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87" r:id="rId2"/>
    <p:sldId id="314" r:id="rId3"/>
    <p:sldId id="310" r:id="rId4"/>
    <p:sldId id="276" r:id="rId5"/>
    <p:sldId id="279" r:id="rId6"/>
    <p:sldId id="277" r:id="rId7"/>
    <p:sldId id="282" r:id="rId8"/>
    <p:sldId id="283" r:id="rId9"/>
    <p:sldId id="288" r:id="rId10"/>
    <p:sldId id="289" r:id="rId11"/>
    <p:sldId id="313" r:id="rId12"/>
    <p:sldId id="306" r:id="rId13"/>
    <p:sldId id="312" r:id="rId14"/>
    <p:sldId id="271" r:id="rId15"/>
    <p:sldId id="272" r:id="rId16"/>
    <p:sldId id="273" r:id="rId17"/>
    <p:sldId id="274" r:id="rId18"/>
    <p:sldId id="266" r:id="rId19"/>
    <p:sldId id="309" r:id="rId20"/>
    <p:sldId id="27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F67078-AA20-4054-A0C9-9EE3E7AFD864}" type="doc">
      <dgm:prSet loTypeId="urn:microsoft.com/office/officeart/2005/8/layout/venn2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GB"/>
        </a:p>
      </dgm:t>
    </dgm:pt>
    <dgm:pt modelId="{689752DF-C673-4023-B530-FA4D8FA06BA8}">
      <dgm:prSet phldrT="[Text]" custT="1"/>
      <dgm:spPr/>
      <dgm:t>
        <a:bodyPr/>
        <a:lstStyle/>
        <a:p>
          <a:r>
            <a:rPr lang="en-GB" sz="2400" b="1" dirty="0" err="1" smtClean="0"/>
            <a:t>Küresel</a:t>
          </a:r>
          <a:r>
            <a:rPr lang="en-GB" sz="2400" b="1" dirty="0" smtClean="0"/>
            <a:t> </a:t>
          </a:r>
          <a:r>
            <a:rPr lang="en-GB" sz="2400" b="1" dirty="0" err="1" smtClean="0"/>
            <a:t>ekonomi</a:t>
          </a:r>
          <a:endParaRPr lang="en-GB" sz="2400" b="1" dirty="0"/>
        </a:p>
      </dgm:t>
    </dgm:pt>
    <dgm:pt modelId="{9F2B68CA-A5F1-4621-AC48-81872AED3F50}" type="parTrans" cxnId="{AE684A3E-7BB3-4FAD-B541-3C7B08B72894}">
      <dgm:prSet/>
      <dgm:spPr/>
      <dgm:t>
        <a:bodyPr/>
        <a:lstStyle/>
        <a:p>
          <a:endParaRPr lang="en-GB"/>
        </a:p>
      </dgm:t>
    </dgm:pt>
    <dgm:pt modelId="{DB1F8BAD-421B-4B9B-9443-73B363800672}" type="sibTrans" cxnId="{AE684A3E-7BB3-4FAD-B541-3C7B08B72894}">
      <dgm:prSet/>
      <dgm:spPr/>
      <dgm:t>
        <a:bodyPr/>
        <a:lstStyle/>
        <a:p>
          <a:endParaRPr lang="en-GB"/>
        </a:p>
      </dgm:t>
    </dgm:pt>
    <dgm:pt modelId="{38B6B8A5-9346-451A-919F-E6AB11293E18}">
      <dgm:prSet phldrT="[Text]" custT="1"/>
      <dgm:spPr/>
      <dgm:t>
        <a:bodyPr/>
        <a:lstStyle/>
        <a:p>
          <a:r>
            <a:rPr lang="en-GB" sz="2100" b="1" dirty="0" smtClean="0"/>
            <a:t>“</a:t>
          </a:r>
          <a:r>
            <a:rPr lang="en-GB" sz="2100" b="1" dirty="0" err="1" smtClean="0"/>
            <a:t>Ulusal</a:t>
          </a:r>
          <a:r>
            <a:rPr lang="en-GB" sz="2100" b="1" dirty="0" smtClean="0"/>
            <a:t>” </a:t>
          </a:r>
          <a:r>
            <a:rPr lang="en-GB" sz="2100" b="1" dirty="0" err="1" smtClean="0"/>
            <a:t>ekonomi</a:t>
          </a:r>
          <a:endParaRPr lang="en-GB" sz="2100" b="1" dirty="0"/>
        </a:p>
      </dgm:t>
    </dgm:pt>
    <dgm:pt modelId="{AC97E243-C329-4A46-ABF5-F5895C3452AE}" type="parTrans" cxnId="{7F72FF67-739B-44CD-8BCC-3DC3663747F5}">
      <dgm:prSet/>
      <dgm:spPr/>
      <dgm:t>
        <a:bodyPr/>
        <a:lstStyle/>
        <a:p>
          <a:endParaRPr lang="en-GB"/>
        </a:p>
      </dgm:t>
    </dgm:pt>
    <dgm:pt modelId="{D0AFEF6C-8F57-465E-827A-9278C04DC188}" type="sibTrans" cxnId="{7F72FF67-739B-44CD-8BCC-3DC3663747F5}">
      <dgm:prSet/>
      <dgm:spPr/>
      <dgm:t>
        <a:bodyPr/>
        <a:lstStyle/>
        <a:p>
          <a:endParaRPr lang="en-GB"/>
        </a:p>
      </dgm:t>
    </dgm:pt>
    <dgm:pt modelId="{532DCCD0-3C79-4BA1-A3DD-6958A481DB5D}">
      <dgm:prSet phldrT="[Text]" custT="1"/>
      <dgm:spPr/>
      <dgm:t>
        <a:bodyPr/>
        <a:lstStyle/>
        <a:p>
          <a:r>
            <a:rPr lang="en-GB" sz="2000" b="1" dirty="0" err="1" smtClean="0"/>
            <a:t>Fikri</a:t>
          </a:r>
          <a:r>
            <a:rPr lang="en-GB" sz="2000" b="1" dirty="0" smtClean="0"/>
            <a:t> </a:t>
          </a:r>
          <a:r>
            <a:rPr lang="en-GB" sz="2000" b="1" dirty="0" err="1" smtClean="0"/>
            <a:t>ekonomi</a:t>
          </a:r>
          <a:endParaRPr lang="en-GB" sz="2000" b="1" dirty="0"/>
        </a:p>
      </dgm:t>
    </dgm:pt>
    <dgm:pt modelId="{AC9C9C36-E474-4E5A-ADFC-BEBE15680E4D}" type="parTrans" cxnId="{A80A9D44-0C1B-46E1-B27F-2CE3316045E6}">
      <dgm:prSet/>
      <dgm:spPr/>
      <dgm:t>
        <a:bodyPr/>
        <a:lstStyle/>
        <a:p>
          <a:endParaRPr lang="en-GB"/>
        </a:p>
      </dgm:t>
    </dgm:pt>
    <dgm:pt modelId="{0AE58205-B09D-4025-A88F-98877F537B89}" type="sibTrans" cxnId="{A80A9D44-0C1B-46E1-B27F-2CE3316045E6}">
      <dgm:prSet/>
      <dgm:spPr/>
      <dgm:t>
        <a:bodyPr/>
        <a:lstStyle/>
        <a:p>
          <a:endParaRPr lang="en-GB"/>
        </a:p>
      </dgm:t>
    </dgm:pt>
    <dgm:pt modelId="{9E1DBF9E-12B8-4CC4-93CA-618BD41CCC58}" type="pres">
      <dgm:prSet presAssocID="{D0F67078-AA20-4054-A0C9-9EE3E7AFD864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E505F555-6B13-4381-B20D-9A93544679BB}" type="pres">
      <dgm:prSet presAssocID="{D0F67078-AA20-4054-A0C9-9EE3E7AFD864}" presName="comp1" presStyleCnt="0"/>
      <dgm:spPr/>
    </dgm:pt>
    <dgm:pt modelId="{C38AD291-51E2-4CED-85A0-72A829113831}" type="pres">
      <dgm:prSet presAssocID="{D0F67078-AA20-4054-A0C9-9EE3E7AFD864}" presName="circle1" presStyleLbl="node1" presStyleIdx="0" presStyleCnt="3"/>
      <dgm:spPr/>
      <dgm:t>
        <a:bodyPr/>
        <a:lstStyle/>
        <a:p>
          <a:endParaRPr lang="en-GB"/>
        </a:p>
      </dgm:t>
    </dgm:pt>
    <dgm:pt modelId="{72F0854F-7301-4548-9E87-201C254DE4A7}" type="pres">
      <dgm:prSet presAssocID="{D0F67078-AA20-4054-A0C9-9EE3E7AFD864}" presName="c1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DD46BFE-A05E-4927-8E2E-0665F2E0DE6B}" type="pres">
      <dgm:prSet presAssocID="{D0F67078-AA20-4054-A0C9-9EE3E7AFD864}" presName="comp2" presStyleCnt="0"/>
      <dgm:spPr/>
    </dgm:pt>
    <dgm:pt modelId="{DF138154-A957-458F-9494-B882781F4561}" type="pres">
      <dgm:prSet presAssocID="{D0F67078-AA20-4054-A0C9-9EE3E7AFD864}" presName="circle2" presStyleLbl="node1" presStyleIdx="1" presStyleCnt="3"/>
      <dgm:spPr/>
      <dgm:t>
        <a:bodyPr/>
        <a:lstStyle/>
        <a:p>
          <a:endParaRPr lang="en-GB"/>
        </a:p>
      </dgm:t>
    </dgm:pt>
    <dgm:pt modelId="{F4B75BF4-13F1-494F-BF49-6F64A481A8D5}" type="pres">
      <dgm:prSet presAssocID="{D0F67078-AA20-4054-A0C9-9EE3E7AFD864}" presName="c2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9D5BB69-6876-40D4-AE6B-1248D8A7D712}" type="pres">
      <dgm:prSet presAssocID="{D0F67078-AA20-4054-A0C9-9EE3E7AFD864}" presName="comp3" presStyleCnt="0"/>
      <dgm:spPr/>
    </dgm:pt>
    <dgm:pt modelId="{4D0E1E26-D8C8-4AE8-A68B-E1B26FCEDD0D}" type="pres">
      <dgm:prSet presAssocID="{D0F67078-AA20-4054-A0C9-9EE3E7AFD864}" presName="circle3" presStyleLbl="node1" presStyleIdx="2" presStyleCnt="3"/>
      <dgm:spPr/>
      <dgm:t>
        <a:bodyPr/>
        <a:lstStyle/>
        <a:p>
          <a:endParaRPr lang="en-GB"/>
        </a:p>
      </dgm:t>
    </dgm:pt>
    <dgm:pt modelId="{D4DA9028-FBA4-456D-BA98-4A88B217C086}" type="pres">
      <dgm:prSet presAssocID="{D0F67078-AA20-4054-A0C9-9EE3E7AFD864}" presName="c3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844F1CC4-AAC8-45F9-AFCC-602DE55B6EBE}" type="presOf" srcId="{689752DF-C673-4023-B530-FA4D8FA06BA8}" destId="{C38AD291-51E2-4CED-85A0-72A829113831}" srcOrd="0" destOrd="0" presId="urn:microsoft.com/office/officeart/2005/8/layout/venn2"/>
    <dgm:cxn modelId="{848E98C0-2874-4C49-895E-FC5E86BE0D82}" type="presOf" srcId="{38B6B8A5-9346-451A-919F-E6AB11293E18}" destId="{F4B75BF4-13F1-494F-BF49-6F64A481A8D5}" srcOrd="1" destOrd="0" presId="urn:microsoft.com/office/officeart/2005/8/layout/venn2"/>
    <dgm:cxn modelId="{C6039C29-463B-4593-8D43-174F3F13FEDA}" type="presOf" srcId="{532DCCD0-3C79-4BA1-A3DD-6958A481DB5D}" destId="{D4DA9028-FBA4-456D-BA98-4A88B217C086}" srcOrd="1" destOrd="0" presId="urn:microsoft.com/office/officeart/2005/8/layout/venn2"/>
    <dgm:cxn modelId="{B2A07E3B-9C7C-463D-A2B3-7C05B8346050}" type="presOf" srcId="{532DCCD0-3C79-4BA1-A3DD-6958A481DB5D}" destId="{4D0E1E26-D8C8-4AE8-A68B-E1B26FCEDD0D}" srcOrd="0" destOrd="0" presId="urn:microsoft.com/office/officeart/2005/8/layout/venn2"/>
    <dgm:cxn modelId="{4B23BB73-0452-49F6-958C-C0DFE0CD3874}" type="presOf" srcId="{689752DF-C673-4023-B530-FA4D8FA06BA8}" destId="{72F0854F-7301-4548-9E87-201C254DE4A7}" srcOrd="1" destOrd="0" presId="urn:microsoft.com/office/officeart/2005/8/layout/venn2"/>
    <dgm:cxn modelId="{AE684A3E-7BB3-4FAD-B541-3C7B08B72894}" srcId="{D0F67078-AA20-4054-A0C9-9EE3E7AFD864}" destId="{689752DF-C673-4023-B530-FA4D8FA06BA8}" srcOrd="0" destOrd="0" parTransId="{9F2B68CA-A5F1-4621-AC48-81872AED3F50}" sibTransId="{DB1F8BAD-421B-4B9B-9443-73B363800672}"/>
    <dgm:cxn modelId="{BAF7EB52-CC54-41B3-9AA3-240F9EB0D0AE}" type="presOf" srcId="{38B6B8A5-9346-451A-919F-E6AB11293E18}" destId="{DF138154-A957-458F-9494-B882781F4561}" srcOrd="0" destOrd="0" presId="urn:microsoft.com/office/officeart/2005/8/layout/venn2"/>
    <dgm:cxn modelId="{7F72FF67-739B-44CD-8BCC-3DC3663747F5}" srcId="{D0F67078-AA20-4054-A0C9-9EE3E7AFD864}" destId="{38B6B8A5-9346-451A-919F-E6AB11293E18}" srcOrd="1" destOrd="0" parTransId="{AC97E243-C329-4A46-ABF5-F5895C3452AE}" sibTransId="{D0AFEF6C-8F57-465E-827A-9278C04DC188}"/>
    <dgm:cxn modelId="{8CA0A43D-D5E7-420E-8FB7-E769345A7BF3}" type="presOf" srcId="{D0F67078-AA20-4054-A0C9-9EE3E7AFD864}" destId="{9E1DBF9E-12B8-4CC4-93CA-618BD41CCC58}" srcOrd="0" destOrd="0" presId="urn:microsoft.com/office/officeart/2005/8/layout/venn2"/>
    <dgm:cxn modelId="{A80A9D44-0C1B-46E1-B27F-2CE3316045E6}" srcId="{D0F67078-AA20-4054-A0C9-9EE3E7AFD864}" destId="{532DCCD0-3C79-4BA1-A3DD-6958A481DB5D}" srcOrd="2" destOrd="0" parTransId="{AC9C9C36-E474-4E5A-ADFC-BEBE15680E4D}" sibTransId="{0AE58205-B09D-4025-A88F-98877F537B89}"/>
    <dgm:cxn modelId="{5EDD0A0A-9927-4CCE-BFFE-1CA7E5EB3747}" type="presParOf" srcId="{9E1DBF9E-12B8-4CC4-93CA-618BD41CCC58}" destId="{E505F555-6B13-4381-B20D-9A93544679BB}" srcOrd="0" destOrd="0" presId="urn:microsoft.com/office/officeart/2005/8/layout/venn2"/>
    <dgm:cxn modelId="{F3A2F050-6D39-4B05-9CC7-7641D12D8778}" type="presParOf" srcId="{E505F555-6B13-4381-B20D-9A93544679BB}" destId="{C38AD291-51E2-4CED-85A0-72A829113831}" srcOrd="0" destOrd="0" presId="urn:microsoft.com/office/officeart/2005/8/layout/venn2"/>
    <dgm:cxn modelId="{952E4B8F-E06D-4B88-93DF-83FD8008E673}" type="presParOf" srcId="{E505F555-6B13-4381-B20D-9A93544679BB}" destId="{72F0854F-7301-4548-9E87-201C254DE4A7}" srcOrd="1" destOrd="0" presId="urn:microsoft.com/office/officeart/2005/8/layout/venn2"/>
    <dgm:cxn modelId="{F76260A7-73EA-4059-BBAE-4A481402CCAA}" type="presParOf" srcId="{9E1DBF9E-12B8-4CC4-93CA-618BD41CCC58}" destId="{7DD46BFE-A05E-4927-8E2E-0665F2E0DE6B}" srcOrd="1" destOrd="0" presId="urn:microsoft.com/office/officeart/2005/8/layout/venn2"/>
    <dgm:cxn modelId="{9717D8B7-1C0B-415C-9CFF-56CC8D88C27E}" type="presParOf" srcId="{7DD46BFE-A05E-4927-8E2E-0665F2E0DE6B}" destId="{DF138154-A957-458F-9494-B882781F4561}" srcOrd="0" destOrd="0" presId="urn:microsoft.com/office/officeart/2005/8/layout/venn2"/>
    <dgm:cxn modelId="{8221DA84-50D4-4780-8374-F80BC3807EC9}" type="presParOf" srcId="{7DD46BFE-A05E-4927-8E2E-0665F2E0DE6B}" destId="{F4B75BF4-13F1-494F-BF49-6F64A481A8D5}" srcOrd="1" destOrd="0" presId="urn:microsoft.com/office/officeart/2005/8/layout/venn2"/>
    <dgm:cxn modelId="{E7A56C81-49F8-4207-A23E-7DD07E6C2F60}" type="presParOf" srcId="{9E1DBF9E-12B8-4CC4-93CA-618BD41CCC58}" destId="{D9D5BB69-6876-40D4-AE6B-1248D8A7D712}" srcOrd="2" destOrd="0" presId="urn:microsoft.com/office/officeart/2005/8/layout/venn2"/>
    <dgm:cxn modelId="{79127D4A-FEA4-48B8-9240-F36C4345604E}" type="presParOf" srcId="{D9D5BB69-6876-40D4-AE6B-1248D8A7D712}" destId="{4D0E1E26-D8C8-4AE8-A68B-E1B26FCEDD0D}" srcOrd="0" destOrd="0" presId="urn:microsoft.com/office/officeart/2005/8/layout/venn2"/>
    <dgm:cxn modelId="{4CA5F965-F7D4-4CE9-A433-D390304F5C42}" type="presParOf" srcId="{D9D5BB69-6876-40D4-AE6B-1248D8A7D712}" destId="{D4DA9028-FBA4-456D-BA98-4A88B217C086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0F67078-AA20-4054-A0C9-9EE3E7AFD864}" type="doc">
      <dgm:prSet loTypeId="urn:microsoft.com/office/officeart/2005/8/layout/venn2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GB"/>
        </a:p>
      </dgm:t>
    </dgm:pt>
    <dgm:pt modelId="{689752DF-C673-4023-B530-FA4D8FA06BA8}">
      <dgm:prSet phldrT="[Text]" custT="1"/>
      <dgm:spPr/>
      <dgm:t>
        <a:bodyPr/>
        <a:lstStyle/>
        <a:p>
          <a:endParaRPr lang="en-GB" sz="2400" b="1" dirty="0"/>
        </a:p>
      </dgm:t>
    </dgm:pt>
    <dgm:pt modelId="{9F2B68CA-A5F1-4621-AC48-81872AED3F50}" type="parTrans" cxnId="{AE684A3E-7BB3-4FAD-B541-3C7B08B72894}">
      <dgm:prSet/>
      <dgm:spPr/>
      <dgm:t>
        <a:bodyPr/>
        <a:lstStyle/>
        <a:p>
          <a:endParaRPr lang="en-GB"/>
        </a:p>
      </dgm:t>
    </dgm:pt>
    <dgm:pt modelId="{DB1F8BAD-421B-4B9B-9443-73B363800672}" type="sibTrans" cxnId="{AE684A3E-7BB3-4FAD-B541-3C7B08B72894}">
      <dgm:prSet/>
      <dgm:spPr/>
      <dgm:t>
        <a:bodyPr/>
        <a:lstStyle/>
        <a:p>
          <a:endParaRPr lang="en-GB"/>
        </a:p>
      </dgm:t>
    </dgm:pt>
    <dgm:pt modelId="{38B6B8A5-9346-451A-919F-E6AB11293E18}">
      <dgm:prSet phldrT="[Text]" custT="1"/>
      <dgm:spPr/>
      <dgm:t>
        <a:bodyPr/>
        <a:lstStyle/>
        <a:p>
          <a:endParaRPr lang="en-GB" sz="2100" b="1" dirty="0"/>
        </a:p>
      </dgm:t>
    </dgm:pt>
    <dgm:pt modelId="{AC97E243-C329-4A46-ABF5-F5895C3452AE}" type="parTrans" cxnId="{7F72FF67-739B-44CD-8BCC-3DC3663747F5}">
      <dgm:prSet/>
      <dgm:spPr/>
      <dgm:t>
        <a:bodyPr/>
        <a:lstStyle/>
        <a:p>
          <a:endParaRPr lang="en-GB"/>
        </a:p>
      </dgm:t>
    </dgm:pt>
    <dgm:pt modelId="{D0AFEF6C-8F57-465E-827A-9278C04DC188}" type="sibTrans" cxnId="{7F72FF67-739B-44CD-8BCC-3DC3663747F5}">
      <dgm:prSet/>
      <dgm:spPr/>
      <dgm:t>
        <a:bodyPr/>
        <a:lstStyle/>
        <a:p>
          <a:endParaRPr lang="en-GB"/>
        </a:p>
      </dgm:t>
    </dgm:pt>
    <dgm:pt modelId="{532DCCD0-3C79-4BA1-A3DD-6958A481DB5D}">
      <dgm:prSet phldrT="[Text]" custT="1"/>
      <dgm:spPr/>
      <dgm:t>
        <a:bodyPr/>
        <a:lstStyle/>
        <a:p>
          <a:endParaRPr lang="en-GB" sz="2000" b="1" dirty="0"/>
        </a:p>
      </dgm:t>
    </dgm:pt>
    <dgm:pt modelId="{AC9C9C36-E474-4E5A-ADFC-BEBE15680E4D}" type="parTrans" cxnId="{A80A9D44-0C1B-46E1-B27F-2CE3316045E6}">
      <dgm:prSet/>
      <dgm:spPr/>
      <dgm:t>
        <a:bodyPr/>
        <a:lstStyle/>
        <a:p>
          <a:endParaRPr lang="en-GB"/>
        </a:p>
      </dgm:t>
    </dgm:pt>
    <dgm:pt modelId="{0AE58205-B09D-4025-A88F-98877F537B89}" type="sibTrans" cxnId="{A80A9D44-0C1B-46E1-B27F-2CE3316045E6}">
      <dgm:prSet/>
      <dgm:spPr/>
      <dgm:t>
        <a:bodyPr/>
        <a:lstStyle/>
        <a:p>
          <a:endParaRPr lang="en-GB"/>
        </a:p>
      </dgm:t>
    </dgm:pt>
    <dgm:pt modelId="{9E1DBF9E-12B8-4CC4-93CA-618BD41CCC58}" type="pres">
      <dgm:prSet presAssocID="{D0F67078-AA20-4054-A0C9-9EE3E7AFD864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E505F555-6B13-4381-B20D-9A93544679BB}" type="pres">
      <dgm:prSet presAssocID="{D0F67078-AA20-4054-A0C9-9EE3E7AFD864}" presName="comp1" presStyleCnt="0"/>
      <dgm:spPr/>
    </dgm:pt>
    <dgm:pt modelId="{C38AD291-51E2-4CED-85A0-72A829113831}" type="pres">
      <dgm:prSet presAssocID="{D0F67078-AA20-4054-A0C9-9EE3E7AFD864}" presName="circle1" presStyleLbl="node1" presStyleIdx="0" presStyleCnt="3"/>
      <dgm:spPr/>
      <dgm:t>
        <a:bodyPr/>
        <a:lstStyle/>
        <a:p>
          <a:endParaRPr lang="en-GB"/>
        </a:p>
      </dgm:t>
    </dgm:pt>
    <dgm:pt modelId="{72F0854F-7301-4548-9E87-201C254DE4A7}" type="pres">
      <dgm:prSet presAssocID="{D0F67078-AA20-4054-A0C9-9EE3E7AFD864}" presName="c1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DD46BFE-A05E-4927-8E2E-0665F2E0DE6B}" type="pres">
      <dgm:prSet presAssocID="{D0F67078-AA20-4054-A0C9-9EE3E7AFD864}" presName="comp2" presStyleCnt="0"/>
      <dgm:spPr/>
    </dgm:pt>
    <dgm:pt modelId="{DF138154-A957-458F-9494-B882781F4561}" type="pres">
      <dgm:prSet presAssocID="{D0F67078-AA20-4054-A0C9-9EE3E7AFD864}" presName="circle2" presStyleLbl="node1" presStyleIdx="1" presStyleCnt="3"/>
      <dgm:spPr/>
      <dgm:t>
        <a:bodyPr/>
        <a:lstStyle/>
        <a:p>
          <a:endParaRPr lang="en-GB"/>
        </a:p>
      </dgm:t>
    </dgm:pt>
    <dgm:pt modelId="{F4B75BF4-13F1-494F-BF49-6F64A481A8D5}" type="pres">
      <dgm:prSet presAssocID="{D0F67078-AA20-4054-A0C9-9EE3E7AFD864}" presName="c2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9D5BB69-6876-40D4-AE6B-1248D8A7D712}" type="pres">
      <dgm:prSet presAssocID="{D0F67078-AA20-4054-A0C9-9EE3E7AFD864}" presName="comp3" presStyleCnt="0"/>
      <dgm:spPr/>
    </dgm:pt>
    <dgm:pt modelId="{4D0E1E26-D8C8-4AE8-A68B-E1B26FCEDD0D}" type="pres">
      <dgm:prSet presAssocID="{D0F67078-AA20-4054-A0C9-9EE3E7AFD864}" presName="circle3" presStyleLbl="node1" presStyleIdx="2" presStyleCnt="3"/>
      <dgm:spPr/>
      <dgm:t>
        <a:bodyPr/>
        <a:lstStyle/>
        <a:p>
          <a:endParaRPr lang="en-GB"/>
        </a:p>
      </dgm:t>
    </dgm:pt>
    <dgm:pt modelId="{D4DA9028-FBA4-456D-BA98-4A88B217C086}" type="pres">
      <dgm:prSet presAssocID="{D0F67078-AA20-4054-A0C9-9EE3E7AFD864}" presName="c3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AE684A3E-7BB3-4FAD-B541-3C7B08B72894}" srcId="{D0F67078-AA20-4054-A0C9-9EE3E7AFD864}" destId="{689752DF-C673-4023-B530-FA4D8FA06BA8}" srcOrd="0" destOrd="0" parTransId="{9F2B68CA-A5F1-4621-AC48-81872AED3F50}" sibTransId="{DB1F8BAD-421B-4B9B-9443-73B363800672}"/>
    <dgm:cxn modelId="{B911A712-B8C7-43F6-9A63-4784B3B32417}" type="presOf" srcId="{38B6B8A5-9346-451A-919F-E6AB11293E18}" destId="{DF138154-A957-458F-9494-B882781F4561}" srcOrd="0" destOrd="0" presId="urn:microsoft.com/office/officeart/2005/8/layout/venn2"/>
    <dgm:cxn modelId="{7EBECDAB-14F7-4B08-81DC-AFBD9CC60E82}" type="presOf" srcId="{D0F67078-AA20-4054-A0C9-9EE3E7AFD864}" destId="{9E1DBF9E-12B8-4CC4-93CA-618BD41CCC58}" srcOrd="0" destOrd="0" presId="urn:microsoft.com/office/officeart/2005/8/layout/venn2"/>
    <dgm:cxn modelId="{9324C260-0DFC-46F8-877A-E0C2E4445EBE}" type="presOf" srcId="{532DCCD0-3C79-4BA1-A3DD-6958A481DB5D}" destId="{4D0E1E26-D8C8-4AE8-A68B-E1B26FCEDD0D}" srcOrd="0" destOrd="0" presId="urn:microsoft.com/office/officeart/2005/8/layout/venn2"/>
    <dgm:cxn modelId="{FF0BCD45-3784-4D42-B44C-D6676E0B99E3}" type="presOf" srcId="{689752DF-C673-4023-B530-FA4D8FA06BA8}" destId="{C38AD291-51E2-4CED-85A0-72A829113831}" srcOrd="0" destOrd="0" presId="urn:microsoft.com/office/officeart/2005/8/layout/venn2"/>
    <dgm:cxn modelId="{7F72FF67-739B-44CD-8BCC-3DC3663747F5}" srcId="{D0F67078-AA20-4054-A0C9-9EE3E7AFD864}" destId="{38B6B8A5-9346-451A-919F-E6AB11293E18}" srcOrd="1" destOrd="0" parTransId="{AC97E243-C329-4A46-ABF5-F5895C3452AE}" sibTransId="{D0AFEF6C-8F57-465E-827A-9278C04DC188}"/>
    <dgm:cxn modelId="{C5C1424B-E11C-475C-BC3B-40493D1DFE8A}" type="presOf" srcId="{689752DF-C673-4023-B530-FA4D8FA06BA8}" destId="{72F0854F-7301-4548-9E87-201C254DE4A7}" srcOrd="1" destOrd="0" presId="urn:microsoft.com/office/officeart/2005/8/layout/venn2"/>
    <dgm:cxn modelId="{B4EAF4E6-0C3C-4B65-8BCC-CB0EE19EDF32}" type="presOf" srcId="{38B6B8A5-9346-451A-919F-E6AB11293E18}" destId="{F4B75BF4-13F1-494F-BF49-6F64A481A8D5}" srcOrd="1" destOrd="0" presId="urn:microsoft.com/office/officeart/2005/8/layout/venn2"/>
    <dgm:cxn modelId="{A80A9D44-0C1B-46E1-B27F-2CE3316045E6}" srcId="{D0F67078-AA20-4054-A0C9-9EE3E7AFD864}" destId="{532DCCD0-3C79-4BA1-A3DD-6958A481DB5D}" srcOrd="2" destOrd="0" parTransId="{AC9C9C36-E474-4E5A-ADFC-BEBE15680E4D}" sibTransId="{0AE58205-B09D-4025-A88F-98877F537B89}"/>
    <dgm:cxn modelId="{9F6C60BE-2355-4252-8024-50B5FE1746E7}" type="presOf" srcId="{532DCCD0-3C79-4BA1-A3DD-6958A481DB5D}" destId="{D4DA9028-FBA4-456D-BA98-4A88B217C086}" srcOrd="1" destOrd="0" presId="urn:microsoft.com/office/officeart/2005/8/layout/venn2"/>
    <dgm:cxn modelId="{D2922C55-55CA-44D5-B601-8D340027CD37}" type="presParOf" srcId="{9E1DBF9E-12B8-4CC4-93CA-618BD41CCC58}" destId="{E505F555-6B13-4381-B20D-9A93544679BB}" srcOrd="0" destOrd="0" presId="urn:microsoft.com/office/officeart/2005/8/layout/venn2"/>
    <dgm:cxn modelId="{419B7892-B28F-4D3C-AE93-A0146CC6603C}" type="presParOf" srcId="{E505F555-6B13-4381-B20D-9A93544679BB}" destId="{C38AD291-51E2-4CED-85A0-72A829113831}" srcOrd="0" destOrd="0" presId="urn:microsoft.com/office/officeart/2005/8/layout/venn2"/>
    <dgm:cxn modelId="{884C16CF-CF18-4B5B-B65E-5131AB851A9B}" type="presParOf" srcId="{E505F555-6B13-4381-B20D-9A93544679BB}" destId="{72F0854F-7301-4548-9E87-201C254DE4A7}" srcOrd="1" destOrd="0" presId="urn:microsoft.com/office/officeart/2005/8/layout/venn2"/>
    <dgm:cxn modelId="{6CB5F3B5-BC12-4DDC-9149-ADC60324CE70}" type="presParOf" srcId="{9E1DBF9E-12B8-4CC4-93CA-618BD41CCC58}" destId="{7DD46BFE-A05E-4927-8E2E-0665F2E0DE6B}" srcOrd="1" destOrd="0" presId="urn:microsoft.com/office/officeart/2005/8/layout/venn2"/>
    <dgm:cxn modelId="{934538CC-019B-496E-983F-35A25BF89E74}" type="presParOf" srcId="{7DD46BFE-A05E-4927-8E2E-0665F2E0DE6B}" destId="{DF138154-A957-458F-9494-B882781F4561}" srcOrd="0" destOrd="0" presId="urn:microsoft.com/office/officeart/2005/8/layout/venn2"/>
    <dgm:cxn modelId="{A84E1AF3-3F4A-40BA-9C87-B303ABC74626}" type="presParOf" srcId="{7DD46BFE-A05E-4927-8E2E-0665F2E0DE6B}" destId="{F4B75BF4-13F1-494F-BF49-6F64A481A8D5}" srcOrd="1" destOrd="0" presId="urn:microsoft.com/office/officeart/2005/8/layout/venn2"/>
    <dgm:cxn modelId="{4B7548C0-4BF8-40BD-8552-802F406EFF86}" type="presParOf" srcId="{9E1DBF9E-12B8-4CC4-93CA-618BD41CCC58}" destId="{D9D5BB69-6876-40D4-AE6B-1248D8A7D712}" srcOrd="2" destOrd="0" presId="urn:microsoft.com/office/officeart/2005/8/layout/venn2"/>
    <dgm:cxn modelId="{46A6C9A6-2DA8-4DE6-A253-5D60C413A5A8}" type="presParOf" srcId="{D9D5BB69-6876-40D4-AE6B-1248D8A7D712}" destId="{4D0E1E26-D8C8-4AE8-A68B-E1B26FCEDD0D}" srcOrd="0" destOrd="0" presId="urn:microsoft.com/office/officeart/2005/8/layout/venn2"/>
    <dgm:cxn modelId="{C6E55645-C8A1-418E-9FFC-C3C5662B705D}" type="presParOf" srcId="{D9D5BB69-6876-40D4-AE6B-1248D8A7D712}" destId="{D4DA9028-FBA4-456D-BA98-4A88B217C086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0F67078-AA20-4054-A0C9-9EE3E7AFD864}" type="doc">
      <dgm:prSet loTypeId="urn:microsoft.com/office/officeart/2005/8/layout/venn2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GB"/>
        </a:p>
      </dgm:t>
    </dgm:pt>
    <dgm:pt modelId="{689752DF-C673-4023-B530-FA4D8FA06BA8}">
      <dgm:prSet phldrT="[Text]" custT="1"/>
      <dgm:spPr/>
      <dgm:t>
        <a:bodyPr/>
        <a:lstStyle/>
        <a:p>
          <a:endParaRPr lang="en-GB" sz="2400" b="1" dirty="0"/>
        </a:p>
      </dgm:t>
    </dgm:pt>
    <dgm:pt modelId="{9F2B68CA-A5F1-4621-AC48-81872AED3F50}" type="parTrans" cxnId="{AE684A3E-7BB3-4FAD-B541-3C7B08B72894}">
      <dgm:prSet/>
      <dgm:spPr/>
      <dgm:t>
        <a:bodyPr/>
        <a:lstStyle/>
        <a:p>
          <a:endParaRPr lang="en-GB"/>
        </a:p>
      </dgm:t>
    </dgm:pt>
    <dgm:pt modelId="{DB1F8BAD-421B-4B9B-9443-73B363800672}" type="sibTrans" cxnId="{AE684A3E-7BB3-4FAD-B541-3C7B08B72894}">
      <dgm:prSet/>
      <dgm:spPr/>
      <dgm:t>
        <a:bodyPr/>
        <a:lstStyle/>
        <a:p>
          <a:endParaRPr lang="en-GB"/>
        </a:p>
      </dgm:t>
    </dgm:pt>
    <dgm:pt modelId="{38B6B8A5-9346-451A-919F-E6AB11293E18}">
      <dgm:prSet phldrT="[Text]" custT="1"/>
      <dgm:spPr/>
      <dgm:t>
        <a:bodyPr/>
        <a:lstStyle/>
        <a:p>
          <a:endParaRPr lang="en-GB" sz="2100" b="1" dirty="0"/>
        </a:p>
      </dgm:t>
    </dgm:pt>
    <dgm:pt modelId="{AC97E243-C329-4A46-ABF5-F5895C3452AE}" type="parTrans" cxnId="{7F72FF67-739B-44CD-8BCC-3DC3663747F5}">
      <dgm:prSet/>
      <dgm:spPr/>
      <dgm:t>
        <a:bodyPr/>
        <a:lstStyle/>
        <a:p>
          <a:endParaRPr lang="en-GB"/>
        </a:p>
      </dgm:t>
    </dgm:pt>
    <dgm:pt modelId="{D0AFEF6C-8F57-465E-827A-9278C04DC188}" type="sibTrans" cxnId="{7F72FF67-739B-44CD-8BCC-3DC3663747F5}">
      <dgm:prSet/>
      <dgm:spPr/>
      <dgm:t>
        <a:bodyPr/>
        <a:lstStyle/>
        <a:p>
          <a:endParaRPr lang="en-GB"/>
        </a:p>
      </dgm:t>
    </dgm:pt>
    <dgm:pt modelId="{532DCCD0-3C79-4BA1-A3DD-6958A481DB5D}">
      <dgm:prSet phldrT="[Text]" custT="1"/>
      <dgm:spPr/>
      <dgm:t>
        <a:bodyPr/>
        <a:lstStyle/>
        <a:p>
          <a:endParaRPr lang="en-GB" sz="2000" b="1" dirty="0"/>
        </a:p>
      </dgm:t>
    </dgm:pt>
    <dgm:pt modelId="{AC9C9C36-E474-4E5A-ADFC-BEBE15680E4D}" type="parTrans" cxnId="{A80A9D44-0C1B-46E1-B27F-2CE3316045E6}">
      <dgm:prSet/>
      <dgm:spPr/>
      <dgm:t>
        <a:bodyPr/>
        <a:lstStyle/>
        <a:p>
          <a:endParaRPr lang="en-GB"/>
        </a:p>
      </dgm:t>
    </dgm:pt>
    <dgm:pt modelId="{0AE58205-B09D-4025-A88F-98877F537B89}" type="sibTrans" cxnId="{A80A9D44-0C1B-46E1-B27F-2CE3316045E6}">
      <dgm:prSet/>
      <dgm:spPr/>
      <dgm:t>
        <a:bodyPr/>
        <a:lstStyle/>
        <a:p>
          <a:endParaRPr lang="en-GB"/>
        </a:p>
      </dgm:t>
    </dgm:pt>
    <dgm:pt modelId="{9E1DBF9E-12B8-4CC4-93CA-618BD41CCC58}" type="pres">
      <dgm:prSet presAssocID="{D0F67078-AA20-4054-A0C9-9EE3E7AFD864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E505F555-6B13-4381-B20D-9A93544679BB}" type="pres">
      <dgm:prSet presAssocID="{D0F67078-AA20-4054-A0C9-9EE3E7AFD864}" presName="comp1" presStyleCnt="0"/>
      <dgm:spPr/>
    </dgm:pt>
    <dgm:pt modelId="{C38AD291-51E2-4CED-85A0-72A829113831}" type="pres">
      <dgm:prSet presAssocID="{D0F67078-AA20-4054-A0C9-9EE3E7AFD864}" presName="circle1" presStyleLbl="node1" presStyleIdx="0" presStyleCnt="3"/>
      <dgm:spPr/>
      <dgm:t>
        <a:bodyPr/>
        <a:lstStyle/>
        <a:p>
          <a:endParaRPr lang="en-GB"/>
        </a:p>
      </dgm:t>
    </dgm:pt>
    <dgm:pt modelId="{72F0854F-7301-4548-9E87-201C254DE4A7}" type="pres">
      <dgm:prSet presAssocID="{D0F67078-AA20-4054-A0C9-9EE3E7AFD864}" presName="c1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DD46BFE-A05E-4927-8E2E-0665F2E0DE6B}" type="pres">
      <dgm:prSet presAssocID="{D0F67078-AA20-4054-A0C9-9EE3E7AFD864}" presName="comp2" presStyleCnt="0"/>
      <dgm:spPr/>
    </dgm:pt>
    <dgm:pt modelId="{DF138154-A957-458F-9494-B882781F4561}" type="pres">
      <dgm:prSet presAssocID="{D0F67078-AA20-4054-A0C9-9EE3E7AFD864}" presName="circle2" presStyleLbl="node1" presStyleIdx="1" presStyleCnt="3"/>
      <dgm:spPr/>
      <dgm:t>
        <a:bodyPr/>
        <a:lstStyle/>
        <a:p>
          <a:endParaRPr lang="en-GB"/>
        </a:p>
      </dgm:t>
    </dgm:pt>
    <dgm:pt modelId="{F4B75BF4-13F1-494F-BF49-6F64A481A8D5}" type="pres">
      <dgm:prSet presAssocID="{D0F67078-AA20-4054-A0C9-9EE3E7AFD864}" presName="c2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9D5BB69-6876-40D4-AE6B-1248D8A7D712}" type="pres">
      <dgm:prSet presAssocID="{D0F67078-AA20-4054-A0C9-9EE3E7AFD864}" presName="comp3" presStyleCnt="0"/>
      <dgm:spPr/>
    </dgm:pt>
    <dgm:pt modelId="{4D0E1E26-D8C8-4AE8-A68B-E1B26FCEDD0D}" type="pres">
      <dgm:prSet presAssocID="{D0F67078-AA20-4054-A0C9-9EE3E7AFD864}" presName="circle3" presStyleLbl="node1" presStyleIdx="2" presStyleCnt="3"/>
      <dgm:spPr/>
      <dgm:t>
        <a:bodyPr/>
        <a:lstStyle/>
        <a:p>
          <a:endParaRPr lang="en-GB"/>
        </a:p>
      </dgm:t>
    </dgm:pt>
    <dgm:pt modelId="{D4DA9028-FBA4-456D-BA98-4A88B217C086}" type="pres">
      <dgm:prSet presAssocID="{D0F67078-AA20-4054-A0C9-9EE3E7AFD864}" presName="c3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AE684A3E-7BB3-4FAD-B541-3C7B08B72894}" srcId="{D0F67078-AA20-4054-A0C9-9EE3E7AFD864}" destId="{689752DF-C673-4023-B530-FA4D8FA06BA8}" srcOrd="0" destOrd="0" parTransId="{9F2B68CA-A5F1-4621-AC48-81872AED3F50}" sibTransId="{DB1F8BAD-421B-4B9B-9443-73B363800672}"/>
    <dgm:cxn modelId="{263C46D4-9C9A-4DDF-B1FB-4A42DE1F119E}" type="presOf" srcId="{38B6B8A5-9346-451A-919F-E6AB11293E18}" destId="{DF138154-A957-458F-9494-B882781F4561}" srcOrd="0" destOrd="0" presId="urn:microsoft.com/office/officeart/2005/8/layout/venn2"/>
    <dgm:cxn modelId="{7F72FF67-739B-44CD-8BCC-3DC3663747F5}" srcId="{D0F67078-AA20-4054-A0C9-9EE3E7AFD864}" destId="{38B6B8A5-9346-451A-919F-E6AB11293E18}" srcOrd="1" destOrd="0" parTransId="{AC97E243-C329-4A46-ABF5-F5895C3452AE}" sibTransId="{D0AFEF6C-8F57-465E-827A-9278C04DC188}"/>
    <dgm:cxn modelId="{7B193FCA-F91B-46A9-AA47-E15CA7EA2174}" type="presOf" srcId="{D0F67078-AA20-4054-A0C9-9EE3E7AFD864}" destId="{9E1DBF9E-12B8-4CC4-93CA-618BD41CCC58}" srcOrd="0" destOrd="0" presId="urn:microsoft.com/office/officeart/2005/8/layout/venn2"/>
    <dgm:cxn modelId="{AE7CD7A6-E4AF-4D4A-9916-2BF8AA6C669F}" type="presOf" srcId="{689752DF-C673-4023-B530-FA4D8FA06BA8}" destId="{72F0854F-7301-4548-9E87-201C254DE4A7}" srcOrd="1" destOrd="0" presId="urn:microsoft.com/office/officeart/2005/8/layout/venn2"/>
    <dgm:cxn modelId="{034644E6-68E9-47C0-8254-FFFEFAC5DBAB}" type="presOf" srcId="{689752DF-C673-4023-B530-FA4D8FA06BA8}" destId="{C38AD291-51E2-4CED-85A0-72A829113831}" srcOrd="0" destOrd="0" presId="urn:microsoft.com/office/officeart/2005/8/layout/venn2"/>
    <dgm:cxn modelId="{B40EF73C-9C9E-4E72-B103-60047FDD89CE}" type="presOf" srcId="{532DCCD0-3C79-4BA1-A3DD-6958A481DB5D}" destId="{D4DA9028-FBA4-456D-BA98-4A88B217C086}" srcOrd="1" destOrd="0" presId="urn:microsoft.com/office/officeart/2005/8/layout/venn2"/>
    <dgm:cxn modelId="{3BA5BC05-65FC-4305-AC2E-5D83E136A9C0}" type="presOf" srcId="{532DCCD0-3C79-4BA1-A3DD-6958A481DB5D}" destId="{4D0E1E26-D8C8-4AE8-A68B-E1B26FCEDD0D}" srcOrd="0" destOrd="0" presId="urn:microsoft.com/office/officeart/2005/8/layout/venn2"/>
    <dgm:cxn modelId="{A80A9D44-0C1B-46E1-B27F-2CE3316045E6}" srcId="{D0F67078-AA20-4054-A0C9-9EE3E7AFD864}" destId="{532DCCD0-3C79-4BA1-A3DD-6958A481DB5D}" srcOrd="2" destOrd="0" parTransId="{AC9C9C36-E474-4E5A-ADFC-BEBE15680E4D}" sibTransId="{0AE58205-B09D-4025-A88F-98877F537B89}"/>
    <dgm:cxn modelId="{67E22B47-22DD-4341-AA43-14E4DC8D9E9D}" type="presOf" srcId="{38B6B8A5-9346-451A-919F-E6AB11293E18}" destId="{F4B75BF4-13F1-494F-BF49-6F64A481A8D5}" srcOrd="1" destOrd="0" presId="urn:microsoft.com/office/officeart/2005/8/layout/venn2"/>
    <dgm:cxn modelId="{7D50B137-E53C-4032-A0DE-AE846CCD4A1B}" type="presParOf" srcId="{9E1DBF9E-12B8-4CC4-93CA-618BD41CCC58}" destId="{E505F555-6B13-4381-B20D-9A93544679BB}" srcOrd="0" destOrd="0" presId="urn:microsoft.com/office/officeart/2005/8/layout/venn2"/>
    <dgm:cxn modelId="{86B260F1-3DA6-4DA7-B726-0014A752A047}" type="presParOf" srcId="{E505F555-6B13-4381-B20D-9A93544679BB}" destId="{C38AD291-51E2-4CED-85A0-72A829113831}" srcOrd="0" destOrd="0" presId="urn:microsoft.com/office/officeart/2005/8/layout/venn2"/>
    <dgm:cxn modelId="{B43F4405-52D3-405B-8159-6BF01293104B}" type="presParOf" srcId="{E505F555-6B13-4381-B20D-9A93544679BB}" destId="{72F0854F-7301-4548-9E87-201C254DE4A7}" srcOrd="1" destOrd="0" presId="urn:microsoft.com/office/officeart/2005/8/layout/venn2"/>
    <dgm:cxn modelId="{955A311F-7D4E-4D63-864C-9983B444862B}" type="presParOf" srcId="{9E1DBF9E-12B8-4CC4-93CA-618BD41CCC58}" destId="{7DD46BFE-A05E-4927-8E2E-0665F2E0DE6B}" srcOrd="1" destOrd="0" presId="urn:microsoft.com/office/officeart/2005/8/layout/venn2"/>
    <dgm:cxn modelId="{449CE54E-B8A8-4BF4-BC57-667C083022B9}" type="presParOf" srcId="{7DD46BFE-A05E-4927-8E2E-0665F2E0DE6B}" destId="{DF138154-A957-458F-9494-B882781F4561}" srcOrd="0" destOrd="0" presId="urn:microsoft.com/office/officeart/2005/8/layout/venn2"/>
    <dgm:cxn modelId="{74D30C55-B8C9-4EA4-85EA-DFA0F849B88D}" type="presParOf" srcId="{7DD46BFE-A05E-4927-8E2E-0665F2E0DE6B}" destId="{F4B75BF4-13F1-494F-BF49-6F64A481A8D5}" srcOrd="1" destOrd="0" presId="urn:microsoft.com/office/officeart/2005/8/layout/venn2"/>
    <dgm:cxn modelId="{2B68E6C8-C98A-46C0-B048-67F859695D8D}" type="presParOf" srcId="{9E1DBF9E-12B8-4CC4-93CA-618BD41CCC58}" destId="{D9D5BB69-6876-40D4-AE6B-1248D8A7D712}" srcOrd="2" destOrd="0" presId="urn:microsoft.com/office/officeart/2005/8/layout/venn2"/>
    <dgm:cxn modelId="{0A114C9A-5DDD-4EC6-94BB-C873ADCE520C}" type="presParOf" srcId="{D9D5BB69-6876-40D4-AE6B-1248D8A7D712}" destId="{4D0E1E26-D8C8-4AE8-A68B-E1B26FCEDD0D}" srcOrd="0" destOrd="0" presId="urn:microsoft.com/office/officeart/2005/8/layout/venn2"/>
    <dgm:cxn modelId="{5EF87A5E-D565-408B-B437-447684150EAE}" type="presParOf" srcId="{D9D5BB69-6876-40D4-AE6B-1248D8A7D712}" destId="{D4DA9028-FBA4-456D-BA98-4A88B217C086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27A91F1-C314-4F7F-871A-B2C6CB1DE210}" type="doc">
      <dgm:prSet loTypeId="urn:microsoft.com/office/officeart/2005/8/layout/hProcess9" loCatId="process" qsTypeId="urn:microsoft.com/office/officeart/2005/8/quickstyle/simple1" qsCatId="simple" csTypeId="urn:microsoft.com/office/officeart/2005/8/colors/accent0_2" csCatId="mainScheme" phldr="1"/>
      <dgm:spPr/>
    </dgm:pt>
    <dgm:pt modelId="{1BCDAF84-D1BE-4E54-B573-F20B0C00A04D}">
      <dgm:prSet phldrT="[Text]"/>
      <dgm:spPr/>
      <dgm:t>
        <a:bodyPr/>
        <a:lstStyle/>
        <a:p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Okuyucular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izleyiciler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öğrenciler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...</a:t>
          </a:r>
          <a:endParaRPr lang="en-GB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B21A47-BA46-4A6E-A816-EA8CC75B2D2A}" type="parTrans" cxnId="{FACD0BC3-7EEC-467F-BF2C-B767DF917562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ACEC7B-020E-41CD-840F-F9A3F482203A}" type="sibTrans" cxnId="{FACD0BC3-7EEC-467F-BF2C-B767DF917562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CC75235-CA3A-4C51-A8FD-4BD8E513C79B}">
      <dgm:prSet phldrT="[Text]"/>
      <dgm:spPr/>
      <dgm:t>
        <a:bodyPr/>
        <a:lstStyle/>
        <a:p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Yazarlar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müzisyenler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tasarımcılar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...</a:t>
          </a:r>
          <a:endParaRPr lang="en-GB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45B475-3CFF-49D2-BA5E-88CDFC14DB41}" type="parTrans" cxnId="{21C90992-A977-404B-994D-23C824D36758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6A05959-C233-44A4-9071-64E72776DAF1}" type="sibTrans" cxnId="{21C90992-A977-404B-994D-23C824D36758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353A2D6-AF66-4A2E-A181-297C25FC37D9}" type="pres">
      <dgm:prSet presAssocID="{B27A91F1-C314-4F7F-871A-B2C6CB1DE210}" presName="CompostProcess" presStyleCnt="0">
        <dgm:presLayoutVars>
          <dgm:dir/>
          <dgm:resizeHandles val="exact"/>
        </dgm:presLayoutVars>
      </dgm:prSet>
      <dgm:spPr/>
    </dgm:pt>
    <dgm:pt modelId="{3D5B46BA-2ABC-4C39-A8C0-11BBAF61FC34}" type="pres">
      <dgm:prSet presAssocID="{B27A91F1-C314-4F7F-871A-B2C6CB1DE210}" presName="arrow" presStyleLbl="bgShp" presStyleIdx="0" presStyleCnt="1" custScaleX="92220"/>
      <dgm:spPr>
        <a:noFill/>
      </dgm:spPr>
      <dgm:t>
        <a:bodyPr/>
        <a:lstStyle/>
        <a:p>
          <a:endParaRPr lang="en-GB"/>
        </a:p>
      </dgm:t>
    </dgm:pt>
    <dgm:pt modelId="{3EA88F05-13A9-496B-815C-523CC7C3AAD7}" type="pres">
      <dgm:prSet presAssocID="{B27A91F1-C314-4F7F-871A-B2C6CB1DE210}" presName="linearProcess" presStyleCnt="0"/>
      <dgm:spPr/>
    </dgm:pt>
    <dgm:pt modelId="{212A3D22-A6A6-4972-A425-09AA82A5949B}" type="pres">
      <dgm:prSet presAssocID="{1BCDAF84-D1BE-4E54-B573-F20B0C00A04D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3789582-9E44-429D-A352-CE52789B2424}" type="pres">
      <dgm:prSet presAssocID="{33ACEC7B-020E-41CD-840F-F9A3F482203A}" presName="sibTrans" presStyleCnt="0"/>
      <dgm:spPr/>
    </dgm:pt>
    <dgm:pt modelId="{23201A12-A439-4D69-9376-12C426A22A0C}" type="pres">
      <dgm:prSet presAssocID="{8CC75235-CA3A-4C51-A8FD-4BD8E513C79B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976EA1E5-379C-43A6-BD23-4C575EE224C5}" type="presOf" srcId="{1BCDAF84-D1BE-4E54-B573-F20B0C00A04D}" destId="{212A3D22-A6A6-4972-A425-09AA82A5949B}" srcOrd="0" destOrd="0" presId="urn:microsoft.com/office/officeart/2005/8/layout/hProcess9"/>
    <dgm:cxn modelId="{5A8650D6-17BB-467C-A235-590F9CE9B512}" type="presOf" srcId="{B27A91F1-C314-4F7F-871A-B2C6CB1DE210}" destId="{C353A2D6-AF66-4A2E-A181-297C25FC37D9}" srcOrd="0" destOrd="0" presId="urn:microsoft.com/office/officeart/2005/8/layout/hProcess9"/>
    <dgm:cxn modelId="{71FC6BDD-B87B-4219-A8CB-1D1B33CD9804}" type="presOf" srcId="{8CC75235-CA3A-4C51-A8FD-4BD8E513C79B}" destId="{23201A12-A439-4D69-9376-12C426A22A0C}" srcOrd="0" destOrd="0" presId="urn:microsoft.com/office/officeart/2005/8/layout/hProcess9"/>
    <dgm:cxn modelId="{21C90992-A977-404B-994D-23C824D36758}" srcId="{B27A91F1-C314-4F7F-871A-B2C6CB1DE210}" destId="{8CC75235-CA3A-4C51-A8FD-4BD8E513C79B}" srcOrd="1" destOrd="0" parTransId="{3345B475-3CFF-49D2-BA5E-88CDFC14DB41}" sibTransId="{B6A05959-C233-44A4-9071-64E72776DAF1}"/>
    <dgm:cxn modelId="{FACD0BC3-7EEC-467F-BF2C-B767DF917562}" srcId="{B27A91F1-C314-4F7F-871A-B2C6CB1DE210}" destId="{1BCDAF84-D1BE-4E54-B573-F20B0C00A04D}" srcOrd="0" destOrd="0" parTransId="{65B21A47-BA46-4A6E-A816-EA8CC75B2D2A}" sibTransId="{33ACEC7B-020E-41CD-840F-F9A3F482203A}"/>
    <dgm:cxn modelId="{C65F4BFD-0294-48DB-BD45-9E11A881D580}" type="presParOf" srcId="{C353A2D6-AF66-4A2E-A181-297C25FC37D9}" destId="{3D5B46BA-2ABC-4C39-A8C0-11BBAF61FC34}" srcOrd="0" destOrd="0" presId="urn:microsoft.com/office/officeart/2005/8/layout/hProcess9"/>
    <dgm:cxn modelId="{094BAF7C-846A-48B9-AC63-83CD4F842228}" type="presParOf" srcId="{C353A2D6-AF66-4A2E-A181-297C25FC37D9}" destId="{3EA88F05-13A9-496B-815C-523CC7C3AAD7}" srcOrd="1" destOrd="0" presId="urn:microsoft.com/office/officeart/2005/8/layout/hProcess9"/>
    <dgm:cxn modelId="{B72DA752-E0F8-4F53-BFF4-F82B3A864500}" type="presParOf" srcId="{3EA88F05-13A9-496B-815C-523CC7C3AAD7}" destId="{212A3D22-A6A6-4972-A425-09AA82A5949B}" srcOrd="0" destOrd="0" presId="urn:microsoft.com/office/officeart/2005/8/layout/hProcess9"/>
    <dgm:cxn modelId="{356E01A5-D881-41F0-8E5A-E95BEA302938}" type="presParOf" srcId="{3EA88F05-13A9-496B-815C-523CC7C3AAD7}" destId="{A3789582-9E44-429D-A352-CE52789B2424}" srcOrd="1" destOrd="0" presId="urn:microsoft.com/office/officeart/2005/8/layout/hProcess9"/>
    <dgm:cxn modelId="{8911D6DC-4B5C-4AC4-9732-11D42EF80DD0}" type="presParOf" srcId="{3EA88F05-13A9-496B-815C-523CC7C3AAD7}" destId="{23201A12-A439-4D69-9376-12C426A22A0C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27A91F1-C314-4F7F-871A-B2C6CB1DE210}" type="doc">
      <dgm:prSet loTypeId="urn:microsoft.com/office/officeart/2005/8/layout/hProcess9" loCatId="process" qsTypeId="urn:microsoft.com/office/officeart/2005/8/quickstyle/simple1" qsCatId="simple" csTypeId="urn:microsoft.com/office/officeart/2005/8/colors/accent0_2" csCatId="mainScheme" phldr="1"/>
      <dgm:spPr/>
    </dgm:pt>
    <dgm:pt modelId="{1BCDAF84-D1BE-4E54-B573-F20B0C00A04D}">
      <dgm:prSet phldrT="[Text]"/>
      <dgm:spPr/>
      <dgm:t>
        <a:bodyPr/>
        <a:lstStyle/>
        <a:p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Okuyucular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izleyiciler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öğrenciler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...</a:t>
          </a:r>
          <a:endParaRPr lang="en-GB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B21A47-BA46-4A6E-A816-EA8CC75B2D2A}" type="parTrans" cxnId="{FACD0BC3-7EEC-467F-BF2C-B767DF917562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ACEC7B-020E-41CD-840F-F9A3F482203A}" type="sibTrans" cxnId="{FACD0BC3-7EEC-467F-BF2C-B767DF917562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CC75235-CA3A-4C51-A8FD-4BD8E513C79B}">
      <dgm:prSet phldrT="[Text]"/>
      <dgm:spPr/>
      <dgm:t>
        <a:bodyPr/>
        <a:lstStyle/>
        <a:p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Yazarlar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müzisyenler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tasarımcılar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...</a:t>
          </a:r>
          <a:endParaRPr lang="en-GB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45B475-3CFF-49D2-BA5E-88CDFC14DB41}" type="parTrans" cxnId="{21C90992-A977-404B-994D-23C824D36758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6A05959-C233-44A4-9071-64E72776DAF1}" type="sibTrans" cxnId="{21C90992-A977-404B-994D-23C824D36758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8AB211-C0A8-4472-AF75-83F23B3805F0}">
      <dgm:prSet phldrT="[Text]"/>
      <dgm:spPr/>
      <dgm:t>
        <a:bodyPr/>
        <a:lstStyle/>
        <a:p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Yayınevleri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müzik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yapımcıları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...</a:t>
          </a:r>
          <a:endParaRPr lang="en-GB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44B15B-6FCF-4A55-BD9F-59603A651A93}" type="parTrans" cxnId="{0220208C-56D6-408A-AB19-CC6F67BBE7D8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BC8466-A310-4DF8-85CE-FCB8E344F0D7}" type="sibTrans" cxnId="{0220208C-56D6-408A-AB19-CC6F67BBE7D8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353A2D6-AF66-4A2E-A181-297C25FC37D9}" type="pres">
      <dgm:prSet presAssocID="{B27A91F1-C314-4F7F-871A-B2C6CB1DE210}" presName="CompostProcess" presStyleCnt="0">
        <dgm:presLayoutVars>
          <dgm:dir/>
          <dgm:resizeHandles val="exact"/>
        </dgm:presLayoutVars>
      </dgm:prSet>
      <dgm:spPr/>
    </dgm:pt>
    <dgm:pt modelId="{3D5B46BA-2ABC-4C39-A8C0-11BBAF61FC34}" type="pres">
      <dgm:prSet presAssocID="{B27A91F1-C314-4F7F-871A-B2C6CB1DE210}" presName="arrow" presStyleLbl="bgShp" presStyleIdx="0" presStyleCnt="1"/>
      <dgm:spPr/>
      <dgm:t>
        <a:bodyPr/>
        <a:lstStyle/>
        <a:p>
          <a:endParaRPr lang="en-GB"/>
        </a:p>
      </dgm:t>
    </dgm:pt>
    <dgm:pt modelId="{3EA88F05-13A9-496B-815C-523CC7C3AAD7}" type="pres">
      <dgm:prSet presAssocID="{B27A91F1-C314-4F7F-871A-B2C6CB1DE210}" presName="linearProcess" presStyleCnt="0"/>
      <dgm:spPr/>
    </dgm:pt>
    <dgm:pt modelId="{212A3D22-A6A6-4972-A425-09AA82A5949B}" type="pres">
      <dgm:prSet presAssocID="{1BCDAF84-D1BE-4E54-B573-F20B0C00A04D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3789582-9E44-429D-A352-CE52789B2424}" type="pres">
      <dgm:prSet presAssocID="{33ACEC7B-020E-41CD-840F-F9A3F482203A}" presName="sibTrans" presStyleCnt="0"/>
      <dgm:spPr/>
    </dgm:pt>
    <dgm:pt modelId="{23201A12-A439-4D69-9376-12C426A22A0C}" type="pres">
      <dgm:prSet presAssocID="{8CC75235-CA3A-4C51-A8FD-4BD8E513C79B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9D7BAEA-D17F-4145-9BB6-5BEC9657E353}" type="pres">
      <dgm:prSet presAssocID="{B6A05959-C233-44A4-9071-64E72776DAF1}" presName="sibTrans" presStyleCnt="0"/>
      <dgm:spPr/>
    </dgm:pt>
    <dgm:pt modelId="{97B7242E-8F22-441B-A24A-CAE976D8710F}" type="pres">
      <dgm:prSet presAssocID="{208AB211-C0A8-4472-AF75-83F23B3805F0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3DD5A968-2002-443F-BDD2-2DF75E90FBC7}" type="presOf" srcId="{208AB211-C0A8-4472-AF75-83F23B3805F0}" destId="{97B7242E-8F22-441B-A24A-CAE976D8710F}" srcOrd="0" destOrd="0" presId="urn:microsoft.com/office/officeart/2005/8/layout/hProcess9"/>
    <dgm:cxn modelId="{90B1283F-906D-45EA-A65D-017878D6651F}" type="presOf" srcId="{1BCDAF84-D1BE-4E54-B573-F20B0C00A04D}" destId="{212A3D22-A6A6-4972-A425-09AA82A5949B}" srcOrd="0" destOrd="0" presId="urn:microsoft.com/office/officeart/2005/8/layout/hProcess9"/>
    <dgm:cxn modelId="{0220208C-56D6-408A-AB19-CC6F67BBE7D8}" srcId="{B27A91F1-C314-4F7F-871A-B2C6CB1DE210}" destId="{208AB211-C0A8-4472-AF75-83F23B3805F0}" srcOrd="2" destOrd="0" parTransId="{DF44B15B-6FCF-4A55-BD9F-59603A651A93}" sibTransId="{11BC8466-A310-4DF8-85CE-FCB8E344F0D7}"/>
    <dgm:cxn modelId="{CF521756-5EEB-48F3-81D0-EE09DE913D05}" type="presOf" srcId="{8CC75235-CA3A-4C51-A8FD-4BD8E513C79B}" destId="{23201A12-A439-4D69-9376-12C426A22A0C}" srcOrd="0" destOrd="0" presId="urn:microsoft.com/office/officeart/2005/8/layout/hProcess9"/>
    <dgm:cxn modelId="{21C90992-A977-404B-994D-23C824D36758}" srcId="{B27A91F1-C314-4F7F-871A-B2C6CB1DE210}" destId="{8CC75235-CA3A-4C51-A8FD-4BD8E513C79B}" srcOrd="1" destOrd="0" parTransId="{3345B475-3CFF-49D2-BA5E-88CDFC14DB41}" sibTransId="{B6A05959-C233-44A4-9071-64E72776DAF1}"/>
    <dgm:cxn modelId="{D0C45CB8-69E7-4B66-8BF1-5585DABA8404}" type="presOf" srcId="{B27A91F1-C314-4F7F-871A-B2C6CB1DE210}" destId="{C353A2D6-AF66-4A2E-A181-297C25FC37D9}" srcOrd="0" destOrd="0" presId="urn:microsoft.com/office/officeart/2005/8/layout/hProcess9"/>
    <dgm:cxn modelId="{FACD0BC3-7EEC-467F-BF2C-B767DF917562}" srcId="{B27A91F1-C314-4F7F-871A-B2C6CB1DE210}" destId="{1BCDAF84-D1BE-4E54-B573-F20B0C00A04D}" srcOrd="0" destOrd="0" parTransId="{65B21A47-BA46-4A6E-A816-EA8CC75B2D2A}" sibTransId="{33ACEC7B-020E-41CD-840F-F9A3F482203A}"/>
    <dgm:cxn modelId="{3BE870D9-1D4A-4BD2-820B-A582CAA2F374}" type="presParOf" srcId="{C353A2D6-AF66-4A2E-A181-297C25FC37D9}" destId="{3D5B46BA-2ABC-4C39-A8C0-11BBAF61FC34}" srcOrd="0" destOrd="0" presId="urn:microsoft.com/office/officeart/2005/8/layout/hProcess9"/>
    <dgm:cxn modelId="{55593FAF-D43D-411F-B0A4-E2C1286834F3}" type="presParOf" srcId="{C353A2D6-AF66-4A2E-A181-297C25FC37D9}" destId="{3EA88F05-13A9-496B-815C-523CC7C3AAD7}" srcOrd="1" destOrd="0" presId="urn:microsoft.com/office/officeart/2005/8/layout/hProcess9"/>
    <dgm:cxn modelId="{2B639CBB-A3A2-40F6-97B2-88185555B325}" type="presParOf" srcId="{3EA88F05-13A9-496B-815C-523CC7C3AAD7}" destId="{212A3D22-A6A6-4972-A425-09AA82A5949B}" srcOrd="0" destOrd="0" presId="urn:microsoft.com/office/officeart/2005/8/layout/hProcess9"/>
    <dgm:cxn modelId="{1249FCBF-DF25-4F60-99D3-21E0B2827250}" type="presParOf" srcId="{3EA88F05-13A9-496B-815C-523CC7C3AAD7}" destId="{A3789582-9E44-429D-A352-CE52789B2424}" srcOrd="1" destOrd="0" presId="urn:microsoft.com/office/officeart/2005/8/layout/hProcess9"/>
    <dgm:cxn modelId="{AC21D993-4DCC-47E4-9F7E-79EE333EFED4}" type="presParOf" srcId="{3EA88F05-13A9-496B-815C-523CC7C3AAD7}" destId="{23201A12-A439-4D69-9376-12C426A22A0C}" srcOrd="2" destOrd="0" presId="urn:microsoft.com/office/officeart/2005/8/layout/hProcess9"/>
    <dgm:cxn modelId="{8B69775E-A210-40ED-B1F6-F9CA52D478B6}" type="presParOf" srcId="{3EA88F05-13A9-496B-815C-523CC7C3AAD7}" destId="{69D7BAEA-D17F-4145-9BB6-5BEC9657E353}" srcOrd="3" destOrd="0" presId="urn:microsoft.com/office/officeart/2005/8/layout/hProcess9"/>
    <dgm:cxn modelId="{2B02AEFB-1A6E-4479-BE88-E9D45A1F2904}" type="presParOf" srcId="{3EA88F05-13A9-496B-815C-523CC7C3AAD7}" destId="{97B7242E-8F22-441B-A24A-CAE976D8710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27A91F1-C314-4F7F-871A-B2C6CB1DE210}" type="doc">
      <dgm:prSet loTypeId="urn:microsoft.com/office/officeart/2005/8/layout/hProcess9" loCatId="process" qsTypeId="urn:microsoft.com/office/officeart/2005/8/quickstyle/simple1" qsCatId="simple" csTypeId="urn:microsoft.com/office/officeart/2005/8/colors/accent0_2" csCatId="mainScheme" phldr="1"/>
      <dgm:spPr/>
    </dgm:pt>
    <dgm:pt modelId="{1BCDAF84-D1BE-4E54-B573-F20B0C00A04D}">
      <dgm:prSet phldrT="[Text]"/>
      <dgm:spPr/>
      <dgm:t>
        <a:bodyPr/>
        <a:lstStyle/>
        <a:p>
          <a:r>
            <a:rPr lang="en-GB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Üketiciler</a:t>
          </a:r>
          <a:endParaRPr lang="en-GB" b="1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Okuyucular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izleyiciler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öğrenciler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...</a:t>
          </a:r>
          <a:endParaRPr lang="en-GB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B21A47-BA46-4A6E-A816-EA8CC75B2D2A}" type="parTrans" cxnId="{FACD0BC3-7EEC-467F-BF2C-B767DF917562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ACEC7B-020E-41CD-840F-F9A3F482203A}" type="sibTrans" cxnId="{FACD0BC3-7EEC-467F-BF2C-B767DF917562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CC75235-CA3A-4C51-A8FD-4BD8E513C79B}">
      <dgm:prSet phldrT="[Text]"/>
      <dgm:spPr/>
      <dgm:t>
        <a:bodyPr/>
        <a:lstStyle/>
        <a:p>
          <a:r>
            <a:rPr lang="en-GB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Müellifler</a:t>
          </a:r>
          <a:endParaRPr lang="en-GB" b="1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Yazarlar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müzisyenler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tasarımcılar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...</a:t>
          </a:r>
          <a:endParaRPr lang="en-GB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45B475-3CFF-49D2-BA5E-88CDFC14DB41}" type="parTrans" cxnId="{21C90992-A977-404B-994D-23C824D36758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6A05959-C233-44A4-9071-64E72776DAF1}" type="sibTrans" cxnId="{21C90992-A977-404B-994D-23C824D36758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8AB211-C0A8-4472-AF75-83F23B3805F0}">
      <dgm:prSet phldrT="[Text]"/>
      <dgm:spPr/>
      <dgm:t>
        <a:bodyPr/>
        <a:lstStyle/>
        <a:p>
          <a:r>
            <a:rPr lang="en-GB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Tüccarlar</a:t>
          </a:r>
          <a:r>
            <a:rPr lang="en-GB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/ </a:t>
          </a:r>
          <a:r>
            <a:rPr lang="en-GB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Aracılar</a:t>
          </a:r>
          <a:endParaRPr lang="en-GB" b="1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Yayınevleri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müzik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yapımcıları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...</a:t>
          </a:r>
          <a:endParaRPr lang="en-GB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44B15B-6FCF-4A55-BD9F-59603A651A93}" type="parTrans" cxnId="{0220208C-56D6-408A-AB19-CC6F67BBE7D8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BC8466-A310-4DF8-85CE-FCB8E344F0D7}" type="sibTrans" cxnId="{0220208C-56D6-408A-AB19-CC6F67BBE7D8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353A2D6-AF66-4A2E-A181-297C25FC37D9}" type="pres">
      <dgm:prSet presAssocID="{B27A91F1-C314-4F7F-871A-B2C6CB1DE210}" presName="CompostProcess" presStyleCnt="0">
        <dgm:presLayoutVars>
          <dgm:dir/>
          <dgm:resizeHandles val="exact"/>
        </dgm:presLayoutVars>
      </dgm:prSet>
      <dgm:spPr/>
    </dgm:pt>
    <dgm:pt modelId="{3D5B46BA-2ABC-4C39-A8C0-11BBAF61FC34}" type="pres">
      <dgm:prSet presAssocID="{B27A91F1-C314-4F7F-871A-B2C6CB1DE210}" presName="arrow" presStyleLbl="bgShp" presStyleIdx="0" presStyleCnt="1"/>
      <dgm:spPr/>
      <dgm:t>
        <a:bodyPr/>
        <a:lstStyle/>
        <a:p>
          <a:endParaRPr lang="en-GB"/>
        </a:p>
      </dgm:t>
    </dgm:pt>
    <dgm:pt modelId="{3EA88F05-13A9-496B-815C-523CC7C3AAD7}" type="pres">
      <dgm:prSet presAssocID="{B27A91F1-C314-4F7F-871A-B2C6CB1DE210}" presName="linearProcess" presStyleCnt="0"/>
      <dgm:spPr/>
    </dgm:pt>
    <dgm:pt modelId="{212A3D22-A6A6-4972-A425-09AA82A5949B}" type="pres">
      <dgm:prSet presAssocID="{1BCDAF84-D1BE-4E54-B573-F20B0C00A04D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3789582-9E44-429D-A352-CE52789B2424}" type="pres">
      <dgm:prSet presAssocID="{33ACEC7B-020E-41CD-840F-F9A3F482203A}" presName="sibTrans" presStyleCnt="0"/>
      <dgm:spPr/>
    </dgm:pt>
    <dgm:pt modelId="{23201A12-A439-4D69-9376-12C426A22A0C}" type="pres">
      <dgm:prSet presAssocID="{8CC75235-CA3A-4C51-A8FD-4BD8E513C79B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9D7BAEA-D17F-4145-9BB6-5BEC9657E353}" type="pres">
      <dgm:prSet presAssocID="{B6A05959-C233-44A4-9071-64E72776DAF1}" presName="sibTrans" presStyleCnt="0"/>
      <dgm:spPr/>
    </dgm:pt>
    <dgm:pt modelId="{97B7242E-8F22-441B-A24A-CAE976D8710F}" type="pres">
      <dgm:prSet presAssocID="{208AB211-C0A8-4472-AF75-83F23B3805F0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0220208C-56D6-408A-AB19-CC6F67BBE7D8}" srcId="{B27A91F1-C314-4F7F-871A-B2C6CB1DE210}" destId="{208AB211-C0A8-4472-AF75-83F23B3805F0}" srcOrd="2" destOrd="0" parTransId="{DF44B15B-6FCF-4A55-BD9F-59603A651A93}" sibTransId="{11BC8466-A310-4DF8-85CE-FCB8E344F0D7}"/>
    <dgm:cxn modelId="{EB6F6726-8E2A-4432-A6E1-4CBDB424744B}" type="presOf" srcId="{1BCDAF84-D1BE-4E54-B573-F20B0C00A04D}" destId="{212A3D22-A6A6-4972-A425-09AA82A5949B}" srcOrd="0" destOrd="0" presId="urn:microsoft.com/office/officeart/2005/8/layout/hProcess9"/>
    <dgm:cxn modelId="{16EED2D4-24C3-4B53-9348-3CA833AD1F52}" type="presOf" srcId="{B27A91F1-C314-4F7F-871A-B2C6CB1DE210}" destId="{C353A2D6-AF66-4A2E-A181-297C25FC37D9}" srcOrd="0" destOrd="0" presId="urn:microsoft.com/office/officeart/2005/8/layout/hProcess9"/>
    <dgm:cxn modelId="{21C90992-A977-404B-994D-23C824D36758}" srcId="{B27A91F1-C314-4F7F-871A-B2C6CB1DE210}" destId="{8CC75235-CA3A-4C51-A8FD-4BD8E513C79B}" srcOrd="1" destOrd="0" parTransId="{3345B475-3CFF-49D2-BA5E-88CDFC14DB41}" sibTransId="{B6A05959-C233-44A4-9071-64E72776DAF1}"/>
    <dgm:cxn modelId="{FE6A6F3D-2C44-4D0C-9705-2B69D8B30EF4}" type="presOf" srcId="{208AB211-C0A8-4472-AF75-83F23B3805F0}" destId="{97B7242E-8F22-441B-A24A-CAE976D8710F}" srcOrd="0" destOrd="0" presId="urn:microsoft.com/office/officeart/2005/8/layout/hProcess9"/>
    <dgm:cxn modelId="{5A24D6A0-3A4D-4B2E-B8BB-EE0720B029C8}" type="presOf" srcId="{8CC75235-CA3A-4C51-A8FD-4BD8E513C79B}" destId="{23201A12-A439-4D69-9376-12C426A22A0C}" srcOrd="0" destOrd="0" presId="urn:microsoft.com/office/officeart/2005/8/layout/hProcess9"/>
    <dgm:cxn modelId="{FACD0BC3-7EEC-467F-BF2C-B767DF917562}" srcId="{B27A91F1-C314-4F7F-871A-B2C6CB1DE210}" destId="{1BCDAF84-D1BE-4E54-B573-F20B0C00A04D}" srcOrd="0" destOrd="0" parTransId="{65B21A47-BA46-4A6E-A816-EA8CC75B2D2A}" sibTransId="{33ACEC7B-020E-41CD-840F-F9A3F482203A}"/>
    <dgm:cxn modelId="{0D2781CC-8A61-4D1D-9A1A-5316C009B4E3}" type="presParOf" srcId="{C353A2D6-AF66-4A2E-A181-297C25FC37D9}" destId="{3D5B46BA-2ABC-4C39-A8C0-11BBAF61FC34}" srcOrd="0" destOrd="0" presId="urn:microsoft.com/office/officeart/2005/8/layout/hProcess9"/>
    <dgm:cxn modelId="{B8838720-C43D-48CB-AD46-9DC4B3BDB608}" type="presParOf" srcId="{C353A2D6-AF66-4A2E-A181-297C25FC37D9}" destId="{3EA88F05-13A9-496B-815C-523CC7C3AAD7}" srcOrd="1" destOrd="0" presId="urn:microsoft.com/office/officeart/2005/8/layout/hProcess9"/>
    <dgm:cxn modelId="{799B969A-FCA9-44BD-8815-D257AA87C8B5}" type="presParOf" srcId="{3EA88F05-13A9-496B-815C-523CC7C3AAD7}" destId="{212A3D22-A6A6-4972-A425-09AA82A5949B}" srcOrd="0" destOrd="0" presId="urn:microsoft.com/office/officeart/2005/8/layout/hProcess9"/>
    <dgm:cxn modelId="{6D522FDF-B07C-4E15-B49C-9310920E23BD}" type="presParOf" srcId="{3EA88F05-13A9-496B-815C-523CC7C3AAD7}" destId="{A3789582-9E44-429D-A352-CE52789B2424}" srcOrd="1" destOrd="0" presId="urn:microsoft.com/office/officeart/2005/8/layout/hProcess9"/>
    <dgm:cxn modelId="{4A77FE4C-A2CB-47D0-B927-BB7CA30ED01B}" type="presParOf" srcId="{3EA88F05-13A9-496B-815C-523CC7C3AAD7}" destId="{23201A12-A439-4D69-9376-12C426A22A0C}" srcOrd="2" destOrd="0" presId="urn:microsoft.com/office/officeart/2005/8/layout/hProcess9"/>
    <dgm:cxn modelId="{B47D334C-245D-4A7E-9E46-8931C35C6716}" type="presParOf" srcId="{3EA88F05-13A9-496B-815C-523CC7C3AAD7}" destId="{69D7BAEA-D17F-4145-9BB6-5BEC9657E353}" srcOrd="3" destOrd="0" presId="urn:microsoft.com/office/officeart/2005/8/layout/hProcess9"/>
    <dgm:cxn modelId="{8472B343-50B1-45C0-B972-4B024CF77CBE}" type="presParOf" srcId="{3EA88F05-13A9-496B-815C-523CC7C3AAD7}" destId="{97B7242E-8F22-441B-A24A-CAE976D8710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E73467E-8AAF-46D7-8AE0-182B11BB58C7}" type="doc">
      <dgm:prSet loTypeId="urn:microsoft.com/office/officeart/2005/8/layout/venn1" loCatId="relationship" qsTypeId="urn:microsoft.com/office/officeart/2005/8/quickstyle/simple1" qsCatId="simple" csTypeId="urn:microsoft.com/office/officeart/2005/8/colors/accent0_3" csCatId="mainScheme" phldr="1"/>
      <dgm:spPr/>
    </dgm:pt>
    <dgm:pt modelId="{717B91D5-4C5B-430D-BF06-0B2B2E75E5CE}">
      <dgm:prSet phldrT="[Metin]"/>
      <dgm:spPr/>
      <dgm:t>
        <a:bodyPr/>
        <a:lstStyle/>
        <a:p>
          <a:r>
            <a:rPr lang="en-US" dirty="0" err="1" smtClean="0"/>
            <a:t>Hukuk</a:t>
          </a:r>
          <a:endParaRPr lang="en-US" dirty="0"/>
        </a:p>
      </dgm:t>
    </dgm:pt>
    <dgm:pt modelId="{BDC55B20-F9C5-4014-A748-02DC0CE298FA}" type="parTrans" cxnId="{3019E58A-4330-4A28-B226-197A916598C9}">
      <dgm:prSet/>
      <dgm:spPr/>
      <dgm:t>
        <a:bodyPr/>
        <a:lstStyle/>
        <a:p>
          <a:endParaRPr lang="en-US"/>
        </a:p>
      </dgm:t>
    </dgm:pt>
    <dgm:pt modelId="{EAABEA2D-8D7B-46B5-80A2-840C4526D0F1}" type="sibTrans" cxnId="{3019E58A-4330-4A28-B226-197A916598C9}">
      <dgm:prSet/>
      <dgm:spPr/>
      <dgm:t>
        <a:bodyPr/>
        <a:lstStyle/>
        <a:p>
          <a:endParaRPr lang="en-US"/>
        </a:p>
      </dgm:t>
    </dgm:pt>
    <dgm:pt modelId="{BCA702B1-570D-4B02-9957-C342B84C624C}">
      <dgm:prSet phldrT="[Metin]"/>
      <dgm:spPr/>
      <dgm:t>
        <a:bodyPr/>
        <a:lstStyle/>
        <a:p>
          <a:r>
            <a:rPr lang="en-US" dirty="0" err="1" smtClean="0"/>
            <a:t>İktisat</a:t>
          </a:r>
          <a:endParaRPr lang="en-US" dirty="0"/>
        </a:p>
      </dgm:t>
    </dgm:pt>
    <dgm:pt modelId="{B849B659-00EE-450B-A3D8-363A0DE16E32}" type="parTrans" cxnId="{78B91D35-3A65-4A0D-AF51-813E11CA13BF}">
      <dgm:prSet/>
      <dgm:spPr/>
      <dgm:t>
        <a:bodyPr/>
        <a:lstStyle/>
        <a:p>
          <a:endParaRPr lang="en-US"/>
        </a:p>
      </dgm:t>
    </dgm:pt>
    <dgm:pt modelId="{0EB73C35-7B53-4063-93F4-8071594253F6}" type="sibTrans" cxnId="{78B91D35-3A65-4A0D-AF51-813E11CA13BF}">
      <dgm:prSet/>
      <dgm:spPr/>
      <dgm:t>
        <a:bodyPr/>
        <a:lstStyle/>
        <a:p>
          <a:endParaRPr lang="en-US"/>
        </a:p>
      </dgm:t>
    </dgm:pt>
    <dgm:pt modelId="{22D656EA-477D-4B52-ACDE-141426D49ADE}">
      <dgm:prSet phldrT="[Metin]"/>
      <dgm:spPr/>
      <dgm:t>
        <a:bodyPr/>
        <a:lstStyle/>
        <a:p>
          <a:r>
            <a:rPr lang="en-US" dirty="0" err="1" smtClean="0"/>
            <a:t>Etik</a:t>
          </a:r>
          <a:endParaRPr lang="en-US" dirty="0"/>
        </a:p>
      </dgm:t>
    </dgm:pt>
    <dgm:pt modelId="{31379FB6-0317-406D-9536-0D7CB6FC29BA}" type="parTrans" cxnId="{0578BB39-994D-43FF-AE53-DB1BE0C2E9CF}">
      <dgm:prSet/>
      <dgm:spPr/>
      <dgm:t>
        <a:bodyPr/>
        <a:lstStyle/>
        <a:p>
          <a:endParaRPr lang="en-US"/>
        </a:p>
      </dgm:t>
    </dgm:pt>
    <dgm:pt modelId="{8443F07D-ACE9-42BE-9F61-C0205FDA40F4}" type="sibTrans" cxnId="{0578BB39-994D-43FF-AE53-DB1BE0C2E9CF}">
      <dgm:prSet/>
      <dgm:spPr/>
      <dgm:t>
        <a:bodyPr/>
        <a:lstStyle/>
        <a:p>
          <a:endParaRPr lang="en-US"/>
        </a:p>
      </dgm:t>
    </dgm:pt>
    <dgm:pt modelId="{479953E7-EA33-4951-ADE2-75C5D52A1CB4}" type="pres">
      <dgm:prSet presAssocID="{4E73467E-8AAF-46D7-8AE0-182B11BB58C7}" presName="compositeShape" presStyleCnt="0">
        <dgm:presLayoutVars>
          <dgm:chMax val="7"/>
          <dgm:dir/>
          <dgm:resizeHandles val="exact"/>
        </dgm:presLayoutVars>
      </dgm:prSet>
      <dgm:spPr/>
    </dgm:pt>
    <dgm:pt modelId="{EB2AB261-E500-4A94-AB45-B0F9FC12EF65}" type="pres">
      <dgm:prSet presAssocID="{717B91D5-4C5B-430D-BF06-0B2B2E75E5CE}" presName="circ1" presStyleLbl="vennNode1" presStyleIdx="0" presStyleCnt="3"/>
      <dgm:spPr/>
      <dgm:t>
        <a:bodyPr/>
        <a:lstStyle/>
        <a:p>
          <a:endParaRPr lang="en-US"/>
        </a:p>
      </dgm:t>
    </dgm:pt>
    <dgm:pt modelId="{383215E0-8AE2-4E07-9BE5-75DCA36F10FD}" type="pres">
      <dgm:prSet presAssocID="{717B91D5-4C5B-430D-BF06-0B2B2E75E5CE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2AC79A-04EC-4F3F-BD71-0C2ED6DCDE3C}" type="pres">
      <dgm:prSet presAssocID="{BCA702B1-570D-4B02-9957-C342B84C624C}" presName="circ2" presStyleLbl="vennNode1" presStyleIdx="1" presStyleCnt="3"/>
      <dgm:spPr/>
      <dgm:t>
        <a:bodyPr/>
        <a:lstStyle/>
        <a:p>
          <a:endParaRPr lang="en-US"/>
        </a:p>
      </dgm:t>
    </dgm:pt>
    <dgm:pt modelId="{0713FC4E-3F30-4453-8F96-CA900DB52607}" type="pres">
      <dgm:prSet presAssocID="{BCA702B1-570D-4B02-9957-C342B84C624C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73EC45-04E0-4F66-A19C-FEBEE6AE08E2}" type="pres">
      <dgm:prSet presAssocID="{22D656EA-477D-4B52-ACDE-141426D49ADE}" presName="circ3" presStyleLbl="vennNode1" presStyleIdx="2" presStyleCnt="3"/>
      <dgm:spPr/>
      <dgm:t>
        <a:bodyPr/>
        <a:lstStyle/>
        <a:p>
          <a:endParaRPr lang="tr-TR"/>
        </a:p>
      </dgm:t>
    </dgm:pt>
    <dgm:pt modelId="{A2F4AD6C-26AA-42A0-9A36-BFB2FB194AA1}" type="pres">
      <dgm:prSet presAssocID="{22D656EA-477D-4B52-ACDE-141426D49ADE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78B91D35-3A65-4A0D-AF51-813E11CA13BF}" srcId="{4E73467E-8AAF-46D7-8AE0-182B11BB58C7}" destId="{BCA702B1-570D-4B02-9957-C342B84C624C}" srcOrd="1" destOrd="0" parTransId="{B849B659-00EE-450B-A3D8-363A0DE16E32}" sibTransId="{0EB73C35-7B53-4063-93F4-8071594253F6}"/>
    <dgm:cxn modelId="{8E766799-4545-402C-BD42-67D769A4D25C}" type="presOf" srcId="{BCA702B1-570D-4B02-9957-C342B84C624C}" destId="{0713FC4E-3F30-4453-8F96-CA900DB52607}" srcOrd="1" destOrd="0" presId="urn:microsoft.com/office/officeart/2005/8/layout/venn1"/>
    <dgm:cxn modelId="{F924E330-EC3C-419D-BC3A-BC65BC06CA2B}" type="presOf" srcId="{22D656EA-477D-4B52-ACDE-141426D49ADE}" destId="{A2F4AD6C-26AA-42A0-9A36-BFB2FB194AA1}" srcOrd="1" destOrd="0" presId="urn:microsoft.com/office/officeart/2005/8/layout/venn1"/>
    <dgm:cxn modelId="{0578BB39-994D-43FF-AE53-DB1BE0C2E9CF}" srcId="{4E73467E-8AAF-46D7-8AE0-182B11BB58C7}" destId="{22D656EA-477D-4B52-ACDE-141426D49ADE}" srcOrd="2" destOrd="0" parTransId="{31379FB6-0317-406D-9536-0D7CB6FC29BA}" sibTransId="{8443F07D-ACE9-42BE-9F61-C0205FDA40F4}"/>
    <dgm:cxn modelId="{9A2AB686-C6F9-4D20-96F8-FFED398ED4DF}" type="presOf" srcId="{BCA702B1-570D-4B02-9957-C342B84C624C}" destId="{F22AC79A-04EC-4F3F-BD71-0C2ED6DCDE3C}" srcOrd="0" destOrd="0" presId="urn:microsoft.com/office/officeart/2005/8/layout/venn1"/>
    <dgm:cxn modelId="{A65DADA9-AD27-4221-A9CE-277564EAAABA}" type="presOf" srcId="{4E73467E-8AAF-46D7-8AE0-182B11BB58C7}" destId="{479953E7-EA33-4951-ADE2-75C5D52A1CB4}" srcOrd="0" destOrd="0" presId="urn:microsoft.com/office/officeart/2005/8/layout/venn1"/>
    <dgm:cxn modelId="{05F65FA2-2192-4460-A1F6-45CAEC1C3C28}" type="presOf" srcId="{22D656EA-477D-4B52-ACDE-141426D49ADE}" destId="{B173EC45-04E0-4F66-A19C-FEBEE6AE08E2}" srcOrd="0" destOrd="0" presId="urn:microsoft.com/office/officeart/2005/8/layout/venn1"/>
    <dgm:cxn modelId="{0213FD2F-A96B-451A-BAEC-2C2A9B6DC7B8}" type="presOf" srcId="{717B91D5-4C5B-430D-BF06-0B2B2E75E5CE}" destId="{383215E0-8AE2-4E07-9BE5-75DCA36F10FD}" srcOrd="1" destOrd="0" presId="urn:microsoft.com/office/officeart/2005/8/layout/venn1"/>
    <dgm:cxn modelId="{A5668E87-792B-4E91-980E-853F020F1EF6}" type="presOf" srcId="{717B91D5-4C5B-430D-BF06-0B2B2E75E5CE}" destId="{EB2AB261-E500-4A94-AB45-B0F9FC12EF65}" srcOrd="0" destOrd="0" presId="urn:microsoft.com/office/officeart/2005/8/layout/venn1"/>
    <dgm:cxn modelId="{3019E58A-4330-4A28-B226-197A916598C9}" srcId="{4E73467E-8AAF-46D7-8AE0-182B11BB58C7}" destId="{717B91D5-4C5B-430D-BF06-0B2B2E75E5CE}" srcOrd="0" destOrd="0" parTransId="{BDC55B20-F9C5-4014-A748-02DC0CE298FA}" sibTransId="{EAABEA2D-8D7B-46B5-80A2-840C4526D0F1}"/>
    <dgm:cxn modelId="{FD9EDF0A-6291-4BE8-BCB8-5FAF95A34063}" type="presParOf" srcId="{479953E7-EA33-4951-ADE2-75C5D52A1CB4}" destId="{EB2AB261-E500-4A94-AB45-B0F9FC12EF65}" srcOrd="0" destOrd="0" presId="urn:microsoft.com/office/officeart/2005/8/layout/venn1"/>
    <dgm:cxn modelId="{7A2FC55C-E832-4E6D-9D10-2C1C16E43C45}" type="presParOf" srcId="{479953E7-EA33-4951-ADE2-75C5D52A1CB4}" destId="{383215E0-8AE2-4E07-9BE5-75DCA36F10FD}" srcOrd="1" destOrd="0" presId="urn:microsoft.com/office/officeart/2005/8/layout/venn1"/>
    <dgm:cxn modelId="{278F929C-04BE-4DCD-AEC1-BEA3188CEDE6}" type="presParOf" srcId="{479953E7-EA33-4951-ADE2-75C5D52A1CB4}" destId="{F22AC79A-04EC-4F3F-BD71-0C2ED6DCDE3C}" srcOrd="2" destOrd="0" presId="urn:microsoft.com/office/officeart/2005/8/layout/venn1"/>
    <dgm:cxn modelId="{6CDD5E3C-D8C2-4C69-A41A-9039F0009096}" type="presParOf" srcId="{479953E7-EA33-4951-ADE2-75C5D52A1CB4}" destId="{0713FC4E-3F30-4453-8F96-CA900DB52607}" srcOrd="3" destOrd="0" presId="urn:microsoft.com/office/officeart/2005/8/layout/venn1"/>
    <dgm:cxn modelId="{EB882F5B-DE0B-42F4-A529-C74587AB8290}" type="presParOf" srcId="{479953E7-EA33-4951-ADE2-75C5D52A1CB4}" destId="{B173EC45-04E0-4F66-A19C-FEBEE6AE08E2}" srcOrd="4" destOrd="0" presId="urn:microsoft.com/office/officeart/2005/8/layout/venn1"/>
    <dgm:cxn modelId="{0AAEF990-471E-4352-B113-480B04F2D42C}" type="presParOf" srcId="{479953E7-EA33-4951-ADE2-75C5D52A1CB4}" destId="{A2F4AD6C-26AA-42A0-9A36-BFB2FB194AA1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8AD291-51E2-4CED-85A0-72A829113831}">
      <dsp:nvSpPr>
        <dsp:cNvPr id="0" name=""/>
        <dsp:cNvSpPr/>
      </dsp:nvSpPr>
      <dsp:spPr>
        <a:xfrm>
          <a:off x="3082131" y="0"/>
          <a:ext cx="4351338" cy="435133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err="1" smtClean="0"/>
            <a:t>Küresel</a:t>
          </a:r>
          <a:r>
            <a:rPr lang="en-GB" sz="2400" b="1" kern="1200" dirty="0" smtClean="0"/>
            <a:t> </a:t>
          </a:r>
          <a:r>
            <a:rPr lang="en-GB" sz="2400" b="1" kern="1200" dirty="0" err="1" smtClean="0"/>
            <a:t>ekonomi</a:t>
          </a:r>
          <a:endParaRPr lang="en-GB" sz="2400" b="1" kern="1200" dirty="0"/>
        </a:p>
      </dsp:txBody>
      <dsp:txXfrm>
        <a:off x="4497403" y="217566"/>
        <a:ext cx="1520792" cy="652700"/>
      </dsp:txXfrm>
    </dsp:sp>
    <dsp:sp modelId="{DF138154-A957-458F-9494-B882781F4561}">
      <dsp:nvSpPr>
        <dsp:cNvPr id="0" name=""/>
        <dsp:cNvSpPr/>
      </dsp:nvSpPr>
      <dsp:spPr>
        <a:xfrm>
          <a:off x="3626048" y="1087834"/>
          <a:ext cx="3263503" cy="3263503"/>
        </a:xfrm>
        <a:prstGeom prst="ellipse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b="1" kern="1200" dirty="0" smtClean="0"/>
            <a:t>“</a:t>
          </a:r>
          <a:r>
            <a:rPr lang="en-GB" sz="2100" b="1" kern="1200" dirty="0" err="1" smtClean="0"/>
            <a:t>Ulusal</a:t>
          </a:r>
          <a:r>
            <a:rPr lang="en-GB" sz="2100" b="1" kern="1200" dirty="0" smtClean="0"/>
            <a:t>” </a:t>
          </a:r>
          <a:r>
            <a:rPr lang="en-GB" sz="2100" b="1" kern="1200" dirty="0" err="1" smtClean="0"/>
            <a:t>ekonomi</a:t>
          </a:r>
          <a:endParaRPr lang="en-GB" sz="2100" b="1" kern="1200" dirty="0"/>
        </a:p>
      </dsp:txBody>
      <dsp:txXfrm>
        <a:off x="4497403" y="1291803"/>
        <a:ext cx="1520792" cy="611906"/>
      </dsp:txXfrm>
    </dsp:sp>
    <dsp:sp modelId="{4D0E1E26-D8C8-4AE8-A68B-E1B26FCEDD0D}">
      <dsp:nvSpPr>
        <dsp:cNvPr id="0" name=""/>
        <dsp:cNvSpPr/>
      </dsp:nvSpPr>
      <dsp:spPr>
        <a:xfrm>
          <a:off x="4169965" y="2175669"/>
          <a:ext cx="2175669" cy="2175669"/>
        </a:xfrm>
        <a:prstGeom prst="ellipse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 err="1" smtClean="0"/>
            <a:t>Fikri</a:t>
          </a:r>
          <a:r>
            <a:rPr lang="en-GB" sz="2000" b="1" kern="1200" dirty="0" smtClean="0"/>
            <a:t> </a:t>
          </a:r>
          <a:r>
            <a:rPr lang="en-GB" sz="2000" b="1" kern="1200" dirty="0" err="1" smtClean="0"/>
            <a:t>ekonomi</a:t>
          </a:r>
          <a:endParaRPr lang="en-GB" sz="2000" b="1" kern="1200" dirty="0"/>
        </a:p>
      </dsp:txBody>
      <dsp:txXfrm>
        <a:off x="4488584" y="2719586"/>
        <a:ext cx="1538430" cy="10878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8AD291-51E2-4CED-85A0-72A829113831}">
      <dsp:nvSpPr>
        <dsp:cNvPr id="0" name=""/>
        <dsp:cNvSpPr/>
      </dsp:nvSpPr>
      <dsp:spPr>
        <a:xfrm>
          <a:off x="3082131" y="0"/>
          <a:ext cx="4351338" cy="435133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400" b="1" kern="1200" dirty="0"/>
        </a:p>
      </dsp:txBody>
      <dsp:txXfrm>
        <a:off x="4497403" y="217566"/>
        <a:ext cx="1520792" cy="652700"/>
      </dsp:txXfrm>
    </dsp:sp>
    <dsp:sp modelId="{DF138154-A957-458F-9494-B882781F4561}">
      <dsp:nvSpPr>
        <dsp:cNvPr id="0" name=""/>
        <dsp:cNvSpPr/>
      </dsp:nvSpPr>
      <dsp:spPr>
        <a:xfrm>
          <a:off x="3626048" y="1087834"/>
          <a:ext cx="3263503" cy="3263503"/>
        </a:xfrm>
        <a:prstGeom prst="ellipse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100" b="1" kern="1200" dirty="0"/>
        </a:p>
      </dsp:txBody>
      <dsp:txXfrm>
        <a:off x="4497403" y="1291803"/>
        <a:ext cx="1520792" cy="611906"/>
      </dsp:txXfrm>
    </dsp:sp>
    <dsp:sp modelId="{4D0E1E26-D8C8-4AE8-A68B-E1B26FCEDD0D}">
      <dsp:nvSpPr>
        <dsp:cNvPr id="0" name=""/>
        <dsp:cNvSpPr/>
      </dsp:nvSpPr>
      <dsp:spPr>
        <a:xfrm>
          <a:off x="4169965" y="2175669"/>
          <a:ext cx="2175669" cy="2175669"/>
        </a:xfrm>
        <a:prstGeom prst="ellipse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000" b="1" kern="1200" dirty="0"/>
        </a:p>
      </dsp:txBody>
      <dsp:txXfrm>
        <a:off x="4488584" y="2719586"/>
        <a:ext cx="1538430" cy="108783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8AD291-51E2-4CED-85A0-72A829113831}">
      <dsp:nvSpPr>
        <dsp:cNvPr id="0" name=""/>
        <dsp:cNvSpPr/>
      </dsp:nvSpPr>
      <dsp:spPr>
        <a:xfrm>
          <a:off x="3082131" y="0"/>
          <a:ext cx="4351338" cy="435133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400" b="1" kern="1200" dirty="0"/>
        </a:p>
      </dsp:txBody>
      <dsp:txXfrm>
        <a:off x="4497403" y="217566"/>
        <a:ext cx="1520792" cy="652700"/>
      </dsp:txXfrm>
    </dsp:sp>
    <dsp:sp modelId="{DF138154-A957-458F-9494-B882781F4561}">
      <dsp:nvSpPr>
        <dsp:cNvPr id="0" name=""/>
        <dsp:cNvSpPr/>
      </dsp:nvSpPr>
      <dsp:spPr>
        <a:xfrm>
          <a:off x="3626048" y="1087834"/>
          <a:ext cx="3263503" cy="3263503"/>
        </a:xfrm>
        <a:prstGeom prst="ellipse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100" b="1" kern="1200" dirty="0"/>
        </a:p>
      </dsp:txBody>
      <dsp:txXfrm>
        <a:off x="4497403" y="1291803"/>
        <a:ext cx="1520792" cy="611906"/>
      </dsp:txXfrm>
    </dsp:sp>
    <dsp:sp modelId="{4D0E1E26-D8C8-4AE8-A68B-E1B26FCEDD0D}">
      <dsp:nvSpPr>
        <dsp:cNvPr id="0" name=""/>
        <dsp:cNvSpPr/>
      </dsp:nvSpPr>
      <dsp:spPr>
        <a:xfrm>
          <a:off x="4169965" y="2175669"/>
          <a:ext cx="2175669" cy="2175669"/>
        </a:xfrm>
        <a:prstGeom prst="ellipse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000" b="1" kern="1200" dirty="0"/>
        </a:p>
      </dsp:txBody>
      <dsp:txXfrm>
        <a:off x="4488584" y="2719586"/>
        <a:ext cx="1538430" cy="108783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5B46BA-2ABC-4C39-A8C0-11BBAF61FC34}">
      <dsp:nvSpPr>
        <dsp:cNvPr id="0" name=""/>
        <dsp:cNvSpPr/>
      </dsp:nvSpPr>
      <dsp:spPr>
        <a:xfrm>
          <a:off x="1136368" y="0"/>
          <a:ext cx="8242863" cy="4351338"/>
        </a:xfrm>
        <a:prstGeom prst="rightArrow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2A3D22-A6A6-4972-A425-09AA82A5949B}">
      <dsp:nvSpPr>
        <dsp:cNvPr id="0" name=""/>
        <dsp:cNvSpPr/>
      </dsp:nvSpPr>
      <dsp:spPr>
        <a:xfrm>
          <a:off x="128" y="1305401"/>
          <a:ext cx="5129435" cy="174053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Okuyucular</a:t>
          </a:r>
          <a:r>
            <a:rPr lang="en-GB" sz="3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sz="3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izleyiciler</a:t>
          </a:r>
          <a:r>
            <a:rPr lang="en-GB" sz="3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sz="3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öğrenciler</a:t>
          </a:r>
          <a:r>
            <a:rPr lang="en-GB" sz="3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...</a:t>
          </a:r>
          <a:endParaRPr lang="en-GB" sz="3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5094" y="1390367"/>
        <a:ext cx="4959503" cy="1570603"/>
      </dsp:txXfrm>
    </dsp:sp>
    <dsp:sp modelId="{23201A12-A439-4D69-9376-12C426A22A0C}">
      <dsp:nvSpPr>
        <dsp:cNvPr id="0" name=""/>
        <dsp:cNvSpPr/>
      </dsp:nvSpPr>
      <dsp:spPr>
        <a:xfrm>
          <a:off x="5386035" y="1305401"/>
          <a:ext cx="5129435" cy="174053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Yazarlar</a:t>
          </a:r>
          <a:r>
            <a:rPr lang="en-GB" sz="3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sz="3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müzisyenler</a:t>
          </a:r>
          <a:r>
            <a:rPr lang="en-GB" sz="3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sz="3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tasarımcılar</a:t>
          </a:r>
          <a:r>
            <a:rPr lang="en-GB" sz="3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...</a:t>
          </a:r>
          <a:endParaRPr lang="en-GB" sz="3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71001" y="1390367"/>
        <a:ext cx="4959503" cy="1570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5B46BA-2ABC-4C39-A8C0-11BBAF61FC34}">
      <dsp:nvSpPr>
        <dsp:cNvPr id="0" name=""/>
        <dsp:cNvSpPr/>
      </dsp:nvSpPr>
      <dsp:spPr>
        <a:xfrm>
          <a:off x="788669" y="0"/>
          <a:ext cx="8938260" cy="4351338"/>
        </a:xfrm>
        <a:prstGeom prst="rightArrow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2A3D22-A6A6-4972-A425-09AA82A5949B}">
      <dsp:nvSpPr>
        <dsp:cNvPr id="0" name=""/>
        <dsp:cNvSpPr/>
      </dsp:nvSpPr>
      <dsp:spPr>
        <a:xfrm>
          <a:off x="356339" y="1305401"/>
          <a:ext cx="3154680" cy="174053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Okuyucular</a:t>
          </a:r>
          <a:r>
            <a:rPr lang="en-GB" sz="3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sz="3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izleyiciler</a:t>
          </a:r>
          <a:r>
            <a:rPr lang="en-GB" sz="3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sz="3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öğrenciler</a:t>
          </a:r>
          <a:r>
            <a:rPr lang="en-GB" sz="3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...</a:t>
          </a:r>
          <a:endParaRPr lang="en-GB" sz="3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1305" y="1390367"/>
        <a:ext cx="2984748" cy="1570603"/>
      </dsp:txXfrm>
    </dsp:sp>
    <dsp:sp modelId="{23201A12-A439-4D69-9376-12C426A22A0C}">
      <dsp:nvSpPr>
        <dsp:cNvPr id="0" name=""/>
        <dsp:cNvSpPr/>
      </dsp:nvSpPr>
      <dsp:spPr>
        <a:xfrm>
          <a:off x="3680460" y="1305401"/>
          <a:ext cx="3154680" cy="174053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Yazarlar</a:t>
          </a:r>
          <a:r>
            <a:rPr lang="en-GB" sz="3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sz="3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müzisyenler</a:t>
          </a:r>
          <a:r>
            <a:rPr lang="en-GB" sz="3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sz="3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tasarımcılar</a:t>
          </a:r>
          <a:r>
            <a:rPr lang="en-GB" sz="3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...</a:t>
          </a:r>
          <a:endParaRPr lang="en-GB" sz="3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65426" y="1390367"/>
        <a:ext cx="2984748" cy="1570603"/>
      </dsp:txXfrm>
    </dsp:sp>
    <dsp:sp modelId="{97B7242E-8F22-441B-A24A-CAE976D8710F}">
      <dsp:nvSpPr>
        <dsp:cNvPr id="0" name=""/>
        <dsp:cNvSpPr/>
      </dsp:nvSpPr>
      <dsp:spPr>
        <a:xfrm>
          <a:off x="7004580" y="1305401"/>
          <a:ext cx="3154680" cy="174053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Yayınevleri</a:t>
          </a:r>
          <a:r>
            <a:rPr lang="en-GB" sz="3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sz="3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müzik</a:t>
          </a:r>
          <a:r>
            <a:rPr lang="en-GB" sz="3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sz="3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yapımcıları</a:t>
          </a:r>
          <a:r>
            <a:rPr lang="en-GB" sz="3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...</a:t>
          </a:r>
          <a:endParaRPr lang="en-GB" sz="3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089546" y="1390367"/>
        <a:ext cx="2984748" cy="1570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5B46BA-2ABC-4C39-A8C0-11BBAF61FC34}">
      <dsp:nvSpPr>
        <dsp:cNvPr id="0" name=""/>
        <dsp:cNvSpPr/>
      </dsp:nvSpPr>
      <dsp:spPr>
        <a:xfrm>
          <a:off x="788669" y="0"/>
          <a:ext cx="8938260" cy="4351338"/>
        </a:xfrm>
        <a:prstGeom prst="rightArrow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2A3D22-A6A6-4972-A425-09AA82A5949B}">
      <dsp:nvSpPr>
        <dsp:cNvPr id="0" name=""/>
        <dsp:cNvSpPr/>
      </dsp:nvSpPr>
      <dsp:spPr>
        <a:xfrm>
          <a:off x="11296" y="1305401"/>
          <a:ext cx="3384708" cy="174053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Üketiciler</a:t>
          </a:r>
          <a:endParaRPr lang="en-GB" sz="2500" b="1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Okuyucular</a:t>
          </a:r>
          <a:r>
            <a:rPr lang="en-GB" sz="2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sz="2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izleyiciler</a:t>
          </a:r>
          <a:r>
            <a:rPr lang="en-GB" sz="2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sz="2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öğrenciler</a:t>
          </a:r>
          <a:r>
            <a:rPr lang="en-GB" sz="2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...</a:t>
          </a:r>
          <a:endParaRPr lang="en-GB" sz="2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6262" y="1390367"/>
        <a:ext cx="3214776" cy="1570603"/>
      </dsp:txXfrm>
    </dsp:sp>
    <dsp:sp modelId="{23201A12-A439-4D69-9376-12C426A22A0C}">
      <dsp:nvSpPr>
        <dsp:cNvPr id="0" name=""/>
        <dsp:cNvSpPr/>
      </dsp:nvSpPr>
      <dsp:spPr>
        <a:xfrm>
          <a:off x="3565445" y="1305401"/>
          <a:ext cx="3384708" cy="174053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Müellifler</a:t>
          </a:r>
          <a:endParaRPr lang="en-GB" sz="2500" b="1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Yazarlar</a:t>
          </a:r>
          <a:r>
            <a:rPr lang="en-GB" sz="2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sz="2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müzisyenler</a:t>
          </a:r>
          <a:r>
            <a:rPr lang="en-GB" sz="2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sz="2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tasarımcılar</a:t>
          </a:r>
          <a:r>
            <a:rPr lang="en-GB" sz="2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...</a:t>
          </a:r>
          <a:endParaRPr lang="en-GB" sz="2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50411" y="1390367"/>
        <a:ext cx="3214776" cy="1570603"/>
      </dsp:txXfrm>
    </dsp:sp>
    <dsp:sp modelId="{97B7242E-8F22-441B-A24A-CAE976D8710F}">
      <dsp:nvSpPr>
        <dsp:cNvPr id="0" name=""/>
        <dsp:cNvSpPr/>
      </dsp:nvSpPr>
      <dsp:spPr>
        <a:xfrm>
          <a:off x="7119595" y="1305401"/>
          <a:ext cx="3384708" cy="174053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Tüccarlar</a:t>
          </a:r>
          <a:r>
            <a:rPr lang="en-GB" sz="25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/ </a:t>
          </a:r>
          <a:r>
            <a:rPr lang="en-GB" sz="25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Aracılar</a:t>
          </a:r>
          <a:endParaRPr lang="en-GB" sz="2500" b="1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Yayınevleri</a:t>
          </a:r>
          <a:r>
            <a:rPr lang="en-GB" sz="2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sz="2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müzik</a:t>
          </a:r>
          <a:r>
            <a:rPr lang="en-GB" sz="2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sz="2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yapımcıları</a:t>
          </a:r>
          <a:r>
            <a:rPr lang="en-GB" sz="2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...</a:t>
          </a:r>
          <a:endParaRPr lang="en-GB" sz="2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204561" y="1390367"/>
        <a:ext cx="3214776" cy="1570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2AB261-E500-4A94-AB45-B0F9FC12EF65}">
      <dsp:nvSpPr>
        <dsp:cNvPr id="0" name=""/>
        <dsp:cNvSpPr/>
      </dsp:nvSpPr>
      <dsp:spPr>
        <a:xfrm>
          <a:off x="3952398" y="54391"/>
          <a:ext cx="2610802" cy="2610802"/>
        </a:xfrm>
        <a:prstGeom prst="ellipse">
          <a:avLst/>
        </a:prstGeom>
        <a:solidFill>
          <a:schemeClr val="dk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0" kern="1200" dirty="0" err="1" smtClean="0"/>
            <a:t>Hukuk</a:t>
          </a:r>
          <a:endParaRPr lang="en-US" sz="5000" kern="1200" dirty="0"/>
        </a:p>
      </dsp:txBody>
      <dsp:txXfrm>
        <a:off x="4300505" y="511282"/>
        <a:ext cx="1914588" cy="1174861"/>
      </dsp:txXfrm>
    </dsp:sp>
    <dsp:sp modelId="{F22AC79A-04EC-4F3F-BD71-0C2ED6DCDE3C}">
      <dsp:nvSpPr>
        <dsp:cNvPr id="0" name=""/>
        <dsp:cNvSpPr/>
      </dsp:nvSpPr>
      <dsp:spPr>
        <a:xfrm>
          <a:off x="4894463" y="1686143"/>
          <a:ext cx="2610802" cy="2610802"/>
        </a:xfrm>
        <a:prstGeom prst="ellipse">
          <a:avLst/>
        </a:prstGeom>
        <a:solidFill>
          <a:schemeClr val="dk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0" kern="1200" dirty="0" err="1" smtClean="0"/>
            <a:t>İktisat</a:t>
          </a:r>
          <a:endParaRPr lang="en-US" sz="5000" kern="1200" dirty="0"/>
        </a:p>
      </dsp:txBody>
      <dsp:txXfrm>
        <a:off x="5692933" y="2360600"/>
        <a:ext cx="1566481" cy="1435941"/>
      </dsp:txXfrm>
    </dsp:sp>
    <dsp:sp modelId="{B173EC45-04E0-4F66-A19C-FEBEE6AE08E2}">
      <dsp:nvSpPr>
        <dsp:cNvPr id="0" name=""/>
        <dsp:cNvSpPr/>
      </dsp:nvSpPr>
      <dsp:spPr>
        <a:xfrm>
          <a:off x="3010333" y="1686143"/>
          <a:ext cx="2610802" cy="2610802"/>
        </a:xfrm>
        <a:prstGeom prst="ellipse">
          <a:avLst/>
        </a:prstGeom>
        <a:solidFill>
          <a:schemeClr val="dk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0" kern="1200" dirty="0" err="1" smtClean="0"/>
            <a:t>Etik</a:t>
          </a:r>
          <a:endParaRPr lang="en-US" sz="5000" kern="1200" dirty="0"/>
        </a:p>
      </dsp:txBody>
      <dsp:txXfrm>
        <a:off x="3256184" y="2360600"/>
        <a:ext cx="1566481" cy="14359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DFC89C-96DA-46BA-88F2-6ED5245968BF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3158E4-A0DF-4179-8FE3-65DB46B3DE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0108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DEC9-03C8-454A-B8DB-6077E3556822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A135D-B27B-48D4-B466-C73AB6E71A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3212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DEC9-03C8-454A-B8DB-6077E3556822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A135D-B27B-48D4-B466-C73AB6E71A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9565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DEC9-03C8-454A-B8DB-6077E3556822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A135D-B27B-48D4-B466-C73AB6E71A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2476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DEC9-03C8-454A-B8DB-6077E3556822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A135D-B27B-48D4-B466-C73AB6E71A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4456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DEC9-03C8-454A-B8DB-6077E3556822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A135D-B27B-48D4-B466-C73AB6E71A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8356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DEC9-03C8-454A-B8DB-6077E3556822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A135D-B27B-48D4-B466-C73AB6E71A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6220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DEC9-03C8-454A-B8DB-6077E3556822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A135D-B27B-48D4-B466-C73AB6E71A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0375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DEC9-03C8-454A-B8DB-6077E3556822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A135D-B27B-48D4-B466-C73AB6E71A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388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DEC9-03C8-454A-B8DB-6077E3556822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A135D-B27B-48D4-B466-C73AB6E71A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2909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DEC9-03C8-454A-B8DB-6077E3556822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A135D-B27B-48D4-B466-C73AB6E71A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7388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DEC9-03C8-454A-B8DB-6077E3556822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A135D-B27B-48D4-B466-C73AB6E71A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423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EDEC9-03C8-454A-B8DB-6077E3556822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A135D-B27B-48D4-B466-C73AB6E71A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509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ltug.yalcintas@politics.ankara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dZQLHLFKock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Bilimsel</a:t>
            </a:r>
            <a:r>
              <a:rPr lang="en-GB" dirty="0" smtClean="0"/>
              <a:t> </a:t>
            </a:r>
            <a:r>
              <a:rPr lang="en-GB" dirty="0" err="1" smtClean="0"/>
              <a:t>Bilginin</a:t>
            </a:r>
            <a:r>
              <a:rPr lang="en-GB" dirty="0" smtClean="0"/>
              <a:t> </a:t>
            </a:r>
            <a:r>
              <a:rPr lang="en-GB" dirty="0" err="1" smtClean="0"/>
              <a:t>İktisadı</a:t>
            </a:r>
            <a:r>
              <a:rPr lang="en-GB" dirty="0" smtClean="0"/>
              <a:t>:</a:t>
            </a:r>
            <a:br>
              <a:rPr lang="en-GB" dirty="0" smtClean="0"/>
            </a:br>
            <a:r>
              <a:rPr lang="en-GB" dirty="0" err="1" smtClean="0"/>
              <a:t>Genel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Bakış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754438"/>
            <a:ext cx="9144000" cy="2455862"/>
          </a:xfrm>
        </p:spPr>
        <p:txBody>
          <a:bodyPr>
            <a:normAutofit/>
          </a:bodyPr>
          <a:lstStyle/>
          <a:p>
            <a:r>
              <a:rPr lang="en-GB" dirty="0" err="1" smtClean="0"/>
              <a:t>Altuğ</a:t>
            </a:r>
            <a:r>
              <a:rPr lang="en-GB" dirty="0" smtClean="0"/>
              <a:t> </a:t>
            </a:r>
            <a:r>
              <a:rPr lang="en-GB" dirty="0" err="1" smtClean="0"/>
              <a:t>Yalçıntaş</a:t>
            </a:r>
            <a:r>
              <a:rPr lang="en-GB" dirty="0" smtClean="0"/>
              <a:t>, Ankara </a:t>
            </a:r>
            <a:r>
              <a:rPr lang="en-GB" dirty="0" err="1" smtClean="0"/>
              <a:t>Üniversitesi</a:t>
            </a:r>
            <a:endParaRPr lang="en-GB" dirty="0" smtClean="0"/>
          </a:p>
          <a:p>
            <a:r>
              <a:rPr lang="en-GB" dirty="0">
                <a:hlinkClick r:id="rId2"/>
              </a:rPr>
              <a:t>altug.yalcintas@politics.ankara.edu.tr</a:t>
            </a:r>
            <a:r>
              <a:rPr lang="en-GB" dirty="0"/>
              <a:t> </a:t>
            </a:r>
          </a:p>
          <a:p>
            <a:endParaRPr lang="en-GB" b="1" i="1" dirty="0" smtClean="0"/>
          </a:p>
          <a:p>
            <a:r>
              <a:rPr lang="en-GB" b="1" i="1" dirty="0" err="1" smtClean="0"/>
              <a:t>Bilimsel</a:t>
            </a:r>
            <a:r>
              <a:rPr lang="en-GB" b="1" i="1" dirty="0" smtClean="0"/>
              <a:t> </a:t>
            </a:r>
            <a:r>
              <a:rPr lang="en-GB" b="1" i="1" dirty="0" err="1" smtClean="0"/>
              <a:t>Bilginin</a:t>
            </a:r>
            <a:r>
              <a:rPr lang="en-GB" b="1" i="1" dirty="0" smtClean="0"/>
              <a:t> </a:t>
            </a:r>
            <a:r>
              <a:rPr lang="en-GB" b="1" i="1" dirty="0" err="1" smtClean="0"/>
              <a:t>İktisadı</a:t>
            </a:r>
            <a:endParaRPr lang="en-GB" b="1" i="1" dirty="0" smtClean="0"/>
          </a:p>
          <a:p>
            <a:r>
              <a:rPr lang="en-GB" i="1" dirty="0" err="1" smtClean="0"/>
              <a:t>Fikri</a:t>
            </a:r>
            <a:r>
              <a:rPr lang="en-GB" i="1" dirty="0" smtClean="0"/>
              <a:t> </a:t>
            </a:r>
            <a:r>
              <a:rPr lang="en-GB" i="1" smtClean="0"/>
              <a:t>Mülkiyet </a:t>
            </a:r>
            <a:r>
              <a:rPr lang="en-GB" i="1" dirty="0" smtClean="0"/>
              <a:t>YL </a:t>
            </a:r>
            <a:r>
              <a:rPr lang="en-GB" i="1" dirty="0" err="1" smtClean="0"/>
              <a:t>Programı</a:t>
            </a:r>
            <a:r>
              <a:rPr lang="en-GB" i="1" dirty="0" smtClean="0"/>
              <a:t>, 2020-2021 </a:t>
            </a:r>
            <a:r>
              <a:rPr lang="en-GB" i="1" dirty="0" err="1" smtClean="0"/>
              <a:t>Akademik</a:t>
            </a:r>
            <a:r>
              <a:rPr lang="en-GB" i="1" dirty="0" smtClean="0"/>
              <a:t> </a:t>
            </a:r>
            <a:r>
              <a:rPr lang="en-GB" i="1" dirty="0" err="1" smtClean="0"/>
              <a:t>Yılı</a:t>
            </a:r>
            <a:endParaRPr lang="en-GB" i="1" dirty="0" smtClean="0"/>
          </a:p>
        </p:txBody>
      </p:sp>
    </p:spTree>
    <p:extLst>
      <p:ext uri="{BB962C8B-B14F-4D97-AF65-F5344CB8AC3E}">
        <p14:creationId xmlns:p14="http://schemas.microsoft.com/office/powerpoint/2010/main" val="1773883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72165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Oval 2"/>
          <p:cNvSpPr/>
          <p:nvPr/>
        </p:nvSpPr>
        <p:spPr>
          <a:xfrm>
            <a:off x="5287618" y="2054088"/>
            <a:ext cx="1616766" cy="412142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6200000">
            <a:off x="4933122" y="3704674"/>
            <a:ext cx="2355574" cy="350492"/>
          </a:xfrm>
        </p:spPr>
        <p:txBody>
          <a:bodyPr>
            <a:noAutofit/>
          </a:bodyPr>
          <a:lstStyle/>
          <a:p>
            <a:pPr algn="ctr"/>
            <a:r>
              <a:rPr lang="en-GB" sz="2000" dirty="0" err="1" smtClean="0">
                <a:solidFill>
                  <a:schemeClr val="bg1"/>
                </a:solidFill>
              </a:rPr>
              <a:t>Kriminalizm</a:t>
            </a:r>
            <a:endParaRPr lang="en-GB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30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Fikri</a:t>
            </a:r>
            <a:r>
              <a:rPr lang="en-GB" dirty="0"/>
              <a:t> </a:t>
            </a:r>
            <a:r>
              <a:rPr lang="en-GB" dirty="0" err="1"/>
              <a:t>ekonomilerin</a:t>
            </a:r>
            <a:r>
              <a:rPr lang="en-GB" dirty="0"/>
              <a:t> </a:t>
            </a:r>
            <a:r>
              <a:rPr lang="en-GB" dirty="0" err="1"/>
              <a:t>tarafları</a:t>
            </a:r>
            <a:r>
              <a:rPr lang="en-GB" dirty="0"/>
              <a:t> / </a:t>
            </a:r>
            <a:r>
              <a:rPr lang="en-GB" dirty="0" err="1"/>
              <a:t>bileşenleri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289074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Çember Ok 2"/>
          <p:cNvSpPr/>
          <p:nvPr/>
        </p:nvSpPr>
        <p:spPr>
          <a:xfrm>
            <a:off x="4258918" y="1459396"/>
            <a:ext cx="3886200" cy="2692400"/>
          </a:xfrm>
          <a:prstGeom prst="circular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6" name="Çember Ok 5"/>
          <p:cNvSpPr/>
          <p:nvPr/>
        </p:nvSpPr>
        <p:spPr>
          <a:xfrm rot="10800000">
            <a:off x="4285422" y="3857936"/>
            <a:ext cx="3886200" cy="2692400"/>
          </a:xfrm>
          <a:prstGeom prst="circular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133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Fikri</a:t>
            </a:r>
            <a:r>
              <a:rPr lang="en-GB" dirty="0"/>
              <a:t> </a:t>
            </a:r>
            <a:r>
              <a:rPr lang="en-GB" dirty="0" err="1"/>
              <a:t>ekonomilerin</a:t>
            </a:r>
            <a:r>
              <a:rPr lang="en-GB" dirty="0"/>
              <a:t> </a:t>
            </a:r>
            <a:r>
              <a:rPr lang="en-GB" dirty="0" err="1"/>
              <a:t>tarafları</a:t>
            </a:r>
            <a:r>
              <a:rPr lang="en-GB" dirty="0"/>
              <a:t> / </a:t>
            </a:r>
            <a:r>
              <a:rPr lang="en-GB" dirty="0" err="1"/>
              <a:t>bileşenleri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547106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Çember Ok 2"/>
          <p:cNvSpPr/>
          <p:nvPr/>
        </p:nvSpPr>
        <p:spPr>
          <a:xfrm>
            <a:off x="2324100" y="1485900"/>
            <a:ext cx="3886200" cy="2692400"/>
          </a:xfrm>
          <a:prstGeom prst="circular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6" name="Çember Ok 5"/>
          <p:cNvSpPr/>
          <p:nvPr/>
        </p:nvSpPr>
        <p:spPr>
          <a:xfrm rot="10800000">
            <a:off x="2324100" y="3831432"/>
            <a:ext cx="3886200" cy="2692400"/>
          </a:xfrm>
          <a:prstGeom prst="circular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518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Fikri</a:t>
            </a:r>
            <a:r>
              <a:rPr lang="en-GB" dirty="0"/>
              <a:t> </a:t>
            </a:r>
            <a:r>
              <a:rPr lang="en-GB" dirty="0" err="1"/>
              <a:t>ekonomilerin</a:t>
            </a:r>
            <a:r>
              <a:rPr lang="en-GB" dirty="0"/>
              <a:t> </a:t>
            </a:r>
            <a:r>
              <a:rPr lang="en-GB" dirty="0" err="1"/>
              <a:t>tarafları</a:t>
            </a:r>
            <a:r>
              <a:rPr lang="en-GB" dirty="0"/>
              <a:t> / </a:t>
            </a:r>
            <a:r>
              <a:rPr lang="en-GB" dirty="0" err="1"/>
              <a:t>bileşenleri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610568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Çember Ok 2"/>
          <p:cNvSpPr/>
          <p:nvPr/>
        </p:nvSpPr>
        <p:spPr>
          <a:xfrm>
            <a:off x="2324100" y="1485900"/>
            <a:ext cx="3886200" cy="2692400"/>
          </a:xfrm>
          <a:prstGeom prst="circular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6" name="Çember Ok 5"/>
          <p:cNvSpPr/>
          <p:nvPr/>
        </p:nvSpPr>
        <p:spPr>
          <a:xfrm rot="10800000">
            <a:off x="2324100" y="3831432"/>
            <a:ext cx="3886200" cy="2692400"/>
          </a:xfrm>
          <a:prstGeom prst="circular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048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Araştırma</a:t>
            </a:r>
            <a:r>
              <a:rPr lang="en-GB" dirty="0" smtClean="0"/>
              <a:t> </a:t>
            </a:r>
            <a:r>
              <a:rPr lang="en-GB" dirty="0" err="1" smtClean="0"/>
              <a:t>Soruları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Both"/>
            </a:pPr>
            <a:endParaRPr lang="en-GB" dirty="0" smtClean="0"/>
          </a:p>
          <a:p>
            <a:pPr marL="514350" indent="-514350">
              <a:buAutoNum type="arabicParenBoth"/>
            </a:pPr>
            <a:r>
              <a:rPr lang="en-GB" dirty="0" smtClean="0"/>
              <a:t>FM </a:t>
            </a:r>
            <a:r>
              <a:rPr lang="en-GB" dirty="0" err="1" smtClean="0"/>
              <a:t>ile</a:t>
            </a:r>
            <a:r>
              <a:rPr lang="en-GB" dirty="0" smtClean="0"/>
              <a:t> </a:t>
            </a:r>
            <a:r>
              <a:rPr lang="en-GB" dirty="0" err="1" smtClean="0"/>
              <a:t>ilgili</a:t>
            </a:r>
            <a:r>
              <a:rPr lang="en-GB" dirty="0" smtClean="0"/>
              <a:t> </a:t>
            </a:r>
            <a:r>
              <a:rPr lang="en-GB" dirty="0" err="1" smtClean="0"/>
              <a:t>meselelerle</a:t>
            </a:r>
            <a:r>
              <a:rPr lang="en-GB" dirty="0" smtClean="0"/>
              <a:t> </a:t>
            </a:r>
            <a:r>
              <a:rPr lang="en-GB" dirty="0" err="1" smtClean="0"/>
              <a:t>neden</a:t>
            </a:r>
            <a:r>
              <a:rPr lang="en-GB" dirty="0" smtClean="0"/>
              <a:t> </a:t>
            </a:r>
            <a:r>
              <a:rPr lang="en-GB" dirty="0" err="1" smtClean="0"/>
              <a:t>ilgilenmeliyiz</a:t>
            </a:r>
            <a:r>
              <a:rPr lang="en-GB" dirty="0" smtClean="0"/>
              <a:t>?</a:t>
            </a:r>
          </a:p>
          <a:p>
            <a:pPr marL="514350" indent="-514350">
              <a:buAutoNum type="arabicParenBoth"/>
            </a:pPr>
            <a:r>
              <a:rPr lang="en-GB" dirty="0" err="1" smtClean="0"/>
              <a:t>Fikri</a:t>
            </a:r>
            <a:r>
              <a:rPr lang="en-GB" dirty="0" smtClean="0"/>
              <a:t> </a:t>
            </a:r>
            <a:r>
              <a:rPr lang="en-GB" dirty="0" err="1" smtClean="0"/>
              <a:t>ekonomilerin</a:t>
            </a:r>
            <a:r>
              <a:rPr lang="en-GB" dirty="0" smtClean="0"/>
              <a:t> </a:t>
            </a:r>
            <a:r>
              <a:rPr lang="en-GB" dirty="0" err="1" smtClean="0"/>
              <a:t>büyüklüğü</a:t>
            </a:r>
            <a:r>
              <a:rPr lang="en-GB" dirty="0" smtClean="0"/>
              <a:t> </a:t>
            </a:r>
            <a:r>
              <a:rPr lang="en-GB" dirty="0" err="1" smtClean="0"/>
              <a:t>nedir</a:t>
            </a:r>
            <a:r>
              <a:rPr lang="en-GB" dirty="0" smtClean="0"/>
              <a:t>?</a:t>
            </a:r>
          </a:p>
          <a:p>
            <a:pPr marL="514350" indent="-514350">
              <a:buAutoNum type="arabicParenBoth"/>
            </a:pPr>
            <a:r>
              <a:rPr lang="en-GB" dirty="0" smtClean="0"/>
              <a:t>FM </a:t>
            </a:r>
            <a:r>
              <a:rPr lang="en-GB" dirty="0" err="1" smtClean="0"/>
              <a:t>ihlalleri</a:t>
            </a:r>
            <a:r>
              <a:rPr lang="en-GB" dirty="0" smtClean="0"/>
              <a:t> ne </a:t>
            </a:r>
            <a:r>
              <a:rPr lang="en-GB" dirty="0" err="1" smtClean="0"/>
              <a:t>kadar</a:t>
            </a:r>
            <a:r>
              <a:rPr lang="en-GB" dirty="0" smtClean="0"/>
              <a:t> </a:t>
            </a:r>
            <a:r>
              <a:rPr lang="en-GB" dirty="0" err="1" smtClean="0"/>
              <a:t>yaygındır</a:t>
            </a:r>
            <a:r>
              <a:rPr lang="en-GB" dirty="0" smtClean="0"/>
              <a:t>?</a:t>
            </a:r>
          </a:p>
          <a:p>
            <a:pPr marL="514350" indent="-514350">
              <a:buAutoNum type="arabicParenBoth"/>
            </a:pPr>
            <a:r>
              <a:rPr lang="en-GB" dirty="0" err="1" smtClean="0"/>
              <a:t>FM’nin</a:t>
            </a:r>
            <a:r>
              <a:rPr lang="en-GB" dirty="0" smtClean="0"/>
              <a:t> </a:t>
            </a:r>
            <a:r>
              <a:rPr lang="en-GB" dirty="0" err="1" smtClean="0"/>
              <a:t>ontolojisi</a:t>
            </a:r>
            <a:r>
              <a:rPr lang="en-GB" dirty="0" smtClean="0"/>
              <a:t>: </a:t>
            </a:r>
            <a:r>
              <a:rPr lang="en-GB" dirty="0" err="1" smtClean="0"/>
              <a:t>Fikir</a:t>
            </a:r>
            <a:r>
              <a:rPr lang="en-GB" dirty="0" smtClean="0"/>
              <a:t> </a:t>
            </a:r>
            <a:r>
              <a:rPr lang="en-GB" dirty="0" err="1" smtClean="0"/>
              <a:t>nedir</a:t>
            </a:r>
            <a:r>
              <a:rPr lang="en-GB" dirty="0" smtClean="0"/>
              <a:t>? </a:t>
            </a:r>
            <a:r>
              <a:rPr lang="en-GB" dirty="0" err="1" smtClean="0"/>
              <a:t>Mülkiyet</a:t>
            </a:r>
            <a:r>
              <a:rPr lang="en-GB" dirty="0" smtClean="0"/>
              <a:t> </a:t>
            </a:r>
            <a:r>
              <a:rPr lang="en-GB" dirty="0" err="1" smtClean="0"/>
              <a:t>nedir</a:t>
            </a:r>
            <a:r>
              <a:rPr lang="en-GB" dirty="0" smtClean="0"/>
              <a:t>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622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Neler</a:t>
            </a:r>
            <a:r>
              <a:rPr lang="en-GB" dirty="0" smtClean="0"/>
              <a:t> </a:t>
            </a:r>
            <a:r>
              <a:rPr lang="en-GB" dirty="0" err="1" smtClean="0"/>
              <a:t>yapacağız</a:t>
            </a:r>
            <a:r>
              <a:rPr lang="en-GB" dirty="0" smtClean="0"/>
              <a:t>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lphaLcParenBoth"/>
            </a:pPr>
            <a:endParaRPr lang="en-GB" dirty="0" smtClean="0"/>
          </a:p>
          <a:p>
            <a:pPr marL="514350" indent="-514350">
              <a:buAutoNum type="alphaLcParenBoth"/>
            </a:pPr>
            <a:r>
              <a:rPr lang="en-GB" dirty="0" smtClean="0"/>
              <a:t>FM </a:t>
            </a:r>
            <a:r>
              <a:rPr lang="en-GB" dirty="0" err="1" smtClean="0"/>
              <a:t>meselelerinin</a:t>
            </a:r>
            <a:r>
              <a:rPr lang="en-GB" dirty="0" smtClean="0"/>
              <a:t> </a:t>
            </a:r>
            <a:r>
              <a:rPr lang="en-GB" dirty="0" err="1" smtClean="0"/>
              <a:t>bilimler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ekonomiler</a:t>
            </a:r>
            <a:r>
              <a:rPr lang="en-GB" dirty="0" smtClean="0"/>
              <a:t> </a:t>
            </a:r>
            <a:r>
              <a:rPr lang="en-GB" dirty="0" err="1" smtClean="0"/>
              <a:t>için</a:t>
            </a:r>
            <a:r>
              <a:rPr lang="en-GB" dirty="0" smtClean="0"/>
              <a:t> </a:t>
            </a:r>
            <a:r>
              <a:rPr lang="en-GB" dirty="0" err="1" smtClean="0"/>
              <a:t>önemini</a:t>
            </a:r>
            <a:r>
              <a:rPr lang="en-GB" dirty="0" smtClean="0"/>
              <a:t> </a:t>
            </a:r>
            <a:r>
              <a:rPr lang="en-GB" dirty="0" err="1" smtClean="0"/>
              <a:t>inceleyeceğiz</a:t>
            </a:r>
            <a:r>
              <a:rPr lang="en-GB" dirty="0" smtClean="0"/>
              <a:t>. </a:t>
            </a:r>
          </a:p>
          <a:p>
            <a:pPr marL="514350" indent="-514350">
              <a:buAutoNum type="alphaLcParenBoth"/>
            </a:pPr>
            <a:r>
              <a:rPr lang="en-GB" dirty="0" err="1" smtClean="0"/>
              <a:t>Fikri</a:t>
            </a:r>
            <a:r>
              <a:rPr lang="en-GB" dirty="0" smtClean="0"/>
              <a:t> </a:t>
            </a:r>
            <a:r>
              <a:rPr lang="en-GB" dirty="0" err="1" smtClean="0"/>
              <a:t>malların</a:t>
            </a:r>
            <a:r>
              <a:rPr lang="en-GB" dirty="0" smtClean="0"/>
              <a:t> </a:t>
            </a:r>
            <a:r>
              <a:rPr lang="en-GB" dirty="0" err="1" smtClean="0"/>
              <a:t>yarattığı</a:t>
            </a:r>
            <a:r>
              <a:rPr lang="en-GB" dirty="0" smtClean="0"/>
              <a:t> </a:t>
            </a:r>
            <a:r>
              <a:rPr lang="en-GB" dirty="0" err="1" smtClean="0"/>
              <a:t>piyasaların</a:t>
            </a:r>
            <a:r>
              <a:rPr lang="en-GB" dirty="0" smtClean="0"/>
              <a:t> </a:t>
            </a:r>
            <a:r>
              <a:rPr lang="en-GB" dirty="0" err="1" smtClean="0"/>
              <a:t>büyüklüğüne</a:t>
            </a:r>
            <a:r>
              <a:rPr lang="en-GB" dirty="0" smtClean="0"/>
              <a:t> </a:t>
            </a:r>
            <a:r>
              <a:rPr lang="en-GB" dirty="0" err="1" smtClean="0"/>
              <a:t>bakacağız</a:t>
            </a:r>
            <a:r>
              <a:rPr lang="en-GB" dirty="0"/>
              <a:t>.</a:t>
            </a:r>
            <a:endParaRPr lang="en-GB" dirty="0" smtClean="0"/>
          </a:p>
          <a:p>
            <a:pPr marL="514350" indent="-514350">
              <a:buAutoNum type="alphaLcParenBoth"/>
            </a:pPr>
            <a:r>
              <a:rPr lang="en-GB" dirty="0" err="1" smtClean="0"/>
              <a:t>Bazı</a:t>
            </a:r>
            <a:r>
              <a:rPr lang="en-GB" dirty="0" smtClean="0"/>
              <a:t> </a:t>
            </a:r>
            <a:r>
              <a:rPr lang="en-GB" dirty="0" err="1" smtClean="0"/>
              <a:t>fikri</a:t>
            </a:r>
            <a:r>
              <a:rPr lang="en-GB" dirty="0" smtClean="0"/>
              <a:t> </a:t>
            </a:r>
            <a:r>
              <a:rPr lang="en-GB" dirty="0" err="1" smtClean="0"/>
              <a:t>mülkiyet</a:t>
            </a:r>
            <a:r>
              <a:rPr lang="en-GB" dirty="0" smtClean="0"/>
              <a:t> </a:t>
            </a:r>
            <a:r>
              <a:rPr lang="en-GB" dirty="0" err="1" smtClean="0"/>
              <a:t>ihlallerini</a:t>
            </a:r>
            <a:r>
              <a:rPr lang="en-GB" dirty="0" smtClean="0"/>
              <a:t> </a:t>
            </a:r>
            <a:r>
              <a:rPr lang="en-GB" dirty="0" err="1" smtClean="0"/>
              <a:t>ele</a:t>
            </a:r>
            <a:r>
              <a:rPr lang="en-GB" dirty="0" smtClean="0"/>
              <a:t> </a:t>
            </a:r>
            <a:r>
              <a:rPr lang="en-GB" dirty="0" err="1" smtClean="0"/>
              <a:t>alacağız</a:t>
            </a:r>
            <a:r>
              <a:rPr lang="en-GB" dirty="0" smtClean="0"/>
              <a:t>.</a:t>
            </a:r>
          </a:p>
          <a:p>
            <a:pPr marL="514350" indent="-514350">
              <a:buAutoNum type="alphaLcParenBoth"/>
            </a:pPr>
            <a:r>
              <a:rPr lang="en-GB" dirty="0" smtClean="0"/>
              <a:t>FM </a:t>
            </a:r>
            <a:r>
              <a:rPr lang="en-GB" dirty="0" err="1" smtClean="0"/>
              <a:t>ihlallerin</a:t>
            </a:r>
            <a:r>
              <a:rPr lang="en-GB" dirty="0" smtClean="0"/>
              <a:t> </a:t>
            </a:r>
            <a:r>
              <a:rPr lang="en-GB" dirty="0" err="1" smtClean="0"/>
              <a:t>yarattığı</a:t>
            </a:r>
            <a:r>
              <a:rPr lang="en-GB" dirty="0" smtClean="0"/>
              <a:t> </a:t>
            </a:r>
            <a:r>
              <a:rPr lang="en-GB" dirty="0" err="1" smtClean="0"/>
              <a:t>ekonominin</a:t>
            </a:r>
            <a:r>
              <a:rPr lang="en-GB" dirty="0" smtClean="0"/>
              <a:t> </a:t>
            </a:r>
            <a:r>
              <a:rPr lang="en-GB" dirty="0" err="1" smtClean="0"/>
              <a:t>büyüklüğüne</a:t>
            </a:r>
            <a:r>
              <a:rPr lang="en-GB" dirty="0" smtClean="0"/>
              <a:t> </a:t>
            </a:r>
            <a:r>
              <a:rPr lang="en-GB" dirty="0" err="1" smtClean="0"/>
              <a:t>bakacağız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7584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Temel</a:t>
            </a:r>
            <a:r>
              <a:rPr lang="en-GB" dirty="0" smtClean="0"/>
              <a:t> </a:t>
            </a:r>
            <a:r>
              <a:rPr lang="en-GB" dirty="0" err="1" smtClean="0"/>
              <a:t>tez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FM </a:t>
            </a:r>
            <a:r>
              <a:rPr lang="en-GB" dirty="0" err="1" smtClean="0"/>
              <a:t>ihlallerinin</a:t>
            </a:r>
            <a:r>
              <a:rPr lang="en-GB" dirty="0" smtClean="0"/>
              <a:t> </a:t>
            </a:r>
            <a:r>
              <a:rPr lang="en-GB" dirty="0" err="1" smtClean="0"/>
              <a:t>sonuçları</a:t>
            </a:r>
            <a:r>
              <a:rPr lang="en-GB" dirty="0" smtClean="0"/>
              <a:t>:</a:t>
            </a:r>
          </a:p>
          <a:p>
            <a:r>
              <a:rPr lang="en-GB" dirty="0" err="1" smtClean="0"/>
              <a:t>küresel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“</a:t>
            </a:r>
            <a:r>
              <a:rPr lang="en-GB" dirty="0" err="1" smtClean="0"/>
              <a:t>ulusal</a:t>
            </a:r>
            <a:r>
              <a:rPr lang="en-GB" dirty="0" smtClean="0"/>
              <a:t>” </a:t>
            </a:r>
            <a:r>
              <a:rPr lang="en-GB" dirty="0" err="1" smtClean="0"/>
              <a:t>piyasalarda</a:t>
            </a:r>
            <a:r>
              <a:rPr lang="en-GB" dirty="0" smtClean="0"/>
              <a:t> </a:t>
            </a:r>
            <a:r>
              <a:rPr lang="en-GB" dirty="0" err="1" smtClean="0"/>
              <a:t>iktisadi</a:t>
            </a:r>
            <a:r>
              <a:rPr lang="en-GB" dirty="0" smtClean="0"/>
              <a:t> </a:t>
            </a:r>
            <a:r>
              <a:rPr lang="en-GB" dirty="0" err="1" smtClean="0"/>
              <a:t>verimsizliklere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endParaRPr lang="en-GB" dirty="0" smtClean="0"/>
          </a:p>
          <a:p>
            <a:r>
              <a:rPr lang="en-GB" dirty="0" err="1" smtClean="0"/>
              <a:t>hakikat</a:t>
            </a:r>
            <a:r>
              <a:rPr lang="en-GB" dirty="0" err="1"/>
              <a:t>-</a:t>
            </a:r>
            <a:r>
              <a:rPr lang="en-GB" dirty="0" err="1" smtClean="0"/>
              <a:t>arama</a:t>
            </a:r>
            <a:r>
              <a:rPr lang="en-GB" dirty="0" smtClean="0"/>
              <a:t> (“truth seeking”) </a:t>
            </a:r>
            <a:r>
              <a:rPr lang="en-GB" dirty="0" err="1" smtClean="0"/>
              <a:t>süreçlerinde</a:t>
            </a:r>
            <a:r>
              <a:rPr lang="en-GB" dirty="0" smtClean="0"/>
              <a:t> (</a:t>
            </a:r>
            <a:r>
              <a:rPr lang="en-GB" dirty="0" err="1" smtClean="0"/>
              <a:t>tefekkür</a:t>
            </a:r>
            <a:r>
              <a:rPr lang="en-GB" dirty="0" smtClean="0"/>
              <a:t>) </a:t>
            </a:r>
            <a:r>
              <a:rPr lang="en-GB" dirty="0" err="1" smtClean="0"/>
              <a:t>süreksizliklere</a:t>
            </a:r>
            <a:endParaRPr lang="en-GB" dirty="0"/>
          </a:p>
          <a:p>
            <a:pPr marL="0" indent="0">
              <a:buNone/>
            </a:pPr>
            <a:r>
              <a:rPr lang="en-GB" dirty="0" err="1" smtClean="0"/>
              <a:t>yol</a:t>
            </a:r>
            <a:r>
              <a:rPr lang="en-GB" dirty="0" smtClean="0"/>
              <a:t> </a:t>
            </a:r>
            <a:r>
              <a:rPr lang="en-GB" dirty="0" err="1" smtClean="0"/>
              <a:t>açar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err="1" smtClean="0"/>
              <a:t>Bilimler</a:t>
            </a:r>
            <a:r>
              <a:rPr lang="en-GB" dirty="0" smtClean="0"/>
              <a:t> (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ekonomiler</a:t>
            </a:r>
            <a:r>
              <a:rPr lang="en-GB" dirty="0" smtClean="0"/>
              <a:t>) </a:t>
            </a:r>
            <a:r>
              <a:rPr lang="en-GB" dirty="0" err="1" smtClean="0"/>
              <a:t>şu</a:t>
            </a:r>
            <a:r>
              <a:rPr lang="en-GB" dirty="0" smtClean="0"/>
              <a:t> </a:t>
            </a:r>
            <a:r>
              <a:rPr lang="en-GB" dirty="0" err="1" smtClean="0"/>
              <a:t>konular</a:t>
            </a:r>
            <a:r>
              <a:rPr lang="en-GB" dirty="0" smtClean="0"/>
              <a:t> </a:t>
            </a:r>
            <a:r>
              <a:rPr lang="en-GB" dirty="0" err="1" smtClean="0"/>
              <a:t>hakkında</a:t>
            </a:r>
            <a:r>
              <a:rPr lang="en-GB" dirty="0" smtClean="0"/>
              <a:t> </a:t>
            </a:r>
            <a:r>
              <a:rPr lang="en-GB" dirty="0" err="1" smtClean="0"/>
              <a:t>bilgiye</a:t>
            </a:r>
            <a:r>
              <a:rPr lang="en-GB" dirty="0" smtClean="0"/>
              <a:t> </a:t>
            </a:r>
            <a:r>
              <a:rPr lang="en-GB" dirty="0" err="1" smtClean="0"/>
              <a:t>sahip</a:t>
            </a:r>
            <a:r>
              <a:rPr lang="en-GB" dirty="0" smtClean="0"/>
              <a:t> </a:t>
            </a:r>
            <a:r>
              <a:rPr lang="en-GB" dirty="0" err="1" smtClean="0"/>
              <a:t>araşıtırmacılara</a:t>
            </a:r>
            <a:r>
              <a:rPr lang="en-GB" dirty="0"/>
              <a:t> </a:t>
            </a:r>
            <a:r>
              <a:rPr lang="en-GB" dirty="0" err="1" smtClean="0"/>
              <a:t>ihtiyaç</a:t>
            </a:r>
            <a:r>
              <a:rPr lang="en-GB" dirty="0" smtClean="0"/>
              <a:t> </a:t>
            </a:r>
            <a:r>
              <a:rPr lang="en-GB" dirty="0" err="1" smtClean="0"/>
              <a:t>duyar</a:t>
            </a:r>
            <a:r>
              <a:rPr lang="en-GB" dirty="0" smtClean="0"/>
              <a:t>:</a:t>
            </a:r>
          </a:p>
          <a:p>
            <a:r>
              <a:rPr lang="en-GB" dirty="0" smtClean="0"/>
              <a:t>FM </a:t>
            </a:r>
            <a:r>
              <a:rPr lang="en-GB" u="sng" dirty="0" err="1" smtClean="0"/>
              <a:t>yasaları</a:t>
            </a:r>
            <a:endParaRPr lang="en-GB" u="sng" dirty="0" smtClean="0"/>
          </a:p>
          <a:p>
            <a:r>
              <a:rPr lang="en-GB" dirty="0" smtClean="0"/>
              <a:t>FM </a:t>
            </a:r>
            <a:r>
              <a:rPr lang="en-GB" u="sng" dirty="0" err="1" smtClean="0"/>
              <a:t>etiği</a:t>
            </a:r>
            <a:endParaRPr lang="en-GB" u="sng" dirty="0" smtClean="0"/>
          </a:p>
        </p:txBody>
      </p:sp>
    </p:spTree>
    <p:extLst>
      <p:ext uri="{BB962C8B-B14F-4D97-AF65-F5344CB8AC3E}">
        <p14:creationId xmlns:p14="http://schemas.microsoft.com/office/powerpoint/2010/main" val="34346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FM </a:t>
            </a:r>
            <a:r>
              <a:rPr lang="en-GB" dirty="0" err="1" smtClean="0"/>
              <a:t>etiği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115214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64255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 rot="5400000">
            <a:off x="4342130" y="3932555"/>
            <a:ext cx="2080895" cy="116649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5398770" y="2891790"/>
            <a:ext cx="2080895" cy="116649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" name="Oval 5"/>
          <p:cNvSpPr/>
          <p:nvPr/>
        </p:nvSpPr>
        <p:spPr>
          <a:xfrm rot="5400000">
            <a:off x="4342130" y="1851025"/>
            <a:ext cx="2080895" cy="116649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3307715" y="2865755"/>
            <a:ext cx="2080895" cy="116649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4062095" y="2266315"/>
            <a:ext cx="2663825" cy="2459355"/>
          </a:xfrm>
          <a:prstGeom prst="ellipse">
            <a:avLst/>
          </a:prstGeom>
          <a:solidFill>
            <a:schemeClr val="bg2">
              <a:alpha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1373505" y="3181985"/>
            <a:ext cx="1071880" cy="60515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Negative Externalities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8560435" y="3180080"/>
            <a:ext cx="1071880" cy="60515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GB" sz="120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Positive Externalities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4277360" y="6238875"/>
            <a:ext cx="2379980" cy="40386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Unintended Consequences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4375150" y="509905"/>
            <a:ext cx="2033270" cy="40386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Intended Consequences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5386070" y="860425"/>
            <a:ext cx="0" cy="5399405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406650" y="3482975"/>
            <a:ext cx="6119495" cy="0"/>
          </a:xfrm>
          <a:prstGeom prst="line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8481060" y="5290185"/>
            <a:ext cx="1510030" cy="13239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Figure: Ethics, Law, and the Consequences and Intentions of Individual Behaviour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6809105" y="1615440"/>
            <a:ext cx="572770" cy="29972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Law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6223635" y="1845945"/>
            <a:ext cx="634365" cy="69596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3963670" y="1780540"/>
            <a:ext cx="968375" cy="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Box 2"/>
          <p:cNvSpPr txBox="1">
            <a:spLocks noChangeArrowheads="1"/>
          </p:cNvSpPr>
          <p:nvPr/>
        </p:nvSpPr>
        <p:spPr bwMode="auto">
          <a:xfrm>
            <a:off x="3315335" y="1644015"/>
            <a:ext cx="626745" cy="29972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Ethics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Rectangle 17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259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Türkçe’de</a:t>
            </a:r>
            <a:r>
              <a:rPr lang="en-GB" dirty="0"/>
              <a:t> </a:t>
            </a:r>
            <a:r>
              <a:rPr lang="en-GB" dirty="0" err="1"/>
              <a:t>yaygın</a:t>
            </a:r>
            <a:r>
              <a:rPr lang="en-GB" dirty="0"/>
              <a:t> </a:t>
            </a:r>
            <a:r>
              <a:rPr lang="en-GB" dirty="0" err="1"/>
              <a:t>olarak</a:t>
            </a:r>
            <a:r>
              <a:rPr lang="en-GB" dirty="0"/>
              <a:t> </a:t>
            </a:r>
            <a:r>
              <a:rPr lang="en-GB" dirty="0" err="1"/>
              <a:t>kullanılan</a:t>
            </a:r>
            <a:r>
              <a:rPr lang="en-GB" dirty="0"/>
              <a:t> </a:t>
            </a:r>
            <a:r>
              <a:rPr lang="en-GB" dirty="0" err="1"/>
              <a:t>bazı</a:t>
            </a:r>
            <a:r>
              <a:rPr lang="en-GB" dirty="0"/>
              <a:t> </a:t>
            </a:r>
            <a:r>
              <a:rPr lang="en-GB" dirty="0" err="1"/>
              <a:t>deyim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atasözleri</a:t>
            </a:r>
            <a:r>
              <a:rPr lang="en-GB" dirty="0" smtClean="0"/>
              <a:t>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tr-TR" dirty="0" smtClean="0"/>
              <a:t>“</a:t>
            </a:r>
            <a:r>
              <a:rPr lang="tr-TR" dirty="0"/>
              <a:t>Gerçeklerin er ya da geç ortaya çıkmak gibi bir huyu vardır.”</a:t>
            </a:r>
            <a:endParaRPr lang="en-GB" dirty="0"/>
          </a:p>
          <a:p>
            <a:r>
              <a:rPr lang="tr-TR" dirty="0"/>
              <a:t>“Zaman </a:t>
            </a:r>
            <a:r>
              <a:rPr lang="tr-TR" dirty="0" smtClean="0"/>
              <a:t>her</a:t>
            </a:r>
            <a:r>
              <a:rPr lang="en-GB" dirty="0" smtClean="0"/>
              <a:t> </a:t>
            </a:r>
            <a:r>
              <a:rPr lang="tr-TR" dirty="0" smtClean="0"/>
              <a:t>şeyin </a:t>
            </a:r>
            <a:r>
              <a:rPr lang="tr-TR" dirty="0"/>
              <a:t>ilacıdır</a:t>
            </a:r>
            <a:r>
              <a:rPr lang="tr-TR" dirty="0" smtClean="0"/>
              <a:t>.”</a:t>
            </a:r>
            <a:endParaRPr lang="en-GB" dirty="0" smtClean="0"/>
          </a:p>
          <a:p>
            <a:r>
              <a:rPr lang="en-GB" dirty="0" smtClean="0"/>
              <a:t>“</a:t>
            </a:r>
            <a:r>
              <a:rPr lang="en-GB" dirty="0" err="1" smtClean="0"/>
              <a:t>Sabrın</a:t>
            </a:r>
            <a:r>
              <a:rPr lang="en-GB" dirty="0" smtClean="0"/>
              <a:t> </a:t>
            </a:r>
            <a:r>
              <a:rPr lang="en-GB" dirty="0" err="1" smtClean="0"/>
              <a:t>sonu</a:t>
            </a:r>
            <a:r>
              <a:rPr lang="en-GB" dirty="0" smtClean="0"/>
              <a:t> </a:t>
            </a:r>
            <a:r>
              <a:rPr lang="en-GB" dirty="0" err="1" smtClean="0"/>
              <a:t>selamettir</a:t>
            </a:r>
            <a:r>
              <a:rPr lang="en-GB" dirty="0" smtClean="0"/>
              <a:t>.”</a:t>
            </a:r>
            <a:endParaRPr lang="en-GB" dirty="0"/>
          </a:p>
          <a:p>
            <a:r>
              <a:rPr lang="tr-TR" dirty="0" smtClean="0"/>
              <a:t>“Adalet er ya da geç tecelli eder.”</a:t>
            </a:r>
            <a:endParaRPr lang="en-GB" dirty="0" smtClean="0"/>
          </a:p>
          <a:p>
            <a:r>
              <a:rPr lang="en-GB" dirty="0" smtClean="0"/>
              <a:t>“</a:t>
            </a:r>
            <a:r>
              <a:rPr lang="en-GB" dirty="0" err="1" smtClean="0"/>
              <a:t>İyiler</a:t>
            </a:r>
            <a:r>
              <a:rPr lang="en-GB" dirty="0" smtClean="0"/>
              <a:t> her zaman </a:t>
            </a:r>
            <a:r>
              <a:rPr lang="en-GB" dirty="0" err="1" smtClean="0"/>
              <a:t>kazanır</a:t>
            </a:r>
            <a:r>
              <a:rPr lang="en-GB" dirty="0" smtClean="0"/>
              <a:t>.”</a:t>
            </a:r>
          </a:p>
          <a:p>
            <a:r>
              <a:rPr lang="en-GB" dirty="0" smtClean="0"/>
              <a:t>“</a:t>
            </a:r>
            <a:r>
              <a:rPr lang="en-GB" b="1" dirty="0" err="1" smtClean="0"/>
              <a:t>Müsademe-i</a:t>
            </a:r>
            <a:r>
              <a:rPr lang="en-GB" b="1" dirty="0" smtClean="0"/>
              <a:t> </a:t>
            </a:r>
            <a:r>
              <a:rPr lang="en-GB" b="1" dirty="0" err="1" smtClean="0"/>
              <a:t>efkârdan</a:t>
            </a:r>
            <a:r>
              <a:rPr lang="en-GB" b="1" dirty="0" smtClean="0"/>
              <a:t> </a:t>
            </a:r>
            <a:r>
              <a:rPr lang="en-GB" b="1" dirty="0" err="1" smtClean="0"/>
              <a:t>barika-i</a:t>
            </a:r>
            <a:r>
              <a:rPr lang="en-GB" b="1" dirty="0" smtClean="0"/>
              <a:t> </a:t>
            </a:r>
            <a:r>
              <a:rPr lang="en-GB" b="1" dirty="0" err="1" smtClean="0"/>
              <a:t>hakikat</a:t>
            </a:r>
            <a:r>
              <a:rPr lang="en-GB" b="1" dirty="0" smtClean="0"/>
              <a:t> </a:t>
            </a:r>
            <a:r>
              <a:rPr lang="en-GB" b="1" dirty="0" err="1" smtClean="0"/>
              <a:t>doğar</a:t>
            </a:r>
            <a:r>
              <a:rPr lang="en-GB" dirty="0" smtClean="0"/>
              <a:t>” </a:t>
            </a:r>
            <a:r>
              <a:rPr lang="en-GB" dirty="0" smtClean="0">
                <a:sym typeface="Wingdings" panose="05000000000000000000" pitchFamily="2" charset="2"/>
              </a:rPr>
              <a:t> </a:t>
            </a:r>
            <a:r>
              <a:rPr lang="en-GB" dirty="0" smtClean="0"/>
              <a:t>“</a:t>
            </a:r>
            <a:r>
              <a:rPr lang="en-GB" dirty="0" err="1" smtClean="0"/>
              <a:t>hakikatin</a:t>
            </a:r>
            <a:r>
              <a:rPr lang="en-GB" dirty="0" smtClean="0"/>
              <a:t> </a:t>
            </a:r>
            <a:r>
              <a:rPr lang="en-GB" dirty="0" err="1" smtClean="0"/>
              <a:t>ışığı</a:t>
            </a:r>
            <a:r>
              <a:rPr lang="en-GB" dirty="0" smtClean="0"/>
              <a:t> </a:t>
            </a:r>
            <a:r>
              <a:rPr lang="en-GB" dirty="0" err="1" smtClean="0"/>
              <a:t>fikirlerin</a:t>
            </a:r>
            <a:r>
              <a:rPr lang="en-GB" dirty="0" smtClean="0"/>
              <a:t> </a:t>
            </a:r>
            <a:r>
              <a:rPr lang="en-GB" dirty="0" err="1" smtClean="0"/>
              <a:t>çarpışmasından</a:t>
            </a:r>
            <a:r>
              <a:rPr lang="en-GB" dirty="0" smtClean="0"/>
              <a:t> </a:t>
            </a:r>
            <a:r>
              <a:rPr lang="en-GB" dirty="0" err="1" smtClean="0"/>
              <a:t>çıkar</a:t>
            </a:r>
            <a:r>
              <a:rPr lang="en-GB" dirty="0" smtClean="0"/>
              <a:t>” (</a:t>
            </a:r>
            <a:r>
              <a:rPr lang="en-GB" dirty="0" err="1" smtClean="0"/>
              <a:t>Namık</a:t>
            </a:r>
            <a:r>
              <a:rPr lang="en-GB" dirty="0" smtClean="0"/>
              <a:t> Kemal, </a:t>
            </a:r>
            <a:r>
              <a:rPr lang="en-GB" dirty="0" err="1" smtClean="0"/>
              <a:t>Ziya</a:t>
            </a:r>
            <a:r>
              <a:rPr lang="en-GB" dirty="0" smtClean="0"/>
              <a:t> </a:t>
            </a:r>
            <a:r>
              <a:rPr lang="en-GB" dirty="0" err="1" smtClean="0"/>
              <a:t>Paşa</a:t>
            </a:r>
            <a:r>
              <a:rPr lang="en-GB" dirty="0" smtClean="0"/>
              <a:t>, </a:t>
            </a:r>
            <a:r>
              <a:rPr lang="en-GB" dirty="0" err="1" smtClean="0"/>
              <a:t>Tevfik</a:t>
            </a:r>
            <a:r>
              <a:rPr lang="en-GB" dirty="0" smtClean="0"/>
              <a:t> </a:t>
            </a:r>
            <a:r>
              <a:rPr lang="en-GB" dirty="0" err="1" smtClean="0"/>
              <a:t>Fikret</a:t>
            </a:r>
            <a:r>
              <a:rPr lang="en-GB" dirty="0" smtClean="0"/>
              <a:t>, </a:t>
            </a:r>
            <a:r>
              <a:rPr lang="en-GB" dirty="0" err="1" smtClean="0"/>
              <a:t>Cenap</a:t>
            </a:r>
            <a:r>
              <a:rPr lang="en-GB" dirty="0" smtClean="0"/>
              <a:t> </a:t>
            </a:r>
            <a:r>
              <a:rPr lang="en-GB" dirty="0" err="1" smtClean="0"/>
              <a:t>Şahabettin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Recep</a:t>
            </a:r>
            <a:r>
              <a:rPr lang="en-GB" dirty="0" smtClean="0"/>
              <a:t> </a:t>
            </a:r>
            <a:r>
              <a:rPr lang="en-GB" dirty="0" err="1" smtClean="0"/>
              <a:t>Tayyip</a:t>
            </a:r>
            <a:r>
              <a:rPr lang="en-GB" dirty="0" smtClean="0"/>
              <a:t> </a:t>
            </a:r>
            <a:r>
              <a:rPr lang="en-GB" dirty="0" err="1" smtClean="0"/>
              <a:t>Erdoğan</a:t>
            </a:r>
            <a:r>
              <a:rPr lang="en-GB" dirty="0" smtClean="0"/>
              <a:t>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7691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İktisat</a:t>
            </a:r>
            <a:r>
              <a:rPr lang="en-GB" dirty="0" smtClean="0"/>
              <a:t> </a:t>
            </a:r>
            <a:r>
              <a:rPr lang="en-GB" dirty="0" err="1" smtClean="0"/>
              <a:t>nedir</a:t>
            </a:r>
            <a:r>
              <a:rPr lang="en-GB" dirty="0" smtClean="0"/>
              <a:t>?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“… </a:t>
            </a:r>
            <a:r>
              <a:rPr lang="en-GB" dirty="0" err="1" smtClean="0"/>
              <a:t>ulusların</a:t>
            </a:r>
            <a:r>
              <a:rPr lang="en-GB" dirty="0" smtClean="0"/>
              <a:t> </a:t>
            </a:r>
            <a:r>
              <a:rPr lang="en-GB" dirty="0" err="1" smtClean="0"/>
              <a:t>zenginliğinin</a:t>
            </a:r>
            <a:r>
              <a:rPr lang="en-GB" dirty="0" smtClean="0"/>
              <a:t> </a:t>
            </a:r>
            <a:r>
              <a:rPr lang="en-GB" dirty="0" err="1" smtClean="0"/>
              <a:t>doğası</a:t>
            </a:r>
            <a:r>
              <a:rPr lang="en-GB" dirty="0" smtClean="0"/>
              <a:t> [</a:t>
            </a:r>
            <a:r>
              <a:rPr lang="en-GB" dirty="0" err="1" smtClean="0"/>
              <a:t>sebepleri</a:t>
            </a:r>
            <a:r>
              <a:rPr lang="en-GB" dirty="0"/>
              <a:t>]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sonuçları</a:t>
            </a:r>
            <a:r>
              <a:rPr lang="en-GB" dirty="0" smtClean="0"/>
              <a:t> </a:t>
            </a:r>
            <a:r>
              <a:rPr lang="en-GB" dirty="0" err="1" smtClean="0"/>
              <a:t>üzerine</a:t>
            </a:r>
            <a:r>
              <a:rPr lang="en-GB" dirty="0" smtClean="0"/>
              <a:t> </a:t>
            </a:r>
            <a:r>
              <a:rPr lang="en-GB" dirty="0" err="1" smtClean="0"/>
              <a:t>inceleme</a:t>
            </a:r>
            <a:r>
              <a:rPr lang="en-GB" dirty="0" smtClean="0"/>
              <a:t> …” Adam Smith (1723-1790)</a:t>
            </a:r>
          </a:p>
          <a:p>
            <a:r>
              <a:rPr lang="en-GB" dirty="0" smtClean="0"/>
              <a:t>“… [</a:t>
            </a:r>
            <a:r>
              <a:rPr lang="en-GB" dirty="0" err="1" smtClean="0"/>
              <a:t>toprak</a:t>
            </a:r>
            <a:r>
              <a:rPr lang="en-GB" dirty="0" smtClean="0"/>
              <a:t> </a:t>
            </a:r>
            <a:r>
              <a:rPr lang="en-GB" dirty="0" err="1" smtClean="0"/>
              <a:t>sahipleri</a:t>
            </a:r>
            <a:r>
              <a:rPr lang="en-GB" dirty="0" smtClean="0"/>
              <a:t>, </a:t>
            </a:r>
            <a:r>
              <a:rPr lang="en-GB" dirty="0" err="1" smtClean="0"/>
              <a:t>sermaye</a:t>
            </a:r>
            <a:r>
              <a:rPr lang="en-GB" dirty="0" smtClean="0"/>
              <a:t> </a:t>
            </a:r>
            <a:r>
              <a:rPr lang="en-GB" dirty="0" err="1" smtClean="0"/>
              <a:t>sahipleri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emekçiler</a:t>
            </a:r>
            <a:r>
              <a:rPr lang="en-GB" dirty="0" smtClean="0"/>
              <a:t>] </a:t>
            </a:r>
            <a:r>
              <a:rPr lang="en-GB" dirty="0" err="1" smtClean="0"/>
              <a:t>arasındaki</a:t>
            </a:r>
            <a:r>
              <a:rPr lang="en-GB" dirty="0" smtClean="0"/>
              <a:t> </a:t>
            </a:r>
            <a:r>
              <a:rPr lang="en-GB" dirty="0" err="1" smtClean="0"/>
              <a:t>bölüşümü</a:t>
            </a:r>
            <a:r>
              <a:rPr lang="en-GB" dirty="0" smtClean="0"/>
              <a:t> </a:t>
            </a:r>
            <a:r>
              <a:rPr lang="en-GB" dirty="0" err="1" smtClean="0"/>
              <a:t>düzenleyen</a:t>
            </a:r>
            <a:r>
              <a:rPr lang="en-GB" dirty="0" smtClean="0"/>
              <a:t> </a:t>
            </a:r>
            <a:r>
              <a:rPr lang="en-GB" dirty="0" err="1" smtClean="0"/>
              <a:t>yasaların</a:t>
            </a:r>
            <a:r>
              <a:rPr lang="en-GB" dirty="0" smtClean="0"/>
              <a:t> </a:t>
            </a:r>
            <a:r>
              <a:rPr lang="en-GB" dirty="0" err="1" smtClean="0"/>
              <a:t>incelenmesi</a:t>
            </a:r>
            <a:r>
              <a:rPr lang="en-GB" dirty="0"/>
              <a:t> </a:t>
            </a:r>
            <a:r>
              <a:rPr lang="en-GB" dirty="0" smtClean="0"/>
              <a:t>…” David Ricardo (1772-1823)</a:t>
            </a:r>
          </a:p>
          <a:p>
            <a:r>
              <a:rPr lang="en-GB" dirty="0"/>
              <a:t>“</a:t>
            </a:r>
            <a:r>
              <a:rPr lang="en-GB" dirty="0" err="1"/>
              <a:t>İktisat</a:t>
            </a:r>
            <a:r>
              <a:rPr lang="en-GB" dirty="0"/>
              <a:t> </a:t>
            </a:r>
            <a:r>
              <a:rPr lang="en-GB" dirty="0" err="1"/>
              <a:t>amaçlar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alternatif</a:t>
            </a:r>
            <a:r>
              <a:rPr lang="en-GB" dirty="0"/>
              <a:t> </a:t>
            </a:r>
            <a:r>
              <a:rPr lang="en-GB" dirty="0" err="1"/>
              <a:t>kullanım</a:t>
            </a:r>
            <a:r>
              <a:rPr lang="en-GB" dirty="0"/>
              <a:t> </a:t>
            </a:r>
            <a:r>
              <a:rPr lang="en-GB" dirty="0" err="1"/>
              <a:t>alanlarına</a:t>
            </a:r>
            <a:r>
              <a:rPr lang="en-GB" dirty="0"/>
              <a:t> </a:t>
            </a:r>
            <a:r>
              <a:rPr lang="en-GB" dirty="0" err="1"/>
              <a:t>sahip</a:t>
            </a:r>
            <a:r>
              <a:rPr lang="en-GB" dirty="0"/>
              <a:t> kıt </a:t>
            </a:r>
            <a:r>
              <a:rPr lang="en-GB" dirty="0" err="1"/>
              <a:t>kaynaklar</a:t>
            </a:r>
            <a:r>
              <a:rPr lang="en-GB" dirty="0"/>
              <a:t> </a:t>
            </a:r>
            <a:r>
              <a:rPr lang="en-GB" dirty="0" err="1"/>
              <a:t>arasındaki</a:t>
            </a:r>
            <a:r>
              <a:rPr lang="en-GB" dirty="0"/>
              <a:t> </a:t>
            </a:r>
            <a:r>
              <a:rPr lang="en-GB" dirty="0" err="1"/>
              <a:t>ilişkiyi</a:t>
            </a:r>
            <a:r>
              <a:rPr lang="en-GB" dirty="0"/>
              <a:t> </a:t>
            </a:r>
            <a:r>
              <a:rPr lang="en-GB" dirty="0" err="1"/>
              <a:t>inceleyen</a:t>
            </a:r>
            <a:r>
              <a:rPr lang="en-GB" dirty="0"/>
              <a:t> </a:t>
            </a:r>
            <a:r>
              <a:rPr lang="en-GB" dirty="0" err="1"/>
              <a:t>bilim</a:t>
            </a:r>
            <a:r>
              <a:rPr lang="en-GB" dirty="0"/>
              <a:t> </a:t>
            </a:r>
            <a:r>
              <a:rPr lang="en-GB" dirty="0" err="1"/>
              <a:t>dalıdır</a:t>
            </a:r>
            <a:r>
              <a:rPr lang="en-GB" dirty="0"/>
              <a:t>” </a:t>
            </a:r>
            <a:r>
              <a:rPr lang="en-GB" dirty="0" err="1"/>
              <a:t>Lionnel</a:t>
            </a:r>
            <a:r>
              <a:rPr lang="en-GB" dirty="0"/>
              <a:t> Robbins (1898-1984)</a:t>
            </a:r>
          </a:p>
          <a:p>
            <a:r>
              <a:rPr lang="en-GB" b="1" dirty="0" smtClean="0"/>
              <a:t>“</a:t>
            </a:r>
            <a:r>
              <a:rPr lang="en-GB" b="1" dirty="0" err="1" smtClean="0"/>
              <a:t>İktisat</a:t>
            </a:r>
            <a:r>
              <a:rPr lang="en-GB" b="1" dirty="0" smtClean="0"/>
              <a:t>, </a:t>
            </a:r>
            <a:r>
              <a:rPr lang="en-GB" b="1" dirty="0" err="1" smtClean="0"/>
              <a:t>iktisatçıların</a:t>
            </a:r>
            <a:r>
              <a:rPr lang="en-GB" b="1" dirty="0" smtClean="0"/>
              <a:t> </a:t>
            </a:r>
            <a:r>
              <a:rPr lang="en-GB" b="1" dirty="0" err="1" smtClean="0"/>
              <a:t>yaptığı</a:t>
            </a:r>
            <a:r>
              <a:rPr lang="en-GB" b="1" dirty="0" smtClean="0"/>
              <a:t> </a:t>
            </a:r>
            <a:r>
              <a:rPr lang="en-GB" b="1" dirty="0" err="1" smtClean="0"/>
              <a:t>iştir</a:t>
            </a:r>
            <a:r>
              <a:rPr lang="en-GB" b="1" dirty="0" smtClean="0"/>
              <a:t>.” Jacob Viner (1892-1970)</a:t>
            </a:r>
          </a:p>
          <a:p>
            <a:r>
              <a:rPr lang="en-GB" dirty="0"/>
              <a:t>“</a:t>
            </a:r>
            <a:r>
              <a:rPr lang="en-GB" dirty="0" err="1"/>
              <a:t>İktisat</a:t>
            </a:r>
            <a:r>
              <a:rPr lang="en-GB" dirty="0"/>
              <a:t> mal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hizmetlerin</a:t>
            </a:r>
            <a:r>
              <a:rPr lang="en-GB" dirty="0"/>
              <a:t> </a:t>
            </a:r>
            <a:r>
              <a:rPr lang="en-GB" dirty="0" err="1"/>
              <a:t>üretimi</a:t>
            </a:r>
            <a:r>
              <a:rPr lang="en-GB" dirty="0"/>
              <a:t>, </a:t>
            </a:r>
            <a:r>
              <a:rPr lang="en-GB" dirty="0" err="1"/>
              <a:t>bölüşümü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tüketimiyle</a:t>
            </a:r>
            <a:r>
              <a:rPr lang="en-GB" dirty="0"/>
              <a:t> </a:t>
            </a:r>
            <a:r>
              <a:rPr lang="en-GB" dirty="0" err="1"/>
              <a:t>ilgilenen</a:t>
            </a:r>
            <a:r>
              <a:rPr lang="en-GB" dirty="0"/>
              <a:t> </a:t>
            </a:r>
            <a:r>
              <a:rPr lang="en-GB" dirty="0" err="1"/>
              <a:t>toplumsal</a:t>
            </a:r>
            <a:r>
              <a:rPr lang="en-GB" dirty="0"/>
              <a:t> </a:t>
            </a:r>
            <a:r>
              <a:rPr lang="en-GB" dirty="0" err="1"/>
              <a:t>bilim</a:t>
            </a:r>
            <a:r>
              <a:rPr lang="en-GB" dirty="0"/>
              <a:t> </a:t>
            </a:r>
            <a:r>
              <a:rPr lang="en-GB" dirty="0" err="1"/>
              <a:t>dalıdır</a:t>
            </a:r>
            <a:r>
              <a:rPr lang="en-GB" dirty="0"/>
              <a:t>” (Investopedia.com)</a:t>
            </a:r>
          </a:p>
          <a:p>
            <a:r>
              <a:rPr lang="en-GB" dirty="0" smtClean="0"/>
              <a:t>Robert </a:t>
            </a:r>
            <a:r>
              <a:rPr lang="en-GB" dirty="0" err="1" smtClean="0"/>
              <a:t>Skidelsky</a:t>
            </a:r>
            <a:r>
              <a:rPr lang="en-GB" dirty="0" smtClean="0"/>
              <a:t>, “What is Economics About?” </a:t>
            </a:r>
          </a:p>
          <a:p>
            <a:pPr marL="0" indent="0">
              <a:buNone/>
            </a:pPr>
            <a:r>
              <a:rPr lang="tr-TR" dirty="0">
                <a:hlinkClick r:id="rId2"/>
              </a:rPr>
              <a:t>https://</a:t>
            </a:r>
            <a:r>
              <a:rPr lang="tr-TR" dirty="0" smtClean="0">
                <a:hlinkClick r:id="rId2"/>
              </a:rPr>
              <a:t>www.youtube.com/watch?v=dZQLHLFKock</a:t>
            </a:r>
            <a:r>
              <a:rPr lang="en-GB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1961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Hakikat</a:t>
            </a:r>
            <a:r>
              <a:rPr lang="en-GB" dirty="0" smtClean="0"/>
              <a:t> </a:t>
            </a:r>
            <a:r>
              <a:rPr lang="en-GB" dirty="0" err="1" smtClean="0"/>
              <a:t>nedir</a:t>
            </a:r>
            <a:r>
              <a:rPr lang="en-GB" dirty="0" smtClean="0"/>
              <a:t> / </a:t>
            </a:r>
            <a:r>
              <a:rPr lang="en-GB" dirty="0" err="1" smtClean="0"/>
              <a:t>nerede</a:t>
            </a:r>
            <a:r>
              <a:rPr lang="en-GB" dirty="0" smtClean="0"/>
              <a:t>?</a:t>
            </a:r>
            <a:endParaRPr lang="en-GB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1858169"/>
            <a:ext cx="7620000" cy="4286250"/>
          </a:xfrm>
        </p:spPr>
      </p:pic>
    </p:spTree>
    <p:extLst>
      <p:ext uri="{BB962C8B-B14F-4D97-AF65-F5344CB8AC3E}">
        <p14:creationId xmlns:p14="http://schemas.microsoft.com/office/powerpoint/2010/main" val="2129961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econometric model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6852" y="552672"/>
            <a:ext cx="8229600" cy="5908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5492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4640545" y="2426167"/>
            <a:ext cx="5464" cy="2190217"/>
          </a:xfrm>
          <a:prstGeom prst="line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628757" y="4616384"/>
            <a:ext cx="2760068" cy="3073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5135210" y="2569677"/>
            <a:ext cx="1702435" cy="15449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182200" y="2537927"/>
            <a:ext cx="1654810" cy="15132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Box 10"/>
          <p:cNvSpPr txBox="1"/>
          <p:nvPr/>
        </p:nvSpPr>
        <p:spPr>
          <a:xfrm>
            <a:off x="7531065" y="4382602"/>
            <a:ext cx="740410" cy="50419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Q</a:t>
            </a:r>
            <a:r>
              <a:rPr lang="en-GB" sz="2000" baseline="-250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Legal</a:t>
            </a:r>
            <a:endParaRPr lang="en-GB" sz="1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 Box 11"/>
          <p:cNvSpPr txBox="1"/>
          <p:nvPr/>
        </p:nvSpPr>
        <p:spPr>
          <a:xfrm>
            <a:off x="4262085" y="1886417"/>
            <a:ext cx="740410" cy="50419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GB" sz="2000" baseline="-250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Legal</a:t>
            </a:r>
            <a:endParaRPr lang="en-GB" sz="1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 Box 14"/>
          <p:cNvSpPr txBox="1"/>
          <p:nvPr/>
        </p:nvSpPr>
        <p:spPr>
          <a:xfrm>
            <a:off x="6853520" y="3830787"/>
            <a:ext cx="740410" cy="50419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n-GB" sz="2000" baseline="-250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IPR</a:t>
            </a:r>
            <a:endParaRPr lang="en-GB" sz="1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 Box 15"/>
          <p:cNvSpPr txBox="1"/>
          <p:nvPr/>
        </p:nvSpPr>
        <p:spPr>
          <a:xfrm>
            <a:off x="6900510" y="2301707"/>
            <a:ext cx="740410" cy="50419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GB" sz="2000" baseline="-250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IPR</a:t>
            </a:r>
            <a:endParaRPr lang="en-GB" sz="1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3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GB" sz="6000" dirty="0" smtClean="0"/>
          </a:p>
          <a:p>
            <a:pPr marL="0" indent="0" algn="ctr">
              <a:buNone/>
            </a:pPr>
            <a:r>
              <a:rPr lang="en-GB" sz="6000" dirty="0" err="1" smtClean="0"/>
              <a:t>Piyasalar</a:t>
            </a:r>
            <a:r>
              <a:rPr lang="en-GB" sz="6000" dirty="0" smtClean="0"/>
              <a:t> her </a:t>
            </a:r>
            <a:r>
              <a:rPr lang="en-GB" sz="6000" dirty="0" err="1" smtClean="0"/>
              <a:t>zaman</a:t>
            </a:r>
            <a:r>
              <a:rPr lang="en-GB" sz="6000" dirty="0" smtClean="0"/>
              <a:t> </a:t>
            </a:r>
            <a:r>
              <a:rPr lang="en-GB" sz="6000" dirty="0" err="1" smtClean="0"/>
              <a:t>çalışmazlar</a:t>
            </a:r>
            <a:r>
              <a:rPr lang="en-GB" sz="6000" dirty="0" smtClean="0"/>
              <a:t>!</a:t>
            </a:r>
            <a:endParaRPr lang="en-GB" sz="6000" dirty="0"/>
          </a:p>
        </p:txBody>
      </p:sp>
    </p:spTree>
    <p:extLst>
      <p:ext uri="{BB962C8B-B14F-4D97-AF65-F5344CB8AC3E}">
        <p14:creationId xmlns:p14="http://schemas.microsoft.com/office/powerpoint/2010/main" val="3332841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6257313" y="1458757"/>
            <a:ext cx="0" cy="4697730"/>
          </a:xfrm>
          <a:prstGeom prst="line">
            <a:avLst/>
          </a:prstGeom>
          <a:ln w="28575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3645558" y="3652047"/>
            <a:ext cx="5360035" cy="0"/>
          </a:xfrm>
          <a:prstGeom prst="line">
            <a:avLst/>
          </a:prstGeom>
          <a:ln w="28575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6751978" y="1602267"/>
            <a:ext cx="1702435" cy="15449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798968" y="1570517"/>
            <a:ext cx="1654810" cy="15132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4039893" y="4266727"/>
            <a:ext cx="1702435" cy="15449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086883" y="4234977"/>
            <a:ext cx="1654810" cy="15132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961153" y="1807372"/>
            <a:ext cx="1623695" cy="149733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6657363" y="4156237"/>
            <a:ext cx="1560195" cy="143446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Box 10"/>
          <p:cNvSpPr txBox="1"/>
          <p:nvPr/>
        </p:nvSpPr>
        <p:spPr>
          <a:xfrm>
            <a:off x="9147833" y="3415192"/>
            <a:ext cx="740410" cy="50419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Q</a:t>
            </a:r>
            <a:r>
              <a:rPr lang="en-GB" sz="2000" baseline="-250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Legal</a:t>
            </a:r>
            <a:endParaRPr lang="en-GB" sz="1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 Box 11"/>
          <p:cNvSpPr txBox="1"/>
          <p:nvPr/>
        </p:nvSpPr>
        <p:spPr>
          <a:xfrm>
            <a:off x="5878853" y="919007"/>
            <a:ext cx="740410" cy="50419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GB" sz="2000" baseline="-250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Legal</a:t>
            </a:r>
            <a:endParaRPr lang="en-GB" sz="1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 Box 12"/>
          <p:cNvSpPr txBox="1"/>
          <p:nvPr/>
        </p:nvSpPr>
        <p:spPr>
          <a:xfrm>
            <a:off x="2715918" y="3384077"/>
            <a:ext cx="881380" cy="50419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Q</a:t>
            </a:r>
            <a:r>
              <a:rPr lang="en-GB" sz="2000" baseline="-250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Pirated</a:t>
            </a:r>
            <a:endParaRPr lang="en-GB" sz="1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 Box 13"/>
          <p:cNvSpPr txBox="1"/>
          <p:nvPr/>
        </p:nvSpPr>
        <p:spPr>
          <a:xfrm>
            <a:off x="5916318" y="6174267"/>
            <a:ext cx="882650" cy="50419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GB" sz="2000" baseline="-250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Pirated</a:t>
            </a:r>
            <a:endParaRPr lang="en-GB" sz="1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 Box 14"/>
          <p:cNvSpPr txBox="1"/>
          <p:nvPr/>
        </p:nvSpPr>
        <p:spPr>
          <a:xfrm>
            <a:off x="8470288" y="2863377"/>
            <a:ext cx="740410" cy="50419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n-GB" sz="2000" baseline="-250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IPR</a:t>
            </a:r>
            <a:endParaRPr lang="en-GB" sz="1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 Box 15"/>
          <p:cNvSpPr txBox="1"/>
          <p:nvPr/>
        </p:nvSpPr>
        <p:spPr>
          <a:xfrm>
            <a:off x="8517278" y="1334297"/>
            <a:ext cx="740410" cy="50419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GB" sz="2000" baseline="-250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IPR</a:t>
            </a:r>
            <a:endParaRPr lang="en-GB" sz="1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 Box 16"/>
          <p:cNvSpPr txBox="1"/>
          <p:nvPr/>
        </p:nvSpPr>
        <p:spPr>
          <a:xfrm>
            <a:off x="2999763" y="4045747"/>
            <a:ext cx="992505" cy="50419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n-GB" sz="2000" baseline="-250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PIRATED</a:t>
            </a:r>
            <a:endParaRPr lang="en-GB" sz="1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Text Box 17"/>
          <p:cNvSpPr txBox="1"/>
          <p:nvPr/>
        </p:nvSpPr>
        <p:spPr>
          <a:xfrm>
            <a:off x="2994048" y="5664362"/>
            <a:ext cx="992505" cy="50419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GB" sz="2000" baseline="-250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PIRATED</a:t>
            </a:r>
            <a:endParaRPr lang="en-GB" sz="1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Rectangle 17"/>
          <p:cNvSpPr>
            <a:spLocks noChangeArrowheads="1"/>
          </p:cNvSpPr>
          <p:nvPr/>
        </p:nvSpPr>
        <p:spPr bwMode="auto">
          <a:xfrm>
            <a:off x="808378" y="214506"/>
            <a:ext cx="1035411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3200" dirty="0" err="1" smtClean="0">
                <a:latin typeface="Century Gothic" panose="020B0502020202020204" pitchFamily="34" charset="0"/>
              </a:rPr>
              <a:t>Çalışmayan</a:t>
            </a:r>
            <a:r>
              <a:rPr lang="en-GB" sz="3200" dirty="0" smtClean="0">
                <a:latin typeface="Century Gothic" panose="020B0502020202020204" pitchFamily="34" charset="0"/>
              </a:rPr>
              <a:t> </a:t>
            </a:r>
            <a:r>
              <a:rPr lang="en-GB" sz="3200" dirty="0" err="1" smtClean="0">
                <a:latin typeface="Century Gothic" panose="020B0502020202020204" pitchFamily="34" charset="0"/>
              </a:rPr>
              <a:t>Piyasaların</a:t>
            </a:r>
            <a:r>
              <a:rPr lang="en-GB" sz="3200" dirty="0" smtClean="0">
                <a:latin typeface="Century Gothic" panose="020B0502020202020204" pitchFamily="34" charset="0"/>
              </a:rPr>
              <a:t> </a:t>
            </a:r>
            <a:r>
              <a:rPr lang="en-GB" sz="3200" dirty="0" err="1" smtClean="0">
                <a:latin typeface="Century Gothic" panose="020B0502020202020204" pitchFamily="34" charset="0"/>
              </a:rPr>
              <a:t>Anlamı</a:t>
            </a:r>
            <a:r>
              <a:rPr lang="en-GB" sz="3200" dirty="0" smtClean="0">
                <a:latin typeface="Century Gothic" panose="020B0502020202020204" pitchFamily="34" charset="0"/>
              </a:rPr>
              <a:t>: </a:t>
            </a:r>
            <a:r>
              <a:rPr lang="en-GB" sz="3200" dirty="0" err="1" smtClean="0">
                <a:latin typeface="Century Gothic" panose="020B0502020202020204" pitchFamily="34" charset="0"/>
              </a:rPr>
              <a:t>Bütünleşik</a:t>
            </a:r>
            <a:r>
              <a:rPr lang="en-GB" sz="3200" dirty="0" smtClean="0">
                <a:latin typeface="Century Gothic" panose="020B0502020202020204" pitchFamily="34" charset="0"/>
              </a:rPr>
              <a:t> </a:t>
            </a:r>
            <a:r>
              <a:rPr lang="en-GB" sz="3200" dirty="0" err="1" smtClean="0">
                <a:latin typeface="Century Gothic" panose="020B0502020202020204" pitchFamily="34" charset="0"/>
              </a:rPr>
              <a:t>Piyasalar</a:t>
            </a:r>
            <a:r>
              <a:rPr lang="en-GB" sz="3200" dirty="0" smtClean="0">
                <a:latin typeface="Century Gothic" panose="020B0502020202020204" pitchFamily="34" charset="0"/>
              </a:rPr>
              <a:t> </a:t>
            </a:r>
            <a:endParaRPr lang="en-GB" sz="3200" dirty="0">
              <a:latin typeface="Century Gothic" panose="020B0502020202020204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808378" y="73549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51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23890" y="2895836"/>
            <a:ext cx="18250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 smtClean="0"/>
              <a:t>Fikri</a:t>
            </a:r>
            <a:r>
              <a:rPr lang="en-GB" sz="2800" dirty="0" smtClean="0"/>
              <a:t> </a:t>
            </a:r>
            <a:r>
              <a:rPr lang="en-GB" sz="2800" dirty="0" err="1" smtClean="0"/>
              <a:t>Ekonomi</a:t>
            </a:r>
            <a:endParaRPr lang="en-GB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4157310" y="1710794"/>
            <a:ext cx="4853354" cy="16619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  <a:p>
            <a:endParaRPr lang="en-GB" sz="2400" dirty="0" smtClean="0"/>
          </a:p>
          <a:p>
            <a:r>
              <a:rPr lang="en-GB" sz="2400" dirty="0" smtClean="0"/>
              <a:t>Mal </a:t>
            </a:r>
            <a:r>
              <a:rPr lang="en-GB" sz="2400" dirty="0" err="1" smtClean="0"/>
              <a:t>ve</a:t>
            </a:r>
            <a:r>
              <a:rPr lang="en-GB" sz="2400" dirty="0" smtClean="0"/>
              <a:t> </a:t>
            </a:r>
            <a:r>
              <a:rPr lang="en-GB" sz="2400" dirty="0" err="1" smtClean="0"/>
              <a:t>hizmetler</a:t>
            </a:r>
            <a:r>
              <a:rPr lang="en-GB" sz="2400" dirty="0" smtClean="0"/>
              <a:t> </a:t>
            </a:r>
            <a:r>
              <a:rPr lang="en-GB" sz="2400" dirty="0" err="1" smtClean="0"/>
              <a:t>piyasası</a:t>
            </a:r>
            <a:endParaRPr lang="en-GB" sz="2400" dirty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4154966" y="3373897"/>
            <a:ext cx="4853354" cy="16619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 smtClean="0"/>
          </a:p>
          <a:p>
            <a:endParaRPr lang="en-GB" sz="2400" dirty="0" smtClean="0"/>
          </a:p>
          <a:p>
            <a:r>
              <a:rPr lang="en-GB" sz="2400" dirty="0" err="1" smtClean="0"/>
              <a:t>Fikirler</a:t>
            </a:r>
            <a:r>
              <a:rPr lang="en-GB" sz="2400" dirty="0" smtClean="0"/>
              <a:t> </a:t>
            </a:r>
            <a:r>
              <a:rPr lang="en-GB" sz="2400" dirty="0" err="1" smtClean="0"/>
              <a:t>piyasası</a:t>
            </a:r>
            <a:endParaRPr lang="en-GB" sz="2400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8307278" y="1856929"/>
            <a:ext cx="461665" cy="28651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vert="vert270" wrap="square" rtlCol="0">
            <a:spAutoFit/>
          </a:bodyPr>
          <a:lstStyle/>
          <a:p>
            <a:pPr algn="ctr"/>
            <a:r>
              <a:rPr lang="en-GB" dirty="0" smtClean="0"/>
              <a:t>FM </a:t>
            </a:r>
            <a:r>
              <a:rPr lang="en-GB" dirty="0" err="1" smtClean="0"/>
              <a:t>İhlalleri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39335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468096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11676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72165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Oval 2"/>
          <p:cNvSpPr/>
          <p:nvPr/>
        </p:nvSpPr>
        <p:spPr>
          <a:xfrm>
            <a:off x="5883965" y="2054088"/>
            <a:ext cx="450574" cy="412142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6200000">
            <a:off x="4933122" y="3704674"/>
            <a:ext cx="2355574" cy="350492"/>
          </a:xfrm>
        </p:spPr>
        <p:txBody>
          <a:bodyPr>
            <a:noAutofit/>
          </a:bodyPr>
          <a:lstStyle/>
          <a:p>
            <a:pPr algn="ctr"/>
            <a:r>
              <a:rPr lang="en-GB" sz="2000" dirty="0" err="1" smtClean="0">
                <a:solidFill>
                  <a:schemeClr val="bg1"/>
                </a:solidFill>
              </a:rPr>
              <a:t>Fikri</a:t>
            </a:r>
            <a:r>
              <a:rPr lang="en-GB" sz="2000" dirty="0" smtClean="0">
                <a:solidFill>
                  <a:schemeClr val="bg1"/>
                </a:solidFill>
              </a:rPr>
              <a:t> </a:t>
            </a:r>
            <a:r>
              <a:rPr lang="en-GB" sz="2000" dirty="0" err="1" smtClean="0">
                <a:solidFill>
                  <a:schemeClr val="bg1"/>
                </a:solidFill>
              </a:rPr>
              <a:t>mülkiyet</a:t>
            </a:r>
            <a:r>
              <a:rPr lang="en-GB" sz="2000" dirty="0" smtClean="0">
                <a:solidFill>
                  <a:schemeClr val="bg1"/>
                </a:solidFill>
              </a:rPr>
              <a:t> </a:t>
            </a:r>
            <a:r>
              <a:rPr lang="en-GB" sz="2000" dirty="0" err="1" smtClean="0">
                <a:solidFill>
                  <a:schemeClr val="bg1"/>
                </a:solidFill>
              </a:rPr>
              <a:t>ihlalleri</a:t>
            </a:r>
            <a:endParaRPr lang="en-GB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0330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2024</TotalTime>
  <Words>457</Words>
  <Application>Microsoft Office PowerPoint</Application>
  <PresentationFormat>Widescreen</PresentationFormat>
  <Paragraphs>97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Century Gothic</vt:lpstr>
      <vt:lpstr>Times New Roman</vt:lpstr>
      <vt:lpstr>Wingdings</vt:lpstr>
      <vt:lpstr>Office Theme</vt:lpstr>
      <vt:lpstr>Bilimsel Bilginin İktisadı: Genel Bir Bakış</vt:lpstr>
      <vt:lpstr>İktisat nedir?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Fikri mülkiyet ihlalleri</vt:lpstr>
      <vt:lpstr>Kriminalizm</vt:lpstr>
      <vt:lpstr>Fikri ekonomilerin tarafları / bileşenleri</vt:lpstr>
      <vt:lpstr>Fikri ekonomilerin tarafları / bileşenleri</vt:lpstr>
      <vt:lpstr>Fikri ekonomilerin tarafları / bileşenleri</vt:lpstr>
      <vt:lpstr>Araştırma Soruları</vt:lpstr>
      <vt:lpstr>Neler yapacağız?</vt:lpstr>
      <vt:lpstr>Temel tez</vt:lpstr>
      <vt:lpstr>FM etiği</vt:lpstr>
      <vt:lpstr>PowerPoint Presentation</vt:lpstr>
      <vt:lpstr>Türkçe’de yaygın olarak kullanılan bazı deyim ve atasözleri:</vt:lpstr>
      <vt:lpstr>Hakikat nedir / nerede?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 Infringement at Universities</dc:title>
  <dc:creator>Altug Yalcintas</dc:creator>
  <cp:lastModifiedBy>Altug Yalcintas</cp:lastModifiedBy>
  <cp:revision>154</cp:revision>
  <dcterms:created xsi:type="dcterms:W3CDTF">2017-03-05T11:35:51Z</dcterms:created>
  <dcterms:modified xsi:type="dcterms:W3CDTF">2020-10-13T19:22:12Z</dcterms:modified>
</cp:coreProperties>
</file>