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64D3-B2FE-478F-88C8-80EF0F8B9F68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916AD-2216-4D2A-B96D-49F307FF4E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2625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64D3-B2FE-478F-88C8-80EF0F8B9F68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916AD-2216-4D2A-B96D-49F307FF4E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9593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64D3-B2FE-478F-88C8-80EF0F8B9F68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916AD-2216-4D2A-B96D-49F307FF4E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540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64D3-B2FE-478F-88C8-80EF0F8B9F68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916AD-2216-4D2A-B96D-49F307FF4E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1318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64D3-B2FE-478F-88C8-80EF0F8B9F68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916AD-2216-4D2A-B96D-49F307FF4E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8491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64D3-B2FE-478F-88C8-80EF0F8B9F68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916AD-2216-4D2A-B96D-49F307FF4E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728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64D3-B2FE-478F-88C8-80EF0F8B9F68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916AD-2216-4D2A-B96D-49F307FF4E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4177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64D3-B2FE-478F-88C8-80EF0F8B9F68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916AD-2216-4D2A-B96D-49F307FF4E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37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64D3-B2FE-478F-88C8-80EF0F8B9F68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916AD-2216-4D2A-B96D-49F307FF4E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1578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64D3-B2FE-478F-88C8-80EF0F8B9F68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916AD-2216-4D2A-B96D-49F307FF4E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853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64D3-B2FE-478F-88C8-80EF0F8B9F68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916AD-2216-4D2A-B96D-49F307FF4E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082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C64D3-B2FE-478F-88C8-80EF0F8B9F68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916AD-2216-4D2A-B96D-49F307FF4E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728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MESLEKİ UYGULAMA 2 DERSİ </a:t>
            </a:r>
            <a:br>
              <a:rPr lang="tr-TR" dirty="0" smtClean="0"/>
            </a:br>
            <a:r>
              <a:rPr lang="tr-TR" dirty="0" smtClean="0"/>
              <a:t>12.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684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3226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978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275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922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5986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73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2298" y="1312441"/>
            <a:ext cx="10515600" cy="4351338"/>
          </a:xfrm>
        </p:spPr>
        <p:txBody>
          <a:bodyPr/>
          <a:lstStyle/>
          <a:p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8581" y="0"/>
            <a:ext cx="9170913" cy="686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522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1341" y="-1"/>
            <a:ext cx="9161581" cy="685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450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1341" y="-1"/>
            <a:ext cx="9170912" cy="6860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51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688" y="-1"/>
            <a:ext cx="9161581" cy="685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655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Geniş ekran</PresentationFormat>
  <Paragraphs>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MESLEKİ UYGULAMA 2 DERSİ  12.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MESLEKİ UYGULAMA 2 DERSİ  12. HAFTA</dc:title>
  <dc:creator>HP</dc:creator>
  <cp:lastModifiedBy>HP</cp:lastModifiedBy>
  <cp:revision>1</cp:revision>
  <dcterms:created xsi:type="dcterms:W3CDTF">2020-05-09T14:38:16Z</dcterms:created>
  <dcterms:modified xsi:type="dcterms:W3CDTF">2020-05-09T14:38:28Z</dcterms:modified>
</cp:coreProperties>
</file>