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49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60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9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95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66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12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56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21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42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5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0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FD4E1-B9D8-4176-BB2F-5CB02FC88F0B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80F74-2A23-4642-8C3E-61C118C433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59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EgxTKUP_WI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visual-memory.co.uk/daniel/Documents/S4B/sem02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923366"/>
          </a:xfrm>
        </p:spPr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7482"/>
            <a:ext cx="10515600" cy="50294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chessboard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crucial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here 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impede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regard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www.youtube.com/watch?v=rEgxTKUP_WI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59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892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r>
              <a:rPr lang="tr-TR" b="1" dirty="0" smtClean="0">
                <a:hlinkClick r:id="rId2"/>
              </a:rPr>
              <a:t>http</a:t>
            </a:r>
            <a:r>
              <a:rPr lang="tr-TR" b="1" dirty="0">
                <a:hlinkClick r:id="rId2"/>
              </a:rPr>
              <a:t>://</a:t>
            </a:r>
            <a:r>
              <a:rPr lang="tr-TR" b="1" dirty="0" smtClean="0">
                <a:hlinkClick r:id="rId2"/>
              </a:rPr>
              <a:t>visual-memory.co.uk/daniel/Documents/S4B/sem02.html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/>
              <a:t>Daniel </a:t>
            </a:r>
            <a:r>
              <a:rPr lang="tr-TR" b="1" dirty="0" err="1" smtClean="0"/>
              <a:t>Chandler</a:t>
            </a:r>
            <a:endParaRPr lang="tr-TR" b="1" dirty="0" smtClean="0"/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Holcroft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David. 1991.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Cambridge: CUP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13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0988" y="1326777"/>
            <a:ext cx="11322424" cy="532503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mistake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belongs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start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French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sheep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but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meal, is not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sheep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sheep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English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French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95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995082"/>
            <a:ext cx="11049000" cy="552225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Language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distinguishes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John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Sturrock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one-term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impossibility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furnishes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real-world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forbidden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32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0635" y="365126"/>
            <a:ext cx="10963836" cy="63892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dichotomy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3411" y="1183341"/>
            <a:ext cx="11322423" cy="53519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life/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whatever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mystifying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perverse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unlikely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happened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probably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distinguish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remarks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dropped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216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2024" y="1102658"/>
            <a:ext cx="10851776" cy="55222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intrinsic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inevitable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Charles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Hockett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versatility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self-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avoids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commentators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lurking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real-world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whatsoever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sequence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whatsoever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sound-sequence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16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357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399" y="1147482"/>
            <a:ext cx="11573435" cy="5334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Aristotle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Cratylus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Hermogenes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Socrates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servants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belongs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as Shakespeare put it.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bracketed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denotes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90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1366"/>
            <a:ext cx="10515600" cy="5647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341" y="726142"/>
            <a:ext cx="11564471" cy="588981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autonomy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isn't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legitimate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Richards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neglecting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lamented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detachment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Robert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bracketing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one-to-one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synonyms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commentators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Onomatopoeic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hardly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notably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3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0287"/>
          </a:xfrm>
        </p:spPr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6847" y="1237129"/>
            <a:ext cx="10806953" cy="493983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sign-system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perceived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seamless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undifferentiated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Commonsense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labels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nomenclaturist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equivalents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us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 John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Language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crucial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096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4059" y="132044"/>
            <a:ext cx="10515600" cy="51341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683" y="645460"/>
            <a:ext cx="11860306" cy="62125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counter-intuitively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French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psychoanalyst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Jacques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sought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highlight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primacy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rewriting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quasi-algebraic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'S'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italicized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separated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'bar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suited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Lacan's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inevitably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slips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beneath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resisting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attempts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delimit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poetically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illustration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'an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resembling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wavy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upper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Waters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miniatures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manuscripts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Genesis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double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flux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streaks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illustrating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incessant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sliding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-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regard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dotted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vertical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as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but as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anchoring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literally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buttons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anchor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upholstery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attached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punctuation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articulation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suspended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vertically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as it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Lacanian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critique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theorists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of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situated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enough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seems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curious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modelling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orthodox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Marxists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routinely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driving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techno-economic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as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logically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ideological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superstructure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</a:p>
        </p:txBody>
      </p:sp>
      <p:pic>
        <p:nvPicPr>
          <p:cNvPr id="7" name="Resim 6" descr="http://visual-memory.co.uk/daniel/Documents/S4B/Images/lacan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119" y="5620871"/>
            <a:ext cx="1021975" cy="1237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499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2452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Signs, system and semiotics</vt:lpstr>
      <vt:lpstr>Signs, value in a system and semiotics</vt:lpstr>
      <vt:lpstr>Signs, value in a system and semiotics</vt:lpstr>
      <vt:lpstr>Signs, dichotomy and value in a system</vt:lpstr>
      <vt:lpstr>Signs and value in a system</vt:lpstr>
      <vt:lpstr>Arbitrariness</vt:lpstr>
      <vt:lpstr>Arbitrariness</vt:lpstr>
      <vt:lpstr>Arbitrariness</vt:lpstr>
      <vt:lpstr>Signs, Saussure and Lacan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Hafta8</dc:title>
  <dc:creator>MUSTAFA GÜLEÇ</dc:creator>
  <cp:lastModifiedBy>MUSTAFA GÜLEÇ</cp:lastModifiedBy>
  <cp:revision>32</cp:revision>
  <dcterms:created xsi:type="dcterms:W3CDTF">2018-02-22T10:13:57Z</dcterms:created>
  <dcterms:modified xsi:type="dcterms:W3CDTF">2018-02-25T13:51:13Z</dcterms:modified>
</cp:coreProperties>
</file>