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960A-FA3C-42F6-B773-B9163D266E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A83A-2776-481F-A411-3DB5177758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272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960A-FA3C-42F6-B773-B9163D266E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A83A-2776-481F-A411-3DB5177758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931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960A-FA3C-42F6-B773-B9163D266E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A83A-2776-481F-A411-3DB5177758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228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960A-FA3C-42F6-B773-B9163D266E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A83A-2776-481F-A411-3DB5177758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11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960A-FA3C-42F6-B773-B9163D266E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A83A-2776-481F-A411-3DB5177758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23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960A-FA3C-42F6-B773-B9163D266E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A83A-2776-481F-A411-3DB5177758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837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960A-FA3C-42F6-B773-B9163D266E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A83A-2776-481F-A411-3DB5177758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87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960A-FA3C-42F6-B773-B9163D266E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A83A-2776-481F-A411-3DB5177758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19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960A-FA3C-42F6-B773-B9163D266E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A83A-2776-481F-A411-3DB5177758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93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960A-FA3C-42F6-B773-B9163D266E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A83A-2776-481F-A411-3DB5177758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80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960A-FA3C-42F6-B773-B9163D266E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A83A-2776-481F-A411-3DB5177758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58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2960A-FA3C-42F6-B773-B9163D266E22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4A83A-2776-481F-A411-3DB5177758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008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BAR, DAİRESEL VE STIFF DİYAGRAMLARI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11.HAFTA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697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73355" y="1772817"/>
            <a:ext cx="2448272" cy="1882805"/>
          </a:xfrm>
        </p:spPr>
        <p:txBody>
          <a:bodyPr>
            <a:normAutofit fontScale="90000"/>
          </a:bodyPr>
          <a:lstStyle/>
          <a:p>
            <a:r>
              <a:rPr lang="tr-TR" dirty="0"/>
              <a:t>Bar </a:t>
            </a:r>
            <a:r>
              <a:rPr lang="tr-TR" dirty="0" smtClean="0"/>
              <a:t>Diyagramı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1269" y="370003"/>
            <a:ext cx="5040560" cy="551311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299726" y="59180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Hem (1985)</a:t>
            </a:r>
          </a:p>
        </p:txBody>
      </p:sp>
    </p:spTree>
    <p:extLst>
      <p:ext uri="{BB962C8B-B14F-4D97-AF65-F5344CB8AC3E}">
        <p14:creationId xmlns:p14="http://schemas.microsoft.com/office/powerpoint/2010/main" val="3594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47529" y="3068961"/>
            <a:ext cx="3123015" cy="1404705"/>
          </a:xfrm>
        </p:spPr>
        <p:txBody>
          <a:bodyPr>
            <a:normAutofit/>
          </a:bodyPr>
          <a:lstStyle/>
          <a:p>
            <a:r>
              <a:rPr lang="tr-TR" dirty="0"/>
              <a:t>Dairesel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Diyagramlar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1904" y="476672"/>
            <a:ext cx="5184576" cy="545789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9139007" y="5956020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Hem (1985)</a:t>
            </a:r>
          </a:p>
        </p:txBody>
      </p:sp>
    </p:spTree>
    <p:extLst>
      <p:ext uri="{BB962C8B-B14F-4D97-AF65-F5344CB8AC3E}">
        <p14:creationId xmlns:p14="http://schemas.microsoft.com/office/powerpoint/2010/main" val="41800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1584" y="548681"/>
            <a:ext cx="7543800" cy="90064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dirty="0">
                <a:solidFill>
                  <a:schemeClr val="bg2">
                    <a:lumMod val="50000"/>
                  </a:schemeClr>
                </a:solidFill>
              </a:rPr>
              <a:t>Çavuş Çayı havzasında dairesel diyagram uygulaması (Ali Baba Tuzlası ve dolayı, Sungurlu, Çorum)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765918"/>
            <a:ext cx="6120680" cy="4471395"/>
          </a:xfrm>
        </p:spPr>
      </p:pic>
      <p:sp>
        <p:nvSpPr>
          <p:cNvPr id="5" name="2 Dikdörtgen"/>
          <p:cNvSpPr>
            <a:spLocks noChangeArrowheads="1"/>
          </p:cNvSpPr>
          <p:nvPr/>
        </p:nvSpPr>
        <p:spPr bwMode="auto">
          <a:xfrm>
            <a:off x="7536160" y="6396336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tr-TR" sz="2400" b="1" i="1" dirty="0">
                <a:solidFill>
                  <a:srgbClr val="00B0F0"/>
                </a:solidFill>
                <a:latin typeface="Footlight MT Light" panose="0204060206030A020304" pitchFamily="18" charset="0"/>
              </a:rPr>
              <a:t>Su  H a y a t </a:t>
            </a:r>
            <a:r>
              <a:rPr lang="tr-TR" altLang="tr-TR" sz="2400" b="1" i="1" dirty="0" err="1">
                <a:solidFill>
                  <a:srgbClr val="00B0F0"/>
                </a:solidFill>
                <a:latin typeface="Footlight MT Light" panose="0204060206030A020304" pitchFamily="18" charset="0"/>
              </a:rPr>
              <a:t>t</a:t>
            </a:r>
            <a:r>
              <a:rPr lang="tr-TR" altLang="tr-TR" sz="2400" b="1" i="1" dirty="0">
                <a:solidFill>
                  <a:srgbClr val="00B0F0"/>
                </a:solidFill>
                <a:latin typeface="Footlight MT Light" panose="0204060206030A020304" pitchFamily="18" charset="0"/>
              </a:rPr>
              <a:t> ı r…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212440" y="60085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Çelik </a:t>
            </a:r>
            <a:r>
              <a:rPr lang="tr-TR" dirty="0" err="1"/>
              <a:t>and</a:t>
            </a:r>
            <a:r>
              <a:rPr lang="tr-TR" dirty="0"/>
              <a:t> Yıldırım (2006)</a:t>
            </a:r>
          </a:p>
        </p:txBody>
      </p:sp>
    </p:spTree>
    <p:extLst>
      <p:ext uri="{BB962C8B-B14F-4D97-AF65-F5344CB8AC3E}">
        <p14:creationId xmlns:p14="http://schemas.microsoft.com/office/powerpoint/2010/main" val="41724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03512" y="692697"/>
            <a:ext cx="2088232" cy="1044665"/>
          </a:xfrm>
        </p:spPr>
        <p:txBody>
          <a:bodyPr>
            <a:normAutofit fontScale="90000"/>
          </a:bodyPr>
          <a:lstStyle/>
          <a:p>
            <a:r>
              <a:rPr lang="tr-TR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Seyfe Gölü ve çevresinde Yeraltı suyu kalitesi değişimi</a:t>
            </a:r>
            <a:br>
              <a:rPr lang="tr-TR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(Dairesel Diyagram)</a:t>
            </a:r>
          </a:p>
        </p:txBody>
      </p:sp>
      <p:pic>
        <p:nvPicPr>
          <p:cNvPr id="4" name="Picture 4" descr="Scan0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384" y="116632"/>
            <a:ext cx="6324942" cy="612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Dikdörtgen"/>
          <p:cNvSpPr>
            <a:spLocks noChangeArrowheads="1"/>
          </p:cNvSpPr>
          <p:nvPr/>
        </p:nvSpPr>
        <p:spPr bwMode="auto">
          <a:xfrm>
            <a:off x="7824192" y="6419899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tr-TR" sz="2400" b="1" i="1" dirty="0">
                <a:solidFill>
                  <a:srgbClr val="FFFF00"/>
                </a:solidFill>
                <a:latin typeface="Footlight MT Light" panose="0204060206030A020304" pitchFamily="18" charset="0"/>
              </a:rPr>
              <a:t>Su  H a y a t </a:t>
            </a:r>
            <a:r>
              <a:rPr lang="tr-TR" altLang="tr-TR" sz="2400" b="1" i="1" dirty="0" err="1">
                <a:solidFill>
                  <a:srgbClr val="FFFF00"/>
                </a:solidFill>
                <a:latin typeface="Footlight MT Light" panose="0204060206030A020304" pitchFamily="18" charset="0"/>
              </a:rPr>
              <a:t>t</a:t>
            </a:r>
            <a:r>
              <a:rPr lang="tr-TR" altLang="tr-TR" sz="2400" b="1" i="1" dirty="0">
                <a:solidFill>
                  <a:srgbClr val="FFFF00"/>
                </a:solidFill>
                <a:latin typeface="Footlight MT Light" panose="0204060206030A020304" pitchFamily="18" charset="0"/>
              </a:rPr>
              <a:t> ı r…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2207568" y="576725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Çelik et al. (2008)</a:t>
            </a:r>
          </a:p>
        </p:txBody>
      </p:sp>
    </p:spTree>
    <p:extLst>
      <p:ext uri="{BB962C8B-B14F-4D97-AF65-F5344CB8AC3E}">
        <p14:creationId xmlns:p14="http://schemas.microsoft.com/office/powerpoint/2010/main" val="19718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79576" y="1124744"/>
            <a:ext cx="2592288" cy="1277566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Stiff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Diyagramı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7508" y="201316"/>
            <a:ext cx="5186924" cy="592539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567608" y="53012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Hem (1985)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368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74952" y="476672"/>
            <a:ext cx="2956952" cy="3531992"/>
          </a:xfrm>
        </p:spPr>
        <p:txBody>
          <a:bodyPr>
            <a:normAutofit/>
          </a:bodyPr>
          <a:lstStyle/>
          <a:p>
            <a:r>
              <a:rPr lang="tr-TR" sz="3200" dirty="0" err="1"/>
              <a:t>Stiff</a:t>
            </a:r>
            <a:r>
              <a:rPr lang="tr-TR" sz="3200" dirty="0"/>
              <a:t> </a:t>
            </a:r>
            <a:br>
              <a:rPr lang="tr-TR" sz="3200" dirty="0"/>
            </a:br>
            <a:r>
              <a:rPr lang="tr-TR" sz="3200" dirty="0"/>
              <a:t>Diyagramı</a:t>
            </a:r>
            <a:br>
              <a:rPr lang="tr-TR" sz="3200" dirty="0"/>
            </a:b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(Adıyaman petrol sahası örnekleri)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23834"/>
            <a:ext cx="3990637" cy="618548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567608" y="55892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Çelik (2001)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639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39616" y="1196752"/>
            <a:ext cx="2952328" cy="2286528"/>
          </a:xfrm>
        </p:spPr>
        <p:txBody>
          <a:bodyPr>
            <a:noAutofit/>
          </a:bodyPr>
          <a:lstStyle/>
          <a:p>
            <a:pPr algn="ctr"/>
            <a:r>
              <a:rPr lang="tr-TR" sz="2800" dirty="0" err="1"/>
              <a:t>Stiff</a:t>
            </a:r>
            <a:r>
              <a:rPr lang="tr-TR" sz="2800" dirty="0"/>
              <a:t> Diyagramı </a:t>
            </a:r>
            <a:br>
              <a:rPr lang="tr-TR" sz="2800" dirty="0"/>
            </a:b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>(Hatay, Dörtyol </a:t>
            </a:r>
            <a:br>
              <a:rPr lang="tr-TR" sz="2800" dirty="0"/>
            </a:br>
            <a:r>
              <a:rPr lang="tr-TR" sz="2800" dirty="0"/>
              <a:t>Yeraltı (a) </a:t>
            </a:r>
            <a:br>
              <a:rPr lang="tr-TR" sz="2800" dirty="0"/>
            </a:br>
            <a:r>
              <a:rPr lang="tr-TR" sz="2800" dirty="0"/>
              <a:t>ve yüzey suyu (b) örnekleri)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0136" y="692696"/>
            <a:ext cx="2592288" cy="453650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256240" y="57332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Brehme</a:t>
            </a:r>
            <a:r>
              <a:rPr lang="tr-TR" dirty="0"/>
              <a:t> et al. (2010)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9178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Geniş ekran</PresentationFormat>
  <Paragraphs>18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Footlight MT Light</vt:lpstr>
      <vt:lpstr>Office Teması</vt:lpstr>
      <vt:lpstr>BAR, DAİRESEL VE STIFF DİYAGRAMLARI</vt:lpstr>
      <vt:lpstr>Bar Diyagramı </vt:lpstr>
      <vt:lpstr>Dairesel  Diyagramlar</vt:lpstr>
      <vt:lpstr>Çavuş Çayı havzasında dairesel diyagram uygulaması (Ali Baba Tuzlası ve dolayı, Sungurlu, Çorum)</vt:lpstr>
      <vt:lpstr>Seyfe Gölü ve çevresinde Yeraltı suyu kalitesi değişimi (Dairesel Diyagram)</vt:lpstr>
      <vt:lpstr>Stiff  Diyagramı</vt:lpstr>
      <vt:lpstr>Stiff  Diyagramı  (Adıyaman petrol sahası örnekleri)</vt:lpstr>
      <vt:lpstr>Stiff Diyagramı   (Hatay, Dörtyol  Yeraltı (a)  ve yüzey suyu (b) örnekleri)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 VE DAİRESEL DİYAGRAMLAR</dc:title>
  <dc:creator>mehmet</dc:creator>
  <cp:lastModifiedBy>mehmet</cp:lastModifiedBy>
  <cp:revision>2</cp:revision>
  <dcterms:created xsi:type="dcterms:W3CDTF">2019-02-18T08:30:41Z</dcterms:created>
  <dcterms:modified xsi:type="dcterms:W3CDTF">2019-02-18T08:34:06Z</dcterms:modified>
</cp:coreProperties>
</file>