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1" r:id="rId5"/>
    <p:sldId id="276" r:id="rId6"/>
    <p:sldId id="29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13.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İNSAN HAKLARI VE VATANDAŞLIK EĞİTİMİ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HAKLARI VE VATANDAŞLIK EĞİTİMİNİN TANIMI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ETKİLİ İNSAN HAKLARI VE VATANDAŞLIK EĞİTİMİ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sz="2400" dirty="0" smtClean="0"/>
          </a:p>
          <a:p>
            <a:pPr marL="725488" lvl="2">
              <a:buFont typeface="Wingdings" panose="05000000000000000000" pitchFamily="2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EĞİTİMİ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İnsan hakları ve vatandaşlık eğitimi ile kişilerin hem hakları hem de sorumlulukları konusunda bilinçlenmeleri ve bu yönde davranışlar sergilemeleri beklenir.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İnsan hakları ve vatandaşlık eğitimi yalnızca insan hakları ve vatandaşlık öğretimi değildir. </a:t>
            </a:r>
            <a:br>
              <a:rPr lang="tr-TR" dirty="0" smtClean="0"/>
            </a:br>
            <a:r>
              <a:rPr lang="tr-TR" dirty="0" smtClean="0"/>
              <a:t>İnsan hakları ve vatandaşlık eğitiminin kapsamına, haklar ve sorumluluklar ile ilgili demokratik değerleri ve davranışları kazandırmak girer.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Bu nedenle insan hakları ve vatandaşlık eğitimi, yalnızca okulda değil, ailede, iş yerinde, kitle iletişim araçlarında kısaca tüm toplumda verilir.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6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EĞİTİMİ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Etkili İnsan Hakları ve Vatandaşlık Eğitimi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Okul ortamında, insan hakları ve vatandaşlık eğitiminin etkililiğinde rol oynayan etmenler: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Okul ve Ailede Verilen Eğitimin Tutarlılığı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Okul iklimi,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 </a:t>
            </a:r>
            <a:r>
              <a:rPr lang="tr-TR" dirty="0"/>
              <a:t>Ö</a:t>
            </a:r>
            <a:r>
              <a:rPr lang="tr-TR" dirty="0" smtClean="0"/>
              <a:t>ğretmen davranışı,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Diğer Derslerden Yararlanma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Ayrı bir insan hakları ve vatandaşlık dersinin olması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4987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20062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</a:t>
            </a:r>
            <a:r>
              <a:rPr lang="tr-TR" sz="2000" dirty="0" smtClean="0"/>
              <a:t>. YASEMİN KARAMAN KEPENEKCİ (2014). EĞİTİMCİLER İÇİN İNSAN HAKLARI VE VATANDAŞLIK.  ANKARA: SİYASAL </a:t>
            </a:r>
            <a:r>
              <a:rPr lang="tr-TR" sz="2000" dirty="0" smtClean="0"/>
              <a:t>KİTABEVİ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/>
              <a:t>	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smtClean="0"/>
              <a:t>TEŞEKKÜRLER</a:t>
            </a:r>
            <a:endParaRPr lang="tr-TR" sz="4400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119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İNSAN HAKLARI VE VATANDAŞLIK EĞİTİMİ</vt:lpstr>
      <vt:lpstr>İNSAN HAKLARI VE VATANDAŞLIK EĞİTİMİ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66</cp:revision>
  <dcterms:created xsi:type="dcterms:W3CDTF">2018-04-17T19:43:00Z</dcterms:created>
  <dcterms:modified xsi:type="dcterms:W3CDTF">2018-04-20T10:25:35Z</dcterms:modified>
</cp:coreProperties>
</file>