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81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6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C470B4-EA0E-4072-BF5D-77BFCA726D8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305497-91DC-4701-89E4-40B51F11D2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5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tr-TR" altLang="ko-KR" dirty="0"/>
              <a:t>1</a:t>
            </a:r>
            <a:r>
              <a:rPr lang="ko-KR" altLang="en-US" smtClean="0"/>
              <a:t>과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음식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6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대화 </a:t>
            </a:r>
            <a:r>
              <a:rPr lang="en-US" altLang="ko-KR" dirty="0"/>
              <a:t>&amp; </a:t>
            </a:r>
            <a:r>
              <a:rPr lang="ko-KR" altLang="en-US" dirty="0"/>
              <a:t>이야기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수미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</a:t>
            </a:r>
            <a:r>
              <a:rPr lang="en-US" altLang="ko-KR" sz="2400" dirty="0"/>
              <a:t>	</a:t>
            </a:r>
            <a:r>
              <a:rPr lang="ko-KR" altLang="en-US" sz="2400" dirty="0" err="1"/>
              <a:t>린다</a:t>
            </a:r>
            <a:r>
              <a:rPr lang="ko-KR" altLang="en-US" sz="2400" dirty="0"/>
              <a:t> 씨</a:t>
            </a:r>
            <a:r>
              <a:rPr lang="en-US" altLang="ko-KR" sz="2400" dirty="0"/>
              <a:t>, </a:t>
            </a:r>
            <a:r>
              <a:rPr lang="ko-KR" altLang="en-US" sz="2400" dirty="0"/>
              <a:t>뭐 </a:t>
            </a:r>
            <a:r>
              <a:rPr lang="ko-KR" altLang="en-US" sz="2400" u="sng" dirty="0"/>
              <a:t>먹을래요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린다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</a:t>
            </a:r>
            <a:r>
              <a:rPr lang="en-US" altLang="ko-KR" sz="2400" dirty="0"/>
              <a:t>	</a:t>
            </a:r>
            <a:r>
              <a:rPr lang="ko-KR" altLang="en-US" sz="2400" dirty="0"/>
              <a:t>된장찌개 </a:t>
            </a:r>
            <a:r>
              <a:rPr lang="ko-KR" altLang="en-US" sz="2400" u="sng" dirty="0"/>
              <a:t>먹을래요</a:t>
            </a:r>
            <a:r>
              <a:rPr lang="en-US" altLang="ko-KR" sz="2400" dirty="0"/>
              <a:t>. </a:t>
            </a:r>
            <a:r>
              <a:rPr lang="ko-KR" altLang="en-US" sz="2400" dirty="0"/>
              <a:t>수미 씨는 뭐 </a:t>
            </a:r>
            <a:r>
              <a:rPr lang="ko-KR" altLang="en-US" sz="2400" u="sng" dirty="0"/>
              <a:t>먹을래요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수미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</a:t>
            </a:r>
            <a:r>
              <a:rPr lang="en-US" altLang="ko-KR" sz="2400" dirty="0"/>
              <a:t>	</a:t>
            </a:r>
            <a:r>
              <a:rPr lang="ko-KR" altLang="en-US" sz="2400" dirty="0"/>
              <a:t>저는 비빔밥을 </a:t>
            </a:r>
            <a:r>
              <a:rPr lang="ko-KR" altLang="en-US" sz="2400" u="sng" dirty="0"/>
              <a:t>먹을래요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린다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</a:t>
            </a:r>
            <a:r>
              <a:rPr lang="en-US" altLang="ko-KR" sz="2400" dirty="0"/>
              <a:t>	</a:t>
            </a:r>
            <a:r>
              <a:rPr lang="ko-KR" altLang="en-US" sz="2400" dirty="0"/>
              <a:t>여기요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종업원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ko-KR" sz="2400" dirty="0"/>
              <a:t>	</a:t>
            </a:r>
            <a:r>
              <a:rPr lang="ko-KR" altLang="en-US" sz="2400" dirty="0"/>
              <a:t>주문하시겠어요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린다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:</a:t>
            </a:r>
            <a:r>
              <a:rPr lang="en-US" altLang="ko-KR" sz="2400" dirty="0"/>
              <a:t>	</a:t>
            </a:r>
            <a:r>
              <a:rPr lang="ko-KR" altLang="en-US" sz="2400" dirty="0"/>
              <a:t>비빔밥 하나하고 된장찌개 하나 주세요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ko-KR" altLang="en-US" dirty="0"/>
              <a:t>재미있는 한국어</a:t>
            </a:r>
            <a:r>
              <a:rPr lang="en-US" altLang="ko-KR" dirty="0"/>
              <a:t>1, 105</a:t>
            </a:r>
            <a:endParaRPr lang="en-US" dirty="0"/>
          </a:p>
        </p:txBody>
      </p:sp>
      <p:pic>
        <p:nvPicPr>
          <p:cNvPr id="5" name="02 트랙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61.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335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대화 </a:t>
            </a:r>
            <a:r>
              <a:rPr lang="en-US" altLang="ko-KR" dirty="0"/>
              <a:t>&amp; </a:t>
            </a:r>
            <a:r>
              <a:rPr lang="ko-KR" altLang="en-US" dirty="0"/>
              <a:t>이야기</a:t>
            </a:r>
            <a:br>
              <a:rPr lang="ko-KR" altLang="en-US" dirty="0"/>
            </a:br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/>
              <a:t>수미</a:t>
            </a:r>
            <a:r>
              <a:rPr lang="en-US" altLang="ko-KR" sz="2400" dirty="0"/>
              <a:t>:	</a:t>
            </a:r>
            <a:r>
              <a:rPr lang="ko-KR" altLang="en-US" sz="2400" dirty="0" err="1"/>
              <a:t>린다</a:t>
            </a:r>
            <a:r>
              <a:rPr lang="ko-KR" altLang="en-US" sz="2400" dirty="0"/>
              <a:t> 씨</a:t>
            </a:r>
            <a:r>
              <a:rPr lang="en-US" altLang="ko-KR" sz="2400" dirty="0"/>
              <a:t>, </a:t>
            </a:r>
            <a:r>
              <a:rPr lang="ko-KR" altLang="en-US" sz="2400" dirty="0"/>
              <a:t>뭐 </a:t>
            </a:r>
            <a:r>
              <a:rPr lang="ko-KR" altLang="en-US" sz="2400" u="sng" dirty="0"/>
              <a:t>먹을래요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ko-KR" altLang="en-US" sz="2400" dirty="0" err="1"/>
              <a:t>린다</a:t>
            </a:r>
            <a:r>
              <a:rPr lang="en-US" altLang="ko-KR" sz="2400" dirty="0"/>
              <a:t>:	</a:t>
            </a:r>
            <a:r>
              <a:rPr lang="ko-KR" altLang="en-US" sz="2400" dirty="0"/>
              <a:t>음</a:t>
            </a:r>
            <a:r>
              <a:rPr lang="en-US" altLang="ko-KR" sz="2400" dirty="0"/>
              <a:t>, </a:t>
            </a:r>
            <a:r>
              <a:rPr lang="ko-KR" altLang="en-US" sz="2400" dirty="0"/>
              <a:t>이건 뭐예요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ko-KR" altLang="en-US" sz="2400" dirty="0"/>
              <a:t>수미</a:t>
            </a:r>
            <a:r>
              <a:rPr lang="en-US" altLang="ko-KR" sz="2400" dirty="0"/>
              <a:t>:	</a:t>
            </a:r>
            <a:r>
              <a:rPr lang="ko-KR" altLang="en-US" sz="2400" dirty="0"/>
              <a:t>불고기예요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 err="1"/>
              <a:t>린다</a:t>
            </a:r>
            <a:r>
              <a:rPr lang="en-US" altLang="ko-KR" sz="2400" dirty="0"/>
              <a:t>:	</a:t>
            </a:r>
            <a:r>
              <a:rPr lang="ko-KR" altLang="en-US" sz="2400" dirty="0"/>
              <a:t>매워요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ko-KR" altLang="en-US" sz="2400" dirty="0"/>
              <a:t>수미</a:t>
            </a:r>
            <a:r>
              <a:rPr lang="en-US" altLang="ko-KR" sz="2400" dirty="0"/>
              <a:t>:	</a:t>
            </a:r>
            <a:r>
              <a:rPr lang="ko-KR" altLang="en-US" sz="2400" dirty="0"/>
              <a:t>아니요</a:t>
            </a:r>
            <a:r>
              <a:rPr lang="en-US" altLang="ko-KR" sz="2400" dirty="0"/>
              <a:t>, </a:t>
            </a:r>
            <a:r>
              <a:rPr lang="ko-KR" altLang="en-US" sz="2400" dirty="0"/>
              <a:t>안 매워요</a:t>
            </a:r>
            <a:r>
              <a:rPr lang="en-US" altLang="ko-KR" sz="2400" dirty="0"/>
              <a:t>. </a:t>
            </a:r>
            <a:r>
              <a:rPr lang="ko-KR" altLang="en-US" sz="2400" dirty="0"/>
              <a:t>맛있어요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 err="1"/>
              <a:t>린다</a:t>
            </a:r>
            <a:r>
              <a:rPr lang="en-US" altLang="ko-KR" sz="2400" dirty="0"/>
              <a:t>:	</a:t>
            </a:r>
            <a:r>
              <a:rPr lang="ko-KR" altLang="en-US" sz="2400" dirty="0"/>
              <a:t>그러면 우리 이거 먹어요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ko-KR" altLang="en-US" dirty="0"/>
              <a:t> 재미있는 한국어</a:t>
            </a:r>
            <a:r>
              <a:rPr lang="en-US" altLang="ko-KR" dirty="0"/>
              <a:t>1, 105</a:t>
            </a:r>
            <a:endParaRPr lang="en-US" dirty="0"/>
          </a:p>
        </p:txBody>
      </p:sp>
      <p:pic>
        <p:nvPicPr>
          <p:cNvPr id="5" name="02 트랙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16" end="61141.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049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대화 </a:t>
            </a:r>
            <a:r>
              <a:rPr lang="en-US" altLang="ko-KR" dirty="0"/>
              <a:t>&amp; </a:t>
            </a:r>
            <a:r>
              <a:rPr lang="ko-KR" altLang="en-US" dirty="0"/>
              <a:t>이야기</a:t>
            </a:r>
            <a:br>
              <a:rPr lang="ko-KR" altLang="en-US" dirty="0"/>
            </a:br>
            <a:r>
              <a:rPr lang="en-US" altLang="ko-KR" dirty="0"/>
              <a:t>3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 </a:t>
            </a:r>
            <a:r>
              <a:rPr lang="ko-KR" altLang="en-US" sz="2800" dirty="0"/>
              <a:t>나는 한국 음식을 아주 좋아해요</a:t>
            </a:r>
            <a:r>
              <a:rPr lang="en-US" altLang="ko-KR" sz="2800" dirty="0"/>
              <a:t>. </a:t>
            </a:r>
            <a:r>
              <a:rPr lang="ko-KR" altLang="en-US" sz="2800" dirty="0"/>
              <a:t>특히 김치찌개를 좋아해요</a:t>
            </a:r>
            <a:r>
              <a:rPr lang="en-US" altLang="ko-KR" sz="2800" dirty="0"/>
              <a:t>. </a:t>
            </a:r>
            <a:r>
              <a:rPr lang="ko-KR" altLang="en-US" sz="2800" dirty="0"/>
              <a:t>김치찌개는 조금 매워요</a:t>
            </a:r>
            <a:r>
              <a:rPr lang="en-US" altLang="ko-KR" sz="2800" dirty="0"/>
              <a:t>. </a:t>
            </a:r>
            <a:r>
              <a:rPr lang="ko-KR" altLang="en-US" sz="2800" dirty="0"/>
              <a:t>그렇지만 아주 맛있어요</a:t>
            </a:r>
            <a:r>
              <a:rPr lang="en-US" altLang="ko-KR" sz="2800" dirty="0"/>
              <a:t>. </a:t>
            </a:r>
            <a:r>
              <a:rPr lang="ko-KR" altLang="en-US" sz="2800" dirty="0"/>
              <a:t>오늘은 친구들하고 갈비를 </a:t>
            </a:r>
            <a:r>
              <a:rPr lang="ko-KR" altLang="en-US" sz="2800" u="sng" dirty="0"/>
              <a:t>먹으러 갔어요</a:t>
            </a:r>
            <a:r>
              <a:rPr lang="en-US" altLang="ko-KR" sz="2800" dirty="0"/>
              <a:t>. </a:t>
            </a:r>
            <a:r>
              <a:rPr lang="ko-KR" altLang="en-US" sz="2800" dirty="0"/>
              <a:t>냉면도 아주 맛있었어요</a:t>
            </a:r>
            <a:r>
              <a:rPr lang="en-US" altLang="ko-KR" sz="2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ko-KR" altLang="en-US" dirty="0"/>
              <a:t>재미있는 한국어</a:t>
            </a:r>
            <a:r>
              <a:rPr lang="en-US" altLang="ko-KR" dirty="0"/>
              <a:t>1, 105</a:t>
            </a:r>
            <a:endParaRPr lang="en-US" dirty="0"/>
          </a:p>
        </p:txBody>
      </p:sp>
      <p:pic>
        <p:nvPicPr>
          <p:cNvPr id="5" name="02 트랙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7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0103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한식</a:t>
            </a:r>
            <a:endParaRPr lang="en-US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697116" y="1731518"/>
            <a:ext cx="11502457" cy="928570"/>
          </a:xfrm>
        </p:spPr>
        <p:txBody>
          <a:bodyPr numCol="5"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비빔밥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김밥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냉면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갈비</a:t>
            </a:r>
            <a:endParaRPr lang="tr-TR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불고기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칼국수 </a:t>
            </a:r>
            <a:endParaRPr lang="tr-TR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갈비탕</a:t>
            </a:r>
            <a:endParaRPr lang="tr-TR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삼계탕</a:t>
            </a:r>
            <a:endParaRPr lang="tr-TR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김치찌개 </a:t>
            </a:r>
            <a:endParaRPr lang="tr-TR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된장찌개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9972225" y="6570884"/>
            <a:ext cx="221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Görseller: </a:t>
            </a:r>
            <a:r>
              <a:rPr lang="tr-TR" sz="1200" dirty="0" err="1">
                <a:solidFill>
                  <a:srgbClr val="FFFF00"/>
                </a:solidFill>
              </a:rPr>
              <a:t>Wikimedia</a:t>
            </a:r>
            <a:r>
              <a:rPr lang="tr-TR" sz="1200" dirty="0">
                <a:solidFill>
                  <a:srgbClr val="FFFF00"/>
                </a:solidFill>
              </a:rPr>
              <a:t> </a:t>
            </a:r>
            <a:r>
              <a:rPr lang="tr-TR" sz="1200" dirty="0" err="1">
                <a:solidFill>
                  <a:srgbClr val="FFFF00"/>
                </a:solidFill>
              </a:rPr>
              <a:t>Commons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"/>
          <p:cNvSpPr txBox="1">
            <a:spLocks/>
          </p:cNvSpPr>
          <p:nvPr/>
        </p:nvSpPr>
        <p:spPr>
          <a:xfrm>
            <a:off x="1345408" y="3373971"/>
            <a:ext cx="2160000" cy="635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떡볶이 </a:t>
            </a:r>
            <a:r>
              <a:rPr lang="tr-TR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1371600" y="685800"/>
            <a:ext cx="9601200" cy="961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한식</a:t>
            </a:r>
            <a:endParaRPr lang="en-US" dirty="0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5092200" y="3371566"/>
            <a:ext cx="2160000" cy="6383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7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7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</a:t>
            </a:r>
            <a:r>
              <a:rPr lang="en-US" altLang="ko-KR" sz="17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7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 </a:t>
            </a:r>
            <a:r>
              <a:rPr lang="tr-TR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9190331" y="3371566"/>
            <a:ext cx="2160000" cy="63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1371600" y="6218892"/>
            <a:ext cx="2160000" cy="63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호박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죽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5173150" y="6218892"/>
            <a:ext cx="2160000" cy="63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짜장면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9190331" y="6220800"/>
            <a:ext cx="2160000" cy="63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설렁탕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6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tin kutusu 20">
            <a:extLst>
              <a:ext uri="{FF2B5EF4-FFF2-40B4-BE49-F238E27FC236}">
                <a16:creationId xmlns:a16="http://schemas.microsoft.com/office/drawing/2014/main" id="{7163868A-713C-44C3-88BA-F286D64D7BA0}"/>
              </a:ext>
            </a:extLst>
          </p:cNvPr>
          <p:cNvSpPr txBox="1"/>
          <p:nvPr/>
        </p:nvSpPr>
        <p:spPr>
          <a:xfrm>
            <a:off x="5323839" y="-33725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끓이다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4F7AA80-DE24-4309-BCB2-EB30A5A6311E}"/>
              </a:ext>
            </a:extLst>
          </p:cNvPr>
          <p:cNvSpPr txBox="1"/>
          <p:nvPr/>
        </p:nvSpPr>
        <p:spPr>
          <a:xfrm>
            <a:off x="1462786" y="6316290"/>
            <a:ext cx="1165539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C000"/>
                </a:solidFill>
              </a:rPr>
              <a:t>찌다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1CE5CFF-EF5E-46F9-A060-72F8EEDB51F1}"/>
              </a:ext>
            </a:extLst>
          </p:cNvPr>
          <p:cNvSpPr txBox="1"/>
          <p:nvPr/>
        </p:nvSpPr>
        <p:spPr>
          <a:xfrm>
            <a:off x="5489258" y="2967102"/>
            <a:ext cx="1290738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rgbClr val="FFC000"/>
                </a:solidFill>
              </a:rPr>
              <a:t>굽다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68C7F80F-C11D-4E5E-ABBA-142006023A07}"/>
              </a:ext>
            </a:extLst>
          </p:cNvPr>
          <p:cNvSpPr/>
          <p:nvPr/>
        </p:nvSpPr>
        <p:spPr>
          <a:xfrm>
            <a:off x="1687919" y="-35001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볶다</a:t>
            </a:r>
            <a:endParaRPr lang="en-US" dirty="0"/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35281C3-2F9B-4C01-ADA4-B0E0FF8C983D}"/>
              </a:ext>
            </a:extLst>
          </p:cNvPr>
          <p:cNvSpPr/>
          <p:nvPr/>
        </p:nvSpPr>
        <p:spPr>
          <a:xfrm>
            <a:off x="9480709" y="-33726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삶다</a:t>
            </a:r>
            <a:endParaRPr lang="en-US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41016BD-FE1B-498A-A8CC-418638773E6A}"/>
              </a:ext>
            </a:extLst>
          </p:cNvPr>
          <p:cNvSpPr/>
          <p:nvPr/>
        </p:nvSpPr>
        <p:spPr>
          <a:xfrm>
            <a:off x="5345855" y="6335308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튀기다</a:t>
            </a:r>
            <a:endParaRPr lang="en-US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2091A527-A1CE-4751-9C9F-5522D3DBADF3}"/>
              </a:ext>
            </a:extLst>
          </p:cNvPr>
          <p:cNvSpPr/>
          <p:nvPr/>
        </p:nvSpPr>
        <p:spPr>
          <a:xfrm>
            <a:off x="9279531" y="6329197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조리다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22" grpId="0" animBg="1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1931"/>
          </a:xfrm>
        </p:spPr>
        <p:txBody>
          <a:bodyPr/>
          <a:lstStyle/>
          <a:p>
            <a:r>
              <a:rPr lang="ko-KR" altLang="en-US" dirty="0"/>
              <a:t>한식</a:t>
            </a:r>
            <a:endParaRPr lang="en-US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1371600" y="2440663"/>
            <a:ext cx="9601200" cy="961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미역국 </a:t>
            </a:r>
            <a:r>
              <a:rPr lang="en-US" altLang="ko-KR" dirty="0"/>
              <a:t>	– 			</a:t>
            </a:r>
            <a:r>
              <a:rPr lang="ko-KR" altLang="en-US" dirty="0"/>
              <a:t>송편 </a:t>
            </a:r>
            <a:r>
              <a:rPr lang="en-US" altLang="ko-KR" dirty="0"/>
              <a:t>	– 		</a:t>
            </a:r>
            <a:r>
              <a:rPr lang="ko-KR" altLang="en-US" dirty="0"/>
              <a:t>떡국 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9972225" y="6581001"/>
            <a:ext cx="221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Görseller: </a:t>
            </a:r>
            <a:r>
              <a:rPr lang="tr-TR" sz="1200" dirty="0" err="1">
                <a:solidFill>
                  <a:srgbClr val="FFFF00"/>
                </a:solidFill>
              </a:rPr>
              <a:t>Wikimedia</a:t>
            </a:r>
            <a:r>
              <a:rPr lang="tr-TR" sz="1200" dirty="0">
                <a:solidFill>
                  <a:srgbClr val="FFFF00"/>
                </a:solidFill>
              </a:rPr>
              <a:t> </a:t>
            </a:r>
            <a:r>
              <a:rPr lang="tr-TR" sz="1200" dirty="0" err="1">
                <a:solidFill>
                  <a:srgbClr val="FFFF00"/>
                </a:solidFill>
              </a:rPr>
              <a:t>Commons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맛</a:t>
            </a:r>
            <a:endParaRPr lang="en-US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1376504" cy="3011056"/>
          </a:xfrm>
        </p:spPr>
        <p:txBody>
          <a:bodyPr/>
          <a:lstStyle/>
          <a:p>
            <a:r>
              <a:rPr lang="ko-KR" altLang="en-US" dirty="0"/>
              <a:t>맵다</a:t>
            </a:r>
            <a:r>
              <a:rPr lang="en-US" altLang="ko-KR" dirty="0"/>
              <a:t>	</a:t>
            </a:r>
            <a:endParaRPr lang="tr-TR" altLang="ko-KR" dirty="0"/>
          </a:p>
          <a:p>
            <a:r>
              <a:rPr lang="ko-KR" altLang="en-US" dirty="0"/>
              <a:t>짜다</a:t>
            </a:r>
            <a:r>
              <a:rPr lang="tr-TR" altLang="ko-KR" dirty="0"/>
              <a:t>	</a:t>
            </a:r>
            <a:endParaRPr lang="en-US" altLang="ko-KR" dirty="0"/>
          </a:p>
          <a:p>
            <a:r>
              <a:rPr lang="ko-KR" altLang="en-US" dirty="0"/>
              <a:t>싱겁다</a:t>
            </a:r>
            <a:r>
              <a:rPr lang="tr-TR" altLang="ko-KR" dirty="0"/>
              <a:t>	</a:t>
            </a:r>
            <a:endParaRPr lang="en-US" altLang="ko-KR" dirty="0"/>
          </a:p>
          <a:p>
            <a:r>
              <a:rPr lang="ko-KR" altLang="en-US" dirty="0"/>
              <a:t>달다</a:t>
            </a:r>
            <a:r>
              <a:rPr lang="tr-TR" altLang="ko-KR" dirty="0"/>
              <a:t>	</a:t>
            </a:r>
            <a:endParaRPr lang="en-US" altLang="ko-KR" dirty="0"/>
          </a:p>
          <a:p>
            <a:r>
              <a:rPr lang="ko-KR" altLang="en-US" dirty="0"/>
              <a:t>시다</a:t>
            </a:r>
            <a:r>
              <a:rPr lang="tr-TR" altLang="ko-KR" dirty="0"/>
              <a:t>	</a:t>
            </a:r>
            <a:endParaRPr lang="en-US" altLang="ko-KR" dirty="0"/>
          </a:p>
          <a:p>
            <a:r>
              <a:rPr lang="ko-KR" altLang="en-US" dirty="0"/>
              <a:t>쓰다</a:t>
            </a:r>
            <a:r>
              <a:rPr lang="tr-TR" altLang="ko-KR" dirty="0"/>
              <a:t>	</a:t>
            </a:r>
            <a:endParaRPr 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972225" y="6572199"/>
            <a:ext cx="221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Görseller: </a:t>
            </a:r>
            <a:r>
              <a:rPr lang="tr-TR" sz="1200" dirty="0" err="1">
                <a:solidFill>
                  <a:srgbClr val="FFFF00"/>
                </a:solidFill>
              </a:rPr>
              <a:t>Wikimedia</a:t>
            </a:r>
            <a:r>
              <a:rPr lang="tr-TR" sz="1200" dirty="0">
                <a:solidFill>
                  <a:srgbClr val="FFFF00"/>
                </a:solidFill>
              </a:rPr>
              <a:t> </a:t>
            </a:r>
            <a:r>
              <a:rPr lang="tr-TR" sz="1200" dirty="0" err="1">
                <a:solidFill>
                  <a:srgbClr val="FFFF00"/>
                </a:solidFill>
              </a:rPr>
              <a:t>Commons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" y="2849933"/>
            <a:ext cx="392006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258</Words>
  <Application>Microsoft Office PowerPoint</Application>
  <PresentationFormat>Geniş ekran</PresentationFormat>
  <Paragraphs>61</Paragraphs>
  <Slides>9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맑은 고딕</vt:lpstr>
      <vt:lpstr>Calibri</vt:lpstr>
      <vt:lpstr>Calibri Light</vt:lpstr>
      <vt:lpstr>Geçmişe bakış</vt:lpstr>
      <vt:lpstr>제1과</vt:lpstr>
      <vt:lpstr>대화 &amp; 이야기 1</vt:lpstr>
      <vt:lpstr>대화 &amp; 이야기 2</vt:lpstr>
      <vt:lpstr>대화 &amp; 이야기 3</vt:lpstr>
      <vt:lpstr>한식</vt:lpstr>
      <vt:lpstr>PowerPoint Sunusu</vt:lpstr>
      <vt:lpstr>PowerPoint Sunusu</vt:lpstr>
      <vt:lpstr>한식</vt:lpstr>
      <vt:lpstr>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제6과</dc:title>
  <dc:creator>Oktay Gökhan BANBAL</dc:creator>
  <cp:lastModifiedBy>Oktay Gökhan BANBAL</cp:lastModifiedBy>
  <cp:revision>4</cp:revision>
  <dcterms:created xsi:type="dcterms:W3CDTF">2020-02-26T11:26:31Z</dcterms:created>
  <dcterms:modified xsi:type="dcterms:W3CDTF">2020-05-03T12:19:36Z</dcterms:modified>
</cp:coreProperties>
</file>