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8"/>
    <p:restoredTop sz="95814"/>
  </p:normalViewPr>
  <p:slideViewPr>
    <p:cSldViewPr snapToGrid="0" snapToObjects="1">
      <p:cViewPr varScale="1">
        <p:scale>
          <a:sx n="83" d="100"/>
          <a:sy n="83" d="100"/>
        </p:scale>
        <p:origin x="21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9692C3-E2AC-CD49-976E-135B2A9865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7974"/>
            <a:ext cx="7497448" cy="697424"/>
          </a:xfrm>
        </p:spPr>
        <p:txBody>
          <a:bodyPr/>
          <a:lstStyle/>
          <a:p>
            <a:r>
              <a:rPr lang="tr-TR" dirty="0"/>
              <a:t>Konu 7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E0C45A2-4BED-8D46-B44A-227F5C666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1425845"/>
            <a:ext cx="7766936" cy="3721888"/>
          </a:xfrm>
        </p:spPr>
        <p:txBody>
          <a:bodyPr/>
          <a:lstStyle/>
          <a:p>
            <a:pPr algn="l"/>
            <a:r>
              <a:rPr lang="pl-PL" dirty="0"/>
              <a:t>Przyimki</a:t>
            </a:r>
          </a:p>
          <a:p>
            <a:pPr algn="l"/>
            <a:r>
              <a:rPr lang="pl-PL" dirty="0" err="1"/>
              <a:t>Polonya</a:t>
            </a:r>
            <a:r>
              <a:rPr lang="pl-PL" dirty="0"/>
              <a:t> </a:t>
            </a:r>
            <a:r>
              <a:rPr lang="pl-PL" dirty="0" err="1"/>
              <a:t>dilindeki</a:t>
            </a:r>
            <a:r>
              <a:rPr lang="pl-PL" dirty="0"/>
              <a:t> </a:t>
            </a:r>
            <a:r>
              <a:rPr lang="pl-PL" dirty="0" err="1"/>
              <a:t>tüm</a:t>
            </a:r>
            <a:r>
              <a:rPr lang="pl-PL" dirty="0"/>
              <a:t> </a:t>
            </a:r>
            <a:r>
              <a:rPr lang="pl-PL" dirty="0" err="1"/>
              <a:t>önleçlerin</a:t>
            </a:r>
            <a:r>
              <a:rPr lang="pl-PL" dirty="0"/>
              <a:t> </a:t>
            </a:r>
            <a:r>
              <a:rPr lang="pl-PL" dirty="0" err="1"/>
              <a:t>listesi</a:t>
            </a:r>
            <a:r>
              <a:rPr lang="pl-PL" dirty="0"/>
              <a:t> </a:t>
            </a:r>
            <a:r>
              <a:rPr lang="pl-PL" dirty="0" err="1"/>
              <a:t>yapılır</a:t>
            </a:r>
            <a:r>
              <a:rPr lang="pl-PL" dirty="0"/>
              <a:t> (z, o, w, na, od, do, według, koło, około, przez, pod, nad, za, u, wobec, przed, dla, znad, wbrew, po, ponad, pomiędzy, spoza, spod, ku, dzięki, przy, na przekór, między, przed, oprócz </a:t>
            </a:r>
            <a:r>
              <a:rPr lang="pl-PL" dirty="0" err="1"/>
              <a:t>vb</a:t>
            </a:r>
            <a:r>
              <a:rPr lang="pl-PL" dirty="0"/>
              <a:t>.) </a:t>
            </a:r>
            <a:r>
              <a:rPr lang="pl-PL" dirty="0" err="1"/>
              <a:t>ve</a:t>
            </a:r>
            <a:r>
              <a:rPr lang="pl-PL" dirty="0"/>
              <a:t> hangi ad </a:t>
            </a:r>
            <a:r>
              <a:rPr lang="pl-PL" dirty="0" err="1"/>
              <a:t>durumunda</a:t>
            </a:r>
            <a:r>
              <a:rPr lang="pl-PL" dirty="0"/>
              <a:t> </a:t>
            </a:r>
            <a:r>
              <a:rPr lang="pl-PL" dirty="0" err="1"/>
              <a:t>kullanıldığı</a:t>
            </a:r>
            <a:r>
              <a:rPr lang="pl-PL" dirty="0"/>
              <a:t>, </a:t>
            </a:r>
            <a:r>
              <a:rPr lang="pl-PL" dirty="0" err="1"/>
              <a:t>adı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sıfatı</a:t>
            </a:r>
            <a:r>
              <a:rPr lang="pl-PL" dirty="0"/>
              <a:t> </a:t>
            </a:r>
            <a:r>
              <a:rPr lang="pl-PL" dirty="0" err="1"/>
              <a:t>nasıl</a:t>
            </a:r>
            <a:r>
              <a:rPr lang="pl-PL" dirty="0"/>
              <a:t> </a:t>
            </a:r>
            <a:r>
              <a:rPr lang="pl-PL" dirty="0" err="1"/>
              <a:t>bir</a:t>
            </a:r>
            <a:r>
              <a:rPr lang="pl-PL" dirty="0"/>
              <a:t> forma </a:t>
            </a:r>
            <a:r>
              <a:rPr lang="pl-PL" dirty="0" err="1"/>
              <a:t>bürüdüğü</a:t>
            </a:r>
            <a:r>
              <a:rPr lang="pl-PL" dirty="0"/>
              <a:t> </a:t>
            </a:r>
            <a:r>
              <a:rPr lang="pl-PL" dirty="0" err="1"/>
              <a:t>açıklanır</a:t>
            </a:r>
            <a:r>
              <a:rPr lang="pl-PL" dirty="0"/>
              <a:t>. İki </a:t>
            </a:r>
            <a:r>
              <a:rPr lang="pl-PL" dirty="0" err="1"/>
              <a:t>farklı</a:t>
            </a:r>
            <a:r>
              <a:rPr lang="pl-PL" dirty="0"/>
              <a:t> ad </a:t>
            </a:r>
            <a:r>
              <a:rPr lang="pl-PL" dirty="0" err="1"/>
              <a:t>durumunda</a:t>
            </a:r>
            <a:r>
              <a:rPr lang="pl-PL" dirty="0"/>
              <a:t> </a:t>
            </a:r>
            <a:r>
              <a:rPr lang="pl-PL" dirty="0" err="1"/>
              <a:t>kullanılan</a:t>
            </a:r>
            <a:r>
              <a:rPr lang="pl-PL" dirty="0"/>
              <a:t> </a:t>
            </a:r>
            <a:r>
              <a:rPr lang="pl-PL" dirty="0" err="1"/>
              <a:t>önleçlerin</a:t>
            </a:r>
            <a:r>
              <a:rPr lang="pl-PL" dirty="0"/>
              <a:t> </a:t>
            </a:r>
            <a:r>
              <a:rPr lang="pl-PL" dirty="0" err="1"/>
              <a:t>cümle</a:t>
            </a:r>
            <a:r>
              <a:rPr lang="pl-PL" dirty="0"/>
              <a:t> </a:t>
            </a:r>
            <a:r>
              <a:rPr lang="pl-PL" dirty="0" err="1"/>
              <a:t>içindeki</a:t>
            </a:r>
            <a:r>
              <a:rPr lang="pl-PL" dirty="0"/>
              <a:t> </a:t>
            </a:r>
            <a:r>
              <a:rPr lang="pl-PL" dirty="0" err="1"/>
              <a:t>görevleri</a:t>
            </a:r>
            <a:r>
              <a:rPr lang="pl-PL" dirty="0"/>
              <a:t> </a:t>
            </a:r>
            <a:r>
              <a:rPr lang="pl-PL" dirty="0" err="1"/>
              <a:t>anlatılır</a:t>
            </a:r>
            <a:r>
              <a:rPr lang="pl-PL" dirty="0"/>
              <a:t>.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553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D97F3C-19B7-AE4D-A7CF-A9A61DDBA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7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3072E1-E560-4042-B3EC-E8353E237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Nam </a:t>
            </a:r>
            <a:r>
              <a:rPr lang="tr-TR" dirty="0" err="1"/>
              <a:t>możecie</a:t>
            </a:r>
            <a:r>
              <a:rPr lang="tr-TR" dirty="0"/>
              <a:t> </a:t>
            </a:r>
            <a:r>
              <a:rPr lang="tr-TR" dirty="0" err="1"/>
              <a:t>zaufać</a:t>
            </a:r>
            <a:r>
              <a:rPr lang="tr-TR" dirty="0"/>
              <a:t>.</a:t>
            </a:r>
          </a:p>
          <a:p>
            <a:r>
              <a:rPr lang="tr-TR" dirty="0" err="1"/>
              <a:t>Jemu</a:t>
            </a:r>
            <a:r>
              <a:rPr lang="tr-TR" dirty="0"/>
              <a:t> </a:t>
            </a:r>
            <a:r>
              <a:rPr lang="tr-TR" dirty="0" err="1"/>
              <a:t>naprawdę</a:t>
            </a:r>
            <a:r>
              <a:rPr lang="tr-TR" dirty="0"/>
              <a:t> </a:t>
            </a:r>
            <a:r>
              <a:rPr lang="tr-TR" dirty="0" err="1"/>
              <a:t>trudno</a:t>
            </a:r>
            <a:r>
              <a:rPr lang="tr-TR" dirty="0"/>
              <a:t> </a:t>
            </a:r>
            <a:r>
              <a:rPr lang="tr-TR" dirty="0" err="1"/>
              <a:t>dogodzić</a:t>
            </a:r>
            <a:r>
              <a:rPr lang="tr-TR" dirty="0"/>
              <a:t>.</a:t>
            </a:r>
          </a:p>
          <a:p>
            <a:r>
              <a:rPr lang="tr-TR" dirty="0" err="1"/>
              <a:t>Lubię</a:t>
            </a:r>
            <a:r>
              <a:rPr lang="tr-TR" dirty="0"/>
              <a:t> </a:t>
            </a:r>
            <a:r>
              <a:rPr lang="tr-TR" dirty="0" err="1"/>
              <a:t>ją</a:t>
            </a:r>
            <a:r>
              <a:rPr lang="tr-TR" dirty="0"/>
              <a:t> w </a:t>
            </a:r>
            <a:r>
              <a:rPr lang="tr-TR" dirty="0" err="1"/>
              <a:t>tej</a:t>
            </a:r>
            <a:r>
              <a:rPr lang="tr-TR" dirty="0"/>
              <a:t> </a:t>
            </a:r>
            <a:r>
              <a:rPr lang="tr-TR" dirty="0" err="1"/>
              <a:t>fryzurze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 err="1"/>
              <a:t>Trzeba</a:t>
            </a:r>
            <a:r>
              <a:rPr lang="tr-TR" dirty="0"/>
              <a:t> </a:t>
            </a:r>
            <a:r>
              <a:rPr lang="tr-TR" dirty="0" err="1"/>
              <a:t>będzie</a:t>
            </a:r>
            <a:r>
              <a:rPr lang="tr-TR" dirty="0"/>
              <a:t> </a:t>
            </a:r>
            <a:r>
              <a:rPr lang="tr-TR" dirty="0" err="1"/>
              <a:t>wam</a:t>
            </a:r>
            <a:r>
              <a:rPr lang="tr-TR" dirty="0"/>
              <a:t> </a:t>
            </a:r>
            <a:r>
              <a:rPr lang="tr-TR" dirty="0" err="1"/>
              <a:t>jakoś</a:t>
            </a:r>
            <a:r>
              <a:rPr lang="tr-TR" dirty="0"/>
              <a:t> </a:t>
            </a:r>
            <a:r>
              <a:rPr lang="tr-TR" dirty="0" err="1"/>
              <a:t>pomóc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Z </a:t>
            </a:r>
            <a:r>
              <a:rPr lang="tr-TR" dirty="0" err="1"/>
              <a:t>tobą</a:t>
            </a:r>
            <a:r>
              <a:rPr lang="tr-TR" dirty="0"/>
              <a:t> </a:t>
            </a:r>
            <a:r>
              <a:rPr lang="tr-TR" dirty="0" err="1"/>
              <a:t>lepiej</a:t>
            </a:r>
            <a:r>
              <a:rPr lang="tr-TR" dirty="0"/>
              <a:t> </a:t>
            </a:r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chodzić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zakupy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 err="1"/>
              <a:t>Wujek</a:t>
            </a:r>
            <a:r>
              <a:rPr lang="tr-TR" dirty="0"/>
              <a:t> </a:t>
            </a:r>
            <a:r>
              <a:rPr lang="tr-TR" dirty="0" err="1"/>
              <a:t>powiedział</a:t>
            </a:r>
            <a:r>
              <a:rPr lang="tr-TR" dirty="0"/>
              <a:t> im o </a:t>
            </a:r>
            <a:r>
              <a:rPr lang="tr-TR" dirty="0" err="1"/>
              <a:t>planowanym</a:t>
            </a:r>
            <a:r>
              <a:rPr lang="tr-TR" dirty="0"/>
              <a:t> </a:t>
            </a:r>
            <a:r>
              <a:rPr lang="tr-TR" dirty="0" err="1"/>
              <a:t>teście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 err="1"/>
              <a:t>Możemy</a:t>
            </a:r>
            <a:r>
              <a:rPr lang="tr-TR" dirty="0"/>
              <a:t> z nim </a:t>
            </a:r>
            <a:r>
              <a:rPr lang="tr-TR" dirty="0" err="1"/>
              <a:t>pójść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basen?</a:t>
            </a:r>
            <a:br>
              <a:rPr lang="tr-TR" dirty="0"/>
            </a:br>
            <a:r>
              <a:rPr lang="tr-TR" dirty="0" err="1"/>
              <a:t>Tata</a:t>
            </a:r>
            <a:r>
              <a:rPr lang="tr-TR" dirty="0"/>
              <a:t> </a:t>
            </a:r>
            <a:r>
              <a:rPr lang="tr-TR" dirty="0" err="1"/>
              <a:t>opowiadał</a:t>
            </a:r>
            <a:r>
              <a:rPr lang="tr-TR" dirty="0"/>
              <a:t> nam o </a:t>
            </a:r>
            <a:r>
              <a:rPr lang="tr-TR" dirty="0" err="1"/>
              <a:t>tym</a:t>
            </a:r>
            <a:r>
              <a:rPr lang="tr-TR" dirty="0"/>
              <a:t>, </a:t>
            </a:r>
            <a:r>
              <a:rPr lang="tr-TR" dirty="0" err="1"/>
              <a:t>jak</a:t>
            </a:r>
            <a:r>
              <a:rPr lang="tr-TR" dirty="0"/>
              <a:t> </a:t>
            </a:r>
            <a:r>
              <a:rPr lang="tr-TR" dirty="0" err="1"/>
              <a:t>walczył</a:t>
            </a:r>
            <a:r>
              <a:rPr lang="tr-TR" dirty="0"/>
              <a:t> w </a:t>
            </a:r>
            <a:r>
              <a:rPr lang="tr-TR" dirty="0" err="1"/>
              <a:t>Normandii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 err="1"/>
              <a:t>Nic</a:t>
            </a:r>
            <a:r>
              <a:rPr lang="tr-TR" dirty="0"/>
              <a:t> o </a:t>
            </a:r>
            <a:r>
              <a:rPr lang="tr-TR" dirty="0" err="1"/>
              <a:t>mnie</a:t>
            </a:r>
            <a:r>
              <a:rPr lang="tr-TR" dirty="0"/>
              <a:t> </a:t>
            </a:r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wiecie</a:t>
            </a:r>
            <a:r>
              <a:rPr lang="tr-TR" dirty="0"/>
              <a:t>.</a:t>
            </a:r>
          </a:p>
          <a:p>
            <a:r>
              <a:rPr lang="tr-TR" dirty="0" err="1"/>
              <a:t>Pracuje</a:t>
            </a:r>
            <a:r>
              <a:rPr lang="tr-TR" dirty="0"/>
              <a:t> w </a:t>
            </a:r>
            <a:r>
              <a:rPr lang="tr-TR" dirty="0" err="1"/>
              <a:t>szpitalu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905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67FCD7-95A1-3F47-961E-DD868BFED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7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6EA07B-6BF6-F94C-A5CB-3CE8DFEAE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mogę</a:t>
            </a:r>
            <a:r>
              <a:rPr lang="tr-TR" dirty="0"/>
              <a:t> </a:t>
            </a:r>
            <a:r>
              <a:rPr lang="tr-TR" dirty="0" err="1"/>
              <a:t>zrobić</a:t>
            </a:r>
            <a:r>
              <a:rPr lang="tr-TR" dirty="0"/>
              <a:t> </a:t>
            </a:r>
            <a:r>
              <a:rPr lang="tr-TR" dirty="0" err="1"/>
              <a:t>nic</a:t>
            </a:r>
            <a:r>
              <a:rPr lang="tr-TR" dirty="0"/>
              <a:t> </a:t>
            </a:r>
            <a:r>
              <a:rPr lang="tr-TR" dirty="0" err="1"/>
              <a:t>wbrew</a:t>
            </a:r>
            <a:r>
              <a:rPr lang="tr-TR" dirty="0"/>
              <a:t> </a:t>
            </a:r>
            <a:r>
              <a:rPr lang="tr-TR" dirty="0" err="1"/>
              <a:t>woli</a:t>
            </a:r>
            <a:r>
              <a:rPr lang="tr-TR" dirty="0"/>
              <a:t> </a:t>
            </a:r>
            <a:r>
              <a:rPr lang="tr-TR" dirty="0" err="1"/>
              <a:t>moich</a:t>
            </a:r>
            <a:r>
              <a:rPr lang="tr-TR" dirty="0"/>
              <a:t> </a:t>
            </a:r>
            <a:r>
              <a:rPr lang="tr-TR" dirty="0" err="1"/>
              <a:t>rodziców</a:t>
            </a:r>
            <a:r>
              <a:rPr lang="tr-TR" dirty="0"/>
              <a:t>.</a:t>
            </a:r>
          </a:p>
          <a:p>
            <a:r>
              <a:rPr lang="tr-TR" dirty="0" err="1"/>
              <a:t>Przepłynęła</a:t>
            </a:r>
            <a:r>
              <a:rPr lang="tr-TR" dirty="0"/>
              <a:t> </a:t>
            </a:r>
            <a:r>
              <a:rPr lang="tr-TR" dirty="0" err="1"/>
              <a:t>przez</a:t>
            </a:r>
            <a:r>
              <a:rPr lang="tr-TR" dirty="0"/>
              <a:t> </a:t>
            </a:r>
            <a:r>
              <a:rPr lang="tr-TR" dirty="0" err="1"/>
              <a:t>Wisłę</a:t>
            </a:r>
            <a:r>
              <a:rPr lang="tr-TR" dirty="0"/>
              <a:t>.</a:t>
            </a:r>
          </a:p>
          <a:p>
            <a:r>
              <a:rPr lang="tr-TR" dirty="0" err="1"/>
              <a:t>Poprosił</a:t>
            </a:r>
            <a:r>
              <a:rPr lang="tr-TR" dirty="0"/>
              <a:t> </a:t>
            </a:r>
            <a:r>
              <a:rPr lang="tr-TR" dirty="0" err="1"/>
              <a:t>mnie</a:t>
            </a:r>
            <a:r>
              <a:rPr lang="tr-TR" dirty="0"/>
              <a:t> o </a:t>
            </a:r>
            <a:r>
              <a:rPr lang="tr-TR" dirty="0" err="1"/>
              <a:t>przysługę</a:t>
            </a:r>
            <a:r>
              <a:rPr lang="tr-TR" dirty="0"/>
              <a:t>.</a:t>
            </a:r>
          </a:p>
          <a:p>
            <a:r>
              <a:rPr lang="tr-TR" dirty="0"/>
              <a:t>Tutak </a:t>
            </a:r>
            <a:r>
              <a:rPr lang="tr-TR" dirty="0" err="1"/>
              <a:t>są</a:t>
            </a:r>
            <a:r>
              <a:rPr lang="tr-TR" dirty="0"/>
              <a:t> </a:t>
            </a:r>
            <a:r>
              <a:rPr lang="tr-TR" dirty="0" err="1"/>
              <a:t>pracy</a:t>
            </a:r>
            <a:r>
              <a:rPr lang="tr-TR" dirty="0"/>
              <a:t> </a:t>
            </a:r>
            <a:r>
              <a:rPr lang="tr-TR" dirty="0" err="1"/>
              <a:t>dla</a:t>
            </a:r>
            <a:r>
              <a:rPr lang="tr-TR" dirty="0"/>
              <a:t> </a:t>
            </a:r>
            <a:r>
              <a:rPr lang="tr-TR" dirty="0" err="1"/>
              <a:t>każdych</a:t>
            </a:r>
            <a:r>
              <a:rPr lang="tr-TR" dirty="0"/>
              <a:t>.</a:t>
            </a:r>
          </a:p>
          <a:p>
            <a:r>
              <a:rPr lang="tr-TR" dirty="0" err="1"/>
              <a:t>Bądź</a:t>
            </a:r>
            <a:r>
              <a:rPr lang="tr-TR" dirty="0"/>
              <a:t> </a:t>
            </a:r>
            <a:r>
              <a:rPr lang="tr-TR" dirty="0" err="1"/>
              <a:t>szczera</a:t>
            </a:r>
            <a:r>
              <a:rPr lang="tr-TR" dirty="0"/>
              <a:t> </a:t>
            </a:r>
            <a:r>
              <a:rPr lang="tr-TR" dirty="0" err="1"/>
              <a:t>wobec</a:t>
            </a:r>
            <a:r>
              <a:rPr lang="tr-TR" dirty="0"/>
              <a:t> </a:t>
            </a:r>
            <a:r>
              <a:rPr lang="tr-TR" dirty="0" err="1"/>
              <a:t>mnie</a:t>
            </a:r>
            <a:r>
              <a:rPr lang="tr-TR" dirty="0"/>
              <a:t>.</a:t>
            </a:r>
          </a:p>
          <a:p>
            <a:r>
              <a:rPr lang="tr-TR" dirty="0" err="1"/>
              <a:t>Jadę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wakacje</a:t>
            </a:r>
            <a:r>
              <a:rPr lang="tr-TR" dirty="0"/>
              <a:t>.</a:t>
            </a:r>
          </a:p>
          <a:p>
            <a:pPr marL="0" indent="0">
              <a:buNone/>
            </a:pP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0692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96E356C-C89C-3842-872D-315C5A551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7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701EF1-3D07-4C4D-9D5C-760C7E8AC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Czekam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ciebie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rynku</a:t>
            </a:r>
            <a:r>
              <a:rPr lang="tr-TR" dirty="0"/>
              <a:t>.</a:t>
            </a:r>
          </a:p>
          <a:p>
            <a:r>
              <a:rPr lang="tr-TR" dirty="0" err="1"/>
              <a:t>Jeżdżę</a:t>
            </a:r>
            <a:r>
              <a:rPr lang="tr-TR" dirty="0"/>
              <a:t> </a:t>
            </a:r>
            <a:r>
              <a:rPr lang="tr-TR" dirty="0" err="1"/>
              <a:t>samochodem</a:t>
            </a:r>
            <a:r>
              <a:rPr lang="tr-TR" dirty="0"/>
              <a:t> do </a:t>
            </a:r>
            <a:r>
              <a:rPr lang="tr-TR" dirty="0" err="1"/>
              <a:t>pracy</a:t>
            </a:r>
            <a:r>
              <a:rPr lang="tr-TR" dirty="0"/>
              <a:t>.</a:t>
            </a:r>
          </a:p>
          <a:p>
            <a:r>
              <a:rPr lang="tr-TR" dirty="0"/>
              <a:t>Tan </a:t>
            </a:r>
            <a:r>
              <a:rPr lang="tr-TR" dirty="0" err="1"/>
              <a:t>budynek</a:t>
            </a:r>
            <a:r>
              <a:rPr lang="tr-TR" dirty="0"/>
              <a:t> </a:t>
            </a:r>
            <a:r>
              <a:rPr lang="tr-TR" dirty="0" err="1"/>
              <a:t>stoi</a:t>
            </a:r>
            <a:r>
              <a:rPr lang="tr-TR" dirty="0"/>
              <a:t> </a:t>
            </a:r>
            <a:r>
              <a:rPr lang="tr-TR" dirty="0" err="1"/>
              <a:t>koło</a:t>
            </a:r>
            <a:r>
              <a:rPr lang="tr-TR" dirty="0"/>
              <a:t> </a:t>
            </a:r>
            <a:r>
              <a:rPr lang="tr-TR" dirty="0" err="1"/>
              <a:t>lasu</a:t>
            </a:r>
            <a:r>
              <a:rPr lang="tr-TR" dirty="0"/>
              <a:t>.</a:t>
            </a:r>
          </a:p>
          <a:p>
            <a:r>
              <a:rPr lang="tr-TR" dirty="0"/>
              <a:t>W </a:t>
            </a:r>
            <a:r>
              <a:rPr lang="tr-TR" dirty="0" err="1"/>
              <a:t>zeszłym</a:t>
            </a:r>
            <a:r>
              <a:rPr lang="tr-TR" dirty="0"/>
              <a:t> </a:t>
            </a:r>
            <a:r>
              <a:rPr lang="tr-TR" dirty="0" err="1"/>
              <a:t>tygodniu</a:t>
            </a:r>
            <a:r>
              <a:rPr lang="tr-TR" dirty="0"/>
              <a:t> </a:t>
            </a:r>
            <a:r>
              <a:rPr lang="tr-TR" dirty="0" err="1"/>
              <a:t>ją</a:t>
            </a:r>
            <a:r>
              <a:rPr lang="tr-TR" dirty="0"/>
              <a:t> </a:t>
            </a:r>
            <a:r>
              <a:rPr lang="tr-TR" dirty="0" err="1"/>
              <a:t>widziałem</a:t>
            </a:r>
            <a:r>
              <a:rPr lang="tr-TR" dirty="0"/>
              <a:t>.</a:t>
            </a:r>
          </a:p>
          <a:p>
            <a:r>
              <a:rPr lang="tr-TR" dirty="0" err="1"/>
              <a:t>Myśli</a:t>
            </a:r>
            <a:r>
              <a:rPr lang="tr-TR" dirty="0"/>
              <a:t> o </a:t>
            </a:r>
            <a:r>
              <a:rPr lang="tr-TR" dirty="0" err="1"/>
              <a:t>moim</a:t>
            </a:r>
            <a:r>
              <a:rPr lang="tr-TR" dirty="0"/>
              <a:t> </a:t>
            </a:r>
            <a:r>
              <a:rPr lang="tr-TR" dirty="0" err="1"/>
              <a:t>problemie</a:t>
            </a:r>
            <a:r>
              <a:rPr lang="tr-TR" dirty="0"/>
              <a:t>.</a:t>
            </a:r>
          </a:p>
          <a:p>
            <a:r>
              <a:rPr lang="tr-TR" dirty="0" err="1"/>
              <a:t>Byłem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urlopie</a:t>
            </a:r>
            <a:r>
              <a:rPr lang="tr-TR" dirty="0"/>
              <a:t> w </a:t>
            </a:r>
            <a:r>
              <a:rPr lang="tr-TR" dirty="0" err="1"/>
              <a:t>Polsce</a:t>
            </a:r>
            <a:r>
              <a:rPr lang="tr-TR" dirty="0"/>
              <a:t>.</a:t>
            </a:r>
          </a:p>
          <a:p>
            <a:r>
              <a:rPr lang="tr-TR" dirty="0" err="1"/>
              <a:t>Za</a:t>
            </a:r>
            <a:r>
              <a:rPr lang="tr-TR" dirty="0"/>
              <a:t> </a:t>
            </a:r>
            <a:r>
              <a:rPr lang="tr-TR" dirty="0" err="1"/>
              <a:t>fotelem</a:t>
            </a:r>
            <a:r>
              <a:rPr lang="tr-TR" dirty="0"/>
              <a:t> </a:t>
            </a:r>
            <a:r>
              <a:rPr lang="tr-TR" dirty="0" err="1"/>
              <a:t>stoi</a:t>
            </a:r>
            <a:r>
              <a:rPr lang="tr-TR" dirty="0"/>
              <a:t> </a:t>
            </a:r>
            <a:r>
              <a:rPr lang="tr-TR" dirty="0" err="1"/>
              <a:t>regał</a:t>
            </a:r>
            <a:r>
              <a:rPr lang="tr-TR"/>
              <a:t>.</a:t>
            </a:r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96817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Yüzeyler</Template>
  <TotalTime>1</TotalTime>
  <Words>272</Words>
  <Application>Microsoft Macintosh PowerPoint</Application>
  <PresentationFormat>Geniş ekran</PresentationFormat>
  <Paragraphs>24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Yüzeyler</vt:lpstr>
      <vt:lpstr>Konu 7</vt:lpstr>
      <vt:lpstr>Konu 7 Devamı</vt:lpstr>
      <vt:lpstr>Konu 7 Devamı</vt:lpstr>
      <vt:lpstr>Konu 7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7</dc:title>
  <dc:creator>Saadet Buyuk Guler</dc:creator>
  <cp:lastModifiedBy>Saadet Buyuk Guler</cp:lastModifiedBy>
  <cp:revision>1</cp:revision>
  <dcterms:created xsi:type="dcterms:W3CDTF">2020-05-19T09:13:26Z</dcterms:created>
  <dcterms:modified xsi:type="dcterms:W3CDTF">2020-05-19T09:14:50Z</dcterms:modified>
</cp:coreProperties>
</file>