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264" r:id="rId3"/>
    <p:sldId id="271" r:id="rId4"/>
    <p:sldId id="265" r:id="rId5"/>
    <p:sldId id="272" r:id="rId6"/>
    <p:sldId id="266" r:id="rId7"/>
    <p:sldId id="267" r:id="rId8"/>
    <p:sldId id="273" r:id="rId9"/>
    <p:sldId id="27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C043C-C49B-47F4-A3A6-63332130DE54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9018F-3737-4846-8A30-4F2C3C8D605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A2AE50C-F89F-4679-8FCA-A598D46FBDBF}" type="slidenum">
              <a:rPr lang="tr-TR"/>
              <a:pPr/>
              <a:t>1</a:t>
            </a:fld>
            <a:endParaRPr lang="tr-TR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679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9642163-B150-4E3D-AF27-2F2D9928F61A}" type="slidenum">
              <a:rPr lang="tr-TR"/>
              <a:pPr/>
              <a:t>2</a:t>
            </a:fld>
            <a:endParaRPr lang="tr-TR"/>
          </a:p>
        </p:txBody>
      </p:sp>
      <p:sp>
        <p:nvSpPr>
          <p:cNvPr id="645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DA0037-2856-4992-8A10-BF0F2411D594}" type="slidenum">
              <a:rPr lang="tr-TR"/>
              <a:pPr/>
              <a:t>4</a:t>
            </a:fld>
            <a:endParaRPr lang="tr-TR"/>
          </a:p>
        </p:txBody>
      </p:sp>
      <p:sp>
        <p:nvSpPr>
          <p:cNvPr id="655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1E97265-4C9C-4B69-B2B4-289DEC54043B}" type="slidenum">
              <a:rPr lang="tr-TR"/>
              <a:pPr/>
              <a:t>7</a:t>
            </a:fld>
            <a:endParaRPr lang="tr-TR"/>
          </a:p>
        </p:txBody>
      </p:sp>
      <p:sp>
        <p:nvSpPr>
          <p:cNvPr id="665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A6B4-8224-4B73-B5A6-5F92DF034F5A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5283B-7BAF-4664-8212-02FC6AA9D34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Araştırmanın Özellikleri</a:t>
            </a:r>
          </a:p>
        </p:txBody>
      </p:sp>
    </p:spTree>
    <p:extLst>
      <p:ext uri="{BB962C8B-B14F-4D97-AF65-F5344CB8AC3E}">
        <p14:creationId xmlns:p14="http://schemas.microsoft.com/office/powerpoint/2010/main" val="16875037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 smtClean="0">
                <a:solidFill>
                  <a:srgbClr val="000000"/>
                </a:solidFill>
              </a:rPr>
              <a:t>Dünyayı </a:t>
            </a:r>
            <a:r>
              <a:rPr lang="tr-TR" sz="3200" dirty="0">
                <a:solidFill>
                  <a:srgbClr val="000000"/>
                </a:solidFill>
              </a:rPr>
              <a:t>görünür kılmaya yönelik olarak, somut, </a:t>
            </a:r>
            <a:r>
              <a:rPr lang="tr-TR" sz="3200" b="1" dirty="0">
                <a:solidFill>
                  <a:srgbClr val="000000"/>
                </a:solidFill>
              </a:rPr>
              <a:t>yorumlamaya</a:t>
            </a:r>
            <a:r>
              <a:rPr lang="tr-TR" sz="3200" dirty="0">
                <a:solidFill>
                  <a:srgbClr val="000000"/>
                </a:solidFill>
              </a:rPr>
              <a:t> dönük pratiklerden oluşur. Bu faaliyetler dünyayı aynı zamanda değiştirir. </a:t>
            </a:r>
            <a:endParaRPr lang="tr-TR" sz="32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>
                <a:solidFill>
                  <a:srgbClr val="000000"/>
                </a:solidFill>
              </a:rPr>
              <a:t>Gözlemciyi dünyaya indirir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>
                <a:solidFill>
                  <a:srgbClr val="000000"/>
                </a:solidFill>
              </a:rPr>
              <a:t>Nitel araştırmacılar nesneleri doğal ortamlarında incelerler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884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Gerçekliğin toplumsal olarak </a:t>
            </a:r>
            <a:r>
              <a:rPr lang="tr-TR" sz="3200" dirty="0" err="1">
                <a:solidFill>
                  <a:srgbClr val="000000"/>
                </a:solidFill>
              </a:rPr>
              <a:t>inşaa</a:t>
            </a:r>
            <a:r>
              <a:rPr lang="tr-TR" sz="3200" dirty="0">
                <a:solidFill>
                  <a:srgbClr val="000000"/>
                </a:solidFill>
              </a:rPr>
              <a:t> edildiğini ve inceleme nesnesi ile gözlemci arasındaki ilişkiyi vurgular.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Nitel yaklaşım doğası gereği çok-metotlu, çok-felsefelidir</a:t>
            </a:r>
            <a:r>
              <a:rPr lang="tr-TR" sz="3200" dirty="0" smtClean="0">
                <a:solidFill>
                  <a:srgbClr val="000000"/>
                </a:solidFill>
              </a:rPr>
              <a:t>.</a:t>
            </a:r>
            <a:endParaRPr lang="tr-T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00"/>
                </a:solidFill>
              </a:rPr>
              <a:t>Nitel yaklaşımın (nicelden farklı olarak) net olarak kendisine ait olan bir teorisi veya paradigması yoktur.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1413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Nitel araştırmanın üç temel teorik perspektifi vardır:</a:t>
            </a:r>
          </a:p>
          <a:p>
            <a:pPr marL="741363" lvl="1" indent="-28416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Anlama (yorumlayıcı)</a:t>
            </a:r>
          </a:p>
          <a:p>
            <a:pPr marL="741363" lvl="1" indent="-28416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Özgürleşme (eleştirel ve feminist yaklaşımlar)</a:t>
            </a:r>
          </a:p>
          <a:p>
            <a:pPr marL="741363" lvl="1" indent="-28416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Yapısöküm (postmodern)</a:t>
            </a:r>
          </a:p>
          <a:p>
            <a:pPr marL="741363" lvl="1" indent="-28416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3200">
              <a:solidFill>
                <a:srgbClr val="000000"/>
              </a:solidFill>
            </a:endParaRPr>
          </a:p>
          <a:p>
            <a:pPr marL="741363" lvl="1" indent="-28416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İyi bilim yapma (post-pozitivizm)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Nitele 3 farklı şekilde yaklaşılabilir. 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 smtClean="0">
                <a:solidFill>
                  <a:srgbClr val="000000"/>
                </a:solidFill>
              </a:rPr>
              <a:t>Yöntemsel çeşitlilik 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 dirty="0" smtClean="0">
                <a:solidFill>
                  <a:srgbClr val="000000"/>
                </a:solidFill>
              </a:rPr>
              <a:t>Nitel, karmaşık olan toplumsal gerçekliğin farklı boyutlarını açıklayabilmek üzere nicelle birlikte veya tek başına kullanılan bir yöntem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rgbClr val="000000"/>
                </a:solidFill>
              </a:rPr>
              <a:t>Nitele 3 farklı şekilde yaklaşılabilir. 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rgbClr val="000000"/>
                </a:solidFill>
              </a:rPr>
              <a:t>Nitel araştırmaya alternatif paradigma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3885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>
                <a:solidFill>
                  <a:srgbClr val="000000"/>
                </a:solidFill>
              </a:rPr>
              <a:t>Nitele 3 farklı şekilde yaklaşılabilir. 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rgbClr val="000000"/>
                </a:solidFill>
              </a:rPr>
              <a:t>Bilimin </a:t>
            </a:r>
            <a:r>
              <a:rPr lang="tr-TR" dirty="0">
                <a:solidFill>
                  <a:srgbClr val="000000"/>
                </a:solidFill>
              </a:rPr>
              <a:t>tek geçerli mantığı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105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151</Words>
  <Application>Microsoft Office PowerPoint</Application>
  <PresentationFormat>Ekran Gösterisi (4:3)</PresentationFormat>
  <Paragraphs>24</Paragraphs>
  <Slides>9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yazar</cp:lastModifiedBy>
  <cp:revision>4</cp:revision>
  <dcterms:created xsi:type="dcterms:W3CDTF">2018-02-12T15:29:04Z</dcterms:created>
  <dcterms:modified xsi:type="dcterms:W3CDTF">2019-07-28T14:15:51Z</dcterms:modified>
</cp:coreProperties>
</file>