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96" y="-6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34050-A964-404A-A4E3-9B316FC0B415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2011D-9A67-C64A-8A7B-5F5A541CD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12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0CB32-8F11-4599-95FA-8333EFE54508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8442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789B-5185-9B4D-877E-2F4C1187C19B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382C-EC89-EF47-99FF-9E23273EE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2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789B-5185-9B4D-877E-2F4C1187C19B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382C-EC89-EF47-99FF-9E23273EE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8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789B-5185-9B4D-877E-2F4C1187C19B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382C-EC89-EF47-99FF-9E23273EE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3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789B-5185-9B4D-877E-2F4C1187C19B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382C-EC89-EF47-99FF-9E23273EE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20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789B-5185-9B4D-877E-2F4C1187C19B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382C-EC89-EF47-99FF-9E23273EE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1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789B-5185-9B4D-877E-2F4C1187C19B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382C-EC89-EF47-99FF-9E23273EE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87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789B-5185-9B4D-877E-2F4C1187C19B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382C-EC89-EF47-99FF-9E23273EE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27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789B-5185-9B4D-877E-2F4C1187C19B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382C-EC89-EF47-99FF-9E23273EE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30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789B-5185-9B4D-877E-2F4C1187C19B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382C-EC89-EF47-99FF-9E23273EE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83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789B-5185-9B4D-877E-2F4C1187C19B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382C-EC89-EF47-99FF-9E23273EE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8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789B-5185-9B4D-877E-2F4C1187C19B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382C-EC89-EF47-99FF-9E23273EE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6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2789B-5185-9B4D-877E-2F4C1187C19B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8382C-EC89-EF47-99FF-9E23273EE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16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Marmara Turu-2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65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tx1"/>
                </a:solidFill>
              </a:rPr>
              <a:t>3. GÜN</a:t>
            </a:r>
            <a:br>
              <a:rPr lang="tr-TR" b="1" dirty="0">
                <a:solidFill>
                  <a:schemeClr val="tx1"/>
                </a:solidFill>
              </a:rPr>
            </a:br>
            <a:r>
              <a:rPr lang="tr-TR" b="1" dirty="0">
                <a:solidFill>
                  <a:schemeClr val="tx1"/>
                </a:solidFill>
              </a:rPr>
              <a:t>		AYVALIK-KAZ DAĞLARI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208912" cy="5133184"/>
          </a:xfrm>
        </p:spPr>
        <p:txBody>
          <a:bodyPr/>
          <a:lstStyle/>
          <a:p>
            <a:r>
              <a:rPr lang="tr-TR" sz="2000" dirty="0" smtClean="0"/>
              <a:t>(</a:t>
            </a:r>
            <a:r>
              <a:rPr lang="tr-TR" sz="2000" dirty="0"/>
              <a:t>13:00) Cunda Adasına varış ve öğle yemeği molası.</a:t>
            </a:r>
          </a:p>
          <a:p>
            <a:r>
              <a:rPr lang="tr-TR" sz="2000" dirty="0"/>
              <a:t>(14:00) Cunda Adasının gezilmesi. </a:t>
            </a:r>
          </a:p>
          <a:p>
            <a:r>
              <a:rPr lang="pt-BR" sz="2000" dirty="0"/>
              <a:t>Cunda Adası Agia Triyada Kilisesi</a:t>
            </a:r>
            <a:endParaRPr lang="tr-TR" sz="2000" dirty="0"/>
          </a:p>
          <a:p>
            <a:pPr marL="0" indent="0">
              <a:buNone/>
            </a:pPr>
            <a:r>
              <a:rPr lang="tr-TR" sz="2000" dirty="0"/>
              <a:t>	Cunda Adası, Agia Triyada Kilisesi, adanın </a:t>
            </a:r>
            <a:r>
              <a:rPr lang="tr-TR" sz="2000" dirty="0" smtClean="0"/>
              <a:t>en eski </a:t>
            </a:r>
            <a:r>
              <a:rPr lang="tr-TR" sz="2000" dirty="0"/>
              <a:t>kilisesi olması ile önemlidir. Kilisede </a:t>
            </a:r>
            <a:r>
              <a:rPr lang="tr-TR" sz="2000" dirty="0" smtClean="0"/>
              <a:t>mübadeleye </a:t>
            </a:r>
            <a:r>
              <a:rPr lang="tr-TR" sz="2000" dirty="0"/>
              <a:t>kadar ibadet yapılmıştır</a:t>
            </a:r>
            <a:r>
              <a:rPr lang="tr-TR" sz="2000" dirty="0" smtClean="0"/>
              <a:t>.</a:t>
            </a:r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r>
              <a:rPr lang="tr-TR" sz="2000" dirty="0" smtClean="0"/>
              <a:t> </a:t>
            </a:r>
            <a:endParaRPr lang="tr-TR" sz="2000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4984"/>
            <a:ext cx="9144000" cy="355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58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66130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tx1"/>
                </a:solidFill>
              </a:rPr>
              <a:t>3. GÜN</a:t>
            </a:r>
            <a:br>
              <a:rPr lang="tr-TR" b="1" dirty="0">
                <a:solidFill>
                  <a:schemeClr val="tx1"/>
                </a:solidFill>
              </a:rPr>
            </a:br>
            <a:r>
              <a:rPr lang="tr-TR" b="1" dirty="0">
                <a:solidFill>
                  <a:schemeClr val="tx1"/>
                </a:solidFill>
              </a:rPr>
              <a:t>		AYVALIK-KAZ DAĞLARI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3784" y="1268760"/>
            <a:ext cx="9144000" cy="5205192"/>
          </a:xfrm>
        </p:spPr>
        <p:txBody>
          <a:bodyPr>
            <a:normAutofit/>
          </a:bodyPr>
          <a:lstStyle/>
          <a:p>
            <a:r>
              <a:rPr lang="tr-TR" sz="2000" dirty="0"/>
              <a:t>Taksiyarhis Kilisesi</a:t>
            </a:r>
          </a:p>
          <a:p>
            <a:pPr marL="0" indent="0">
              <a:buNone/>
            </a:pPr>
            <a:r>
              <a:rPr lang="tr-TR" sz="2000" dirty="0" smtClean="0"/>
              <a:t>Adanın kalbinde yer alan kilise, adada en çok </a:t>
            </a:r>
            <a:r>
              <a:rPr lang="tr-TR" sz="2000" dirty="0"/>
              <a:t>	</a:t>
            </a:r>
            <a:r>
              <a:rPr lang="tr-TR" sz="2000" dirty="0" smtClean="0"/>
              <a:t>ziyaret edilen 	yerlerin başında gelmektedir. Adanın şu en sağlam kilisesi </a:t>
            </a:r>
            <a:r>
              <a:rPr lang="tr-TR" sz="2000" dirty="0"/>
              <a:t> </a:t>
            </a:r>
            <a:r>
              <a:rPr lang="tr-TR" sz="2000" dirty="0" smtClean="0"/>
              <a:t>olan Taksiyarhis Kilisesi, Rumların yaşadığı dönemde merkez kilise idi. 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4" y="2636912"/>
            <a:ext cx="9144000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29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tx1"/>
                </a:solidFill>
              </a:rPr>
              <a:t>3. GÜN</a:t>
            </a:r>
            <a:br>
              <a:rPr lang="tr-TR" b="1" dirty="0">
                <a:solidFill>
                  <a:schemeClr val="tx1"/>
                </a:solidFill>
              </a:rPr>
            </a:br>
            <a:r>
              <a:rPr lang="tr-TR" b="1" dirty="0">
                <a:solidFill>
                  <a:schemeClr val="tx1"/>
                </a:solidFill>
              </a:rPr>
              <a:t>		AYVALIK-KAZ DAĞLARI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tr-TR" sz="2000" dirty="0" smtClean="0"/>
          </a:p>
          <a:p>
            <a:r>
              <a:rPr lang="tr-TR" sz="2000" dirty="0" smtClean="0"/>
              <a:t>Cunda </a:t>
            </a:r>
            <a:r>
              <a:rPr lang="tr-TR" sz="2000" dirty="0"/>
              <a:t>Ayos Yannis </a:t>
            </a:r>
            <a:r>
              <a:rPr lang="tr-TR" sz="2000" dirty="0" smtClean="0"/>
              <a:t>Kilisesi</a:t>
            </a:r>
            <a:endParaRPr lang="tr-TR" sz="2000" dirty="0"/>
          </a:p>
          <a:p>
            <a:pPr marL="0" indent="0">
              <a:buNone/>
            </a:pPr>
            <a:r>
              <a:rPr lang="tr-TR" sz="2000" dirty="0" smtClean="0"/>
              <a:t>	Üç </a:t>
            </a:r>
            <a:r>
              <a:rPr lang="tr-TR" sz="2000" dirty="0"/>
              <a:t>denizi de gören Aşıklar Tepesi'nde </a:t>
            </a:r>
            <a:r>
              <a:rPr lang="tr-TR" sz="2000" dirty="0" smtClean="0"/>
              <a:t>	bulunan </a:t>
            </a:r>
            <a:r>
              <a:rPr lang="tr-TR" sz="2000" dirty="0"/>
              <a:t>kilise, </a:t>
            </a:r>
            <a:r>
              <a:rPr lang="tr-TR" sz="2000" dirty="0" smtClean="0"/>
              <a:t>	adanın </a:t>
            </a:r>
            <a:r>
              <a:rPr lang="tr-TR" sz="2000" dirty="0"/>
              <a:t>hemen girişinde </a:t>
            </a:r>
            <a:r>
              <a:rPr lang="tr-TR" sz="2000" dirty="0" smtClean="0"/>
              <a:t>bulunuyor.</a:t>
            </a:r>
            <a:endParaRPr lang="tr-TR" sz="2000" dirty="0"/>
          </a:p>
          <a:p>
            <a:pPr marL="0" indent="0">
              <a:buNone/>
            </a:pPr>
            <a:endParaRPr lang="tr-TR" sz="2000" dirty="0"/>
          </a:p>
          <a:p>
            <a:r>
              <a:rPr lang="tr-TR" sz="2000" dirty="0" smtClean="0"/>
              <a:t>Cunda </a:t>
            </a:r>
            <a:r>
              <a:rPr lang="tr-TR" sz="2000" dirty="0"/>
              <a:t>Ayışığı </a:t>
            </a:r>
            <a:r>
              <a:rPr lang="tr-TR" sz="2000" dirty="0" smtClean="0"/>
              <a:t>Manastırı</a:t>
            </a:r>
            <a:endParaRPr lang="tr-TR" sz="2000" dirty="0"/>
          </a:p>
          <a:p>
            <a:pPr marL="0" indent="0">
              <a:buNone/>
            </a:pPr>
            <a:r>
              <a:rPr lang="tr-TR" sz="2000" dirty="0" smtClean="0"/>
              <a:t>	Kendine </a:t>
            </a:r>
            <a:r>
              <a:rPr lang="tr-TR" sz="2000" dirty="0"/>
              <a:t>özgü yapısını koruyabilen manastır, </a:t>
            </a:r>
            <a:r>
              <a:rPr lang="tr-TR" sz="2000" dirty="0" err="1"/>
              <a:t>Pateriça</a:t>
            </a:r>
            <a:r>
              <a:rPr lang="tr-TR" sz="2000" dirty="0"/>
              <a:t> </a:t>
            </a:r>
            <a:r>
              <a:rPr lang="tr-TR" sz="2000" dirty="0" smtClean="0"/>
              <a:t>	Koyu'nda </a:t>
            </a:r>
            <a:r>
              <a:rPr lang="tr-TR" sz="2000" dirty="0"/>
              <a:t>yer almaktadır. Ay ışığında manastırın </a:t>
            </a:r>
            <a:r>
              <a:rPr lang="tr-TR" sz="2000" dirty="0" smtClean="0"/>
              <a:t>	kendisi </a:t>
            </a:r>
            <a:r>
              <a:rPr lang="tr-TR" sz="2000" dirty="0"/>
              <a:t>ve çevresi büyüleyici bir güzelliğe </a:t>
            </a:r>
            <a:r>
              <a:rPr lang="tr-TR" sz="2000" dirty="0" smtClean="0"/>
              <a:t>	büründüğünden </a:t>
            </a:r>
            <a:r>
              <a:rPr lang="tr-TR" sz="2000" dirty="0"/>
              <a:t>bu isim verilmiştir.</a:t>
            </a:r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940334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tx1"/>
                </a:solidFill>
              </a:rPr>
              <a:t>3. GÜN</a:t>
            </a:r>
            <a:br>
              <a:rPr lang="tr-TR" b="1" dirty="0">
                <a:solidFill>
                  <a:schemeClr val="tx1"/>
                </a:solidFill>
              </a:rPr>
            </a:br>
            <a:r>
              <a:rPr lang="tr-TR" b="1" dirty="0">
                <a:solidFill>
                  <a:schemeClr val="tx1"/>
                </a:solidFill>
              </a:rPr>
              <a:t>		AYVALIK-KAZ DAĞLARI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>
            <a:normAutofit/>
          </a:bodyPr>
          <a:lstStyle/>
          <a:p>
            <a:r>
              <a:rPr lang="tr-TR" sz="2000" dirty="0" smtClean="0"/>
              <a:t>(16:00) Şeytan Sofrasına hareket.</a:t>
            </a:r>
          </a:p>
          <a:p>
            <a:r>
              <a:rPr lang="tr-TR" sz="2000" dirty="0" smtClean="0"/>
              <a:t>(16:40) Şeytan Sofrasının gezilmesi ve serbest zaman.</a:t>
            </a:r>
          </a:p>
          <a:p>
            <a:endParaRPr lang="tr-TR" sz="2000" dirty="0" smtClean="0"/>
          </a:p>
          <a:p>
            <a:endParaRPr lang="tr-TR" sz="2000" dirty="0" smtClean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0" y="2924944"/>
            <a:ext cx="4534272" cy="39330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493" y="2924944"/>
            <a:ext cx="4580508" cy="392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68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tx1"/>
                </a:solidFill>
              </a:rPr>
              <a:t>3. GÜN</a:t>
            </a:r>
            <a:br>
              <a:rPr lang="tr-TR" b="1" dirty="0">
                <a:solidFill>
                  <a:schemeClr val="tx1"/>
                </a:solidFill>
              </a:rPr>
            </a:br>
            <a:r>
              <a:rPr lang="tr-TR" b="1" dirty="0">
                <a:solidFill>
                  <a:schemeClr val="tx1"/>
                </a:solidFill>
              </a:rPr>
              <a:t>		AYVALIK-KAZ DAĞLARI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000" dirty="0"/>
              <a:t>(17:40) Burhaniye ve Edremit üzerinden Kazdağları’ na hareket.</a:t>
            </a:r>
          </a:p>
          <a:p>
            <a:r>
              <a:rPr lang="tr-TR" sz="2000" dirty="0"/>
              <a:t>(21:00) Kaz Dağlarına varış, akşam yemeği ve konaklamak için Kaz dağları İliada Hotel varış</a:t>
            </a:r>
            <a:r>
              <a:rPr lang="tr-TR" sz="2000" dirty="0" smtClean="0"/>
              <a:t>.</a:t>
            </a:r>
          </a:p>
          <a:p>
            <a:endParaRPr lang="tr-TR" sz="2000" dirty="0"/>
          </a:p>
          <a:p>
            <a:endParaRPr lang="tr-TR" sz="2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6" y="3068961"/>
            <a:ext cx="9144000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514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tx1"/>
                </a:solidFill>
              </a:rPr>
              <a:t>4. GÜN</a:t>
            </a:r>
            <a:br>
              <a:rPr lang="tr-TR" b="1" dirty="0" smtClean="0">
                <a:solidFill>
                  <a:schemeClr val="tx1"/>
                </a:solidFill>
              </a:rPr>
            </a:br>
            <a:r>
              <a:rPr lang="tr-TR" b="1" dirty="0" smtClean="0">
                <a:solidFill>
                  <a:schemeClr val="tx1"/>
                </a:solidFill>
              </a:rPr>
              <a:t>		KAZ DAĞLARI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91264" cy="4873752"/>
          </a:xfrm>
        </p:spPr>
        <p:txBody>
          <a:bodyPr>
            <a:normAutofit/>
          </a:bodyPr>
          <a:lstStyle/>
          <a:p>
            <a:pPr fontAlgn="base"/>
            <a:r>
              <a:rPr lang="tr-TR" sz="2000" dirty="0" smtClean="0"/>
              <a:t>(</a:t>
            </a:r>
            <a:r>
              <a:rPr lang="tr-TR" sz="2000" dirty="0"/>
              <a:t>08:00) Sabah kahvaltısından sonra Otelden </a:t>
            </a:r>
            <a:r>
              <a:rPr lang="tr-TR" sz="2000" dirty="0" smtClean="0"/>
              <a:t>ayrılış</a:t>
            </a:r>
          </a:p>
          <a:p>
            <a:pPr fontAlgn="base"/>
            <a:r>
              <a:rPr lang="tr-TR" sz="2000" dirty="0" smtClean="0"/>
              <a:t>(09:00) İlk durak noktamız Kazdağı Milli Parkına hareket ediyoruz.</a:t>
            </a:r>
          </a:p>
          <a:p>
            <a:pPr fontAlgn="base"/>
            <a:endParaRPr lang="tr-TR" dirty="0" smtClean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8920"/>
            <a:ext cx="9144000" cy="411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73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tx1"/>
                </a:solidFill>
              </a:rPr>
              <a:t>4. GÜN</a:t>
            </a:r>
            <a:br>
              <a:rPr lang="tr-TR" b="1" dirty="0">
                <a:solidFill>
                  <a:schemeClr val="tx1"/>
                </a:solidFill>
              </a:rPr>
            </a:br>
            <a:r>
              <a:rPr lang="tr-TR" b="1" dirty="0">
                <a:solidFill>
                  <a:schemeClr val="tx1"/>
                </a:solidFill>
              </a:rPr>
              <a:t>		KAZ DAĞLARI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07504" y="1412776"/>
            <a:ext cx="9036496" cy="5061176"/>
          </a:xfrm>
        </p:spPr>
        <p:txBody>
          <a:bodyPr>
            <a:normAutofit/>
          </a:bodyPr>
          <a:lstStyle/>
          <a:p>
            <a:pPr fontAlgn="base"/>
            <a:r>
              <a:rPr lang="tr-TR" sz="2000" dirty="0"/>
              <a:t>(11</a:t>
            </a:r>
            <a:r>
              <a:rPr lang="tr-TR" sz="2000" dirty="0">
                <a:sym typeface="Wingdings" panose="05000000000000000000" pitchFamily="2" charset="2"/>
              </a:rPr>
              <a:t>:00) </a:t>
            </a:r>
            <a:r>
              <a:rPr lang="tr-TR" sz="2000" dirty="0"/>
              <a:t>Hasanboğuldu’ ya varıyoruz. </a:t>
            </a:r>
          </a:p>
          <a:p>
            <a:pPr fontAlgn="base"/>
            <a:r>
              <a:rPr lang="tr-TR" sz="2000" dirty="0"/>
              <a:t>(11:20) İsteyenler Sütüven Şelalesinin altında yüzebilirler. Hasan Boğuldu ve Sütüven Şelalesini geziyoruz. </a:t>
            </a:r>
          </a:p>
          <a:p>
            <a:pPr fontAlgn="base"/>
            <a:r>
              <a:rPr lang="tr-TR" sz="2000" dirty="0"/>
              <a:t>(13:30) Öğle yemeği için Pınarbaşına varıyoruz.</a:t>
            </a:r>
          </a:p>
          <a:p>
            <a:endParaRPr lang="tr-TR" sz="20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6952"/>
            <a:ext cx="9144000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72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tx1"/>
                </a:solidFill>
              </a:rPr>
              <a:t>4</a:t>
            </a:r>
            <a:r>
              <a:rPr lang="tr-TR" b="1" dirty="0" smtClean="0">
                <a:solidFill>
                  <a:schemeClr val="tx1"/>
                </a:solidFill>
              </a:rPr>
              <a:t>. GÜN</a:t>
            </a:r>
            <a:r>
              <a:rPr lang="tr-TR" b="1" dirty="0">
                <a:solidFill>
                  <a:schemeClr val="tx1"/>
                </a:solidFill>
              </a:rPr>
              <a:t/>
            </a:r>
            <a:br>
              <a:rPr lang="tr-TR" b="1" dirty="0">
                <a:solidFill>
                  <a:schemeClr val="tx1"/>
                </a:solidFill>
              </a:rPr>
            </a:br>
            <a:r>
              <a:rPr lang="tr-TR" b="1" dirty="0">
                <a:solidFill>
                  <a:schemeClr val="tx1"/>
                </a:solidFill>
              </a:rPr>
              <a:t>		KAZ DAĞLARI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8147248" cy="4873752"/>
          </a:xfrm>
        </p:spPr>
        <p:txBody>
          <a:bodyPr>
            <a:normAutofit/>
          </a:bodyPr>
          <a:lstStyle/>
          <a:p>
            <a:pPr fontAlgn="base"/>
            <a:endParaRPr lang="tr-TR" sz="2000" dirty="0" smtClean="0"/>
          </a:p>
          <a:p>
            <a:pPr fontAlgn="base"/>
            <a:r>
              <a:rPr lang="tr-TR" sz="2000" dirty="0" smtClean="0"/>
              <a:t>(</a:t>
            </a:r>
            <a:r>
              <a:rPr lang="tr-TR" sz="2000" dirty="0"/>
              <a:t>14:30) Öğle yemeğimizi yedikten sonra. Tahtakuşlar Köyü Özel Etnografya müzesine doğru yola koyuluyoruz. </a:t>
            </a:r>
            <a:endParaRPr lang="tr-TR" sz="2000" dirty="0" smtClean="0"/>
          </a:p>
          <a:p>
            <a:pPr fontAlgn="base"/>
            <a:endParaRPr lang="tr-TR" sz="2000" dirty="0" smtClean="0"/>
          </a:p>
          <a:p>
            <a:pPr fontAlgn="base"/>
            <a:r>
              <a:rPr lang="tr-TR" sz="2000" dirty="0" smtClean="0"/>
              <a:t>(</a:t>
            </a:r>
            <a:r>
              <a:rPr lang="tr-TR" sz="2000" dirty="0"/>
              <a:t>15:10) Etnografya Müzesine varış ve gezilmesi</a:t>
            </a:r>
            <a:r>
              <a:rPr lang="tr-TR" sz="2000" dirty="0" smtClean="0"/>
              <a:t>.</a:t>
            </a:r>
          </a:p>
          <a:p>
            <a:pPr fontAlgn="base"/>
            <a:endParaRPr lang="tr-TR" sz="2000" dirty="0"/>
          </a:p>
          <a:p>
            <a:pPr fontAlgn="base"/>
            <a:r>
              <a:rPr lang="tr-TR" sz="2000" dirty="0" smtClean="0"/>
              <a:t>(</a:t>
            </a:r>
            <a:r>
              <a:rPr lang="tr-TR" sz="2000" dirty="0"/>
              <a:t>16:20) Eski bir Rum köyü olan Adatepe köyüne gidiyoruz. Sit alanı ilan edilmiş olan köy içerisinde taş mimarisine sahip evler bulunmaktadır. Adatepe Zeytinyağ Müzesini geziyoruz</a:t>
            </a:r>
            <a:r>
              <a:rPr lang="tr-TR" sz="2000" dirty="0" smtClean="0"/>
              <a:t>.</a:t>
            </a:r>
          </a:p>
          <a:p>
            <a:pPr fontAlgn="base"/>
            <a:endParaRPr lang="tr-TR" sz="2000" dirty="0" smtClean="0"/>
          </a:p>
          <a:p>
            <a:pPr fontAlgn="base"/>
            <a:r>
              <a:rPr lang="tr-TR" sz="2000" dirty="0" smtClean="0"/>
              <a:t>(</a:t>
            </a:r>
            <a:r>
              <a:rPr lang="tr-TR" sz="2000" dirty="0"/>
              <a:t>18:30) Köy gezimizi ve müze gezisini tamamlayıp köy meydanında çay, kahve molası verdikten sonra Zeus Altarına yürüyüp, Edremit körfezini Kuş bakışı izliyoruz</a:t>
            </a:r>
            <a:r>
              <a:rPr lang="tr-TR" sz="2000" dirty="0" smtClean="0"/>
              <a:t>.</a:t>
            </a:r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454927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280</Words>
  <Application>Microsoft Macintosh PowerPoint</Application>
  <PresentationFormat>On-screen Show (4:3)</PresentationFormat>
  <Paragraphs>41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Marmara Turu-2</vt:lpstr>
      <vt:lpstr>3. GÜN   AYVALIK-KAZ DAĞLARI</vt:lpstr>
      <vt:lpstr>3. GÜN   AYVALIK-KAZ DAĞLARI</vt:lpstr>
      <vt:lpstr>3. GÜN   AYVALIK-KAZ DAĞLARI</vt:lpstr>
      <vt:lpstr>3. GÜN   AYVALIK-KAZ DAĞLARI</vt:lpstr>
      <vt:lpstr>3. GÜN   AYVALIK-KAZ DAĞLARI</vt:lpstr>
      <vt:lpstr>4. GÜN   KAZ DAĞLARI</vt:lpstr>
      <vt:lpstr>4. GÜN   KAZ DAĞLARI</vt:lpstr>
      <vt:lpstr>4. GÜN   KAZ DAĞLARI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Marmara Turu-2</dc:title>
  <dc:creator>azade</dc:creator>
  <cp:lastModifiedBy>azade</cp:lastModifiedBy>
  <cp:revision>1</cp:revision>
  <dcterms:created xsi:type="dcterms:W3CDTF">2017-11-07T00:36:54Z</dcterms:created>
  <dcterms:modified xsi:type="dcterms:W3CDTF">2017-11-07T00:43:05Z</dcterms:modified>
</cp:coreProperties>
</file>