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589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42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768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142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9744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309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958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27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27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06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30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17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72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69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12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78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C16CF-76A4-4D0D-94DA-8FE6B7CE175D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1ABB1E-A04A-4815-88F5-25641E6D91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66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1158290-0201-4DDA-A5CE-3712A6ABE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>
                <a:solidFill>
                  <a:srgbClr val="FF0000"/>
                </a:solidFill>
              </a:rPr>
              <a:t>*TERLİK SAYASININ DİKİM TEKNİKLERİ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6E4A38-673C-4FF5-B9BE-EA366B89D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solidFill>
                  <a:srgbClr val="002060"/>
                </a:solidFill>
              </a:rPr>
              <a:t>Saya parçalarının dikimi</a:t>
            </a:r>
          </a:p>
          <a:p>
            <a:r>
              <a:rPr lang="tr-TR" sz="4800" dirty="0">
                <a:solidFill>
                  <a:srgbClr val="002060"/>
                </a:solidFill>
              </a:rPr>
              <a:t>Astar parçalarının dikimi</a:t>
            </a:r>
          </a:p>
        </p:txBody>
      </p:sp>
    </p:spTree>
    <p:extLst>
      <p:ext uri="{BB962C8B-B14F-4D97-AF65-F5344CB8AC3E}">
        <p14:creationId xmlns:p14="http://schemas.microsoft.com/office/powerpoint/2010/main" val="53363758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11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*TERLİK SAYASININ DİKİM TEKNİKLERİ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*TERLİK SAYASININ DİKİM TEKNİKLERİ</dc:title>
  <dc:creator>selami özal</dc:creator>
  <cp:lastModifiedBy>selami özal</cp:lastModifiedBy>
  <cp:revision>2</cp:revision>
  <dcterms:created xsi:type="dcterms:W3CDTF">2017-11-06T21:19:29Z</dcterms:created>
  <dcterms:modified xsi:type="dcterms:W3CDTF">2017-11-22T17:41:16Z</dcterms:modified>
</cp:coreProperties>
</file>