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4" y="-6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AD19-21FC-42FB-B27B-CB66C00DD5BE}" type="datetimeFigureOut">
              <a:rPr lang="tr-TR" smtClean="0"/>
              <a:t>07/11/17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AB5-91C8-40C8-ABF1-5CC6BF16853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AD19-21FC-42FB-B27B-CB66C00DD5BE}" type="datetimeFigureOut">
              <a:rPr lang="tr-TR" smtClean="0"/>
              <a:t>07/11/17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AB5-91C8-40C8-ABF1-5CC6BF16853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AD19-21FC-42FB-B27B-CB66C00DD5BE}" type="datetimeFigureOut">
              <a:rPr lang="tr-TR" smtClean="0"/>
              <a:t>07/11/17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AB5-91C8-40C8-ABF1-5CC6BF16853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AD19-21FC-42FB-B27B-CB66C00DD5BE}" type="datetimeFigureOut">
              <a:rPr lang="tr-TR" smtClean="0"/>
              <a:t>07/11/17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AB5-91C8-40C8-ABF1-5CC6BF16853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AD19-21FC-42FB-B27B-CB66C00DD5BE}" type="datetimeFigureOut">
              <a:rPr lang="tr-TR" smtClean="0"/>
              <a:t>07/11/17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AB5-91C8-40C8-ABF1-5CC6BF16853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AD19-21FC-42FB-B27B-CB66C00DD5BE}" type="datetimeFigureOut">
              <a:rPr lang="tr-TR" smtClean="0"/>
              <a:t>07/11/17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AB5-91C8-40C8-ABF1-5CC6BF16853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AD19-21FC-42FB-B27B-CB66C00DD5BE}" type="datetimeFigureOut">
              <a:rPr lang="tr-TR" smtClean="0"/>
              <a:t>07/11/17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AB5-91C8-40C8-ABF1-5CC6BF16853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AD19-21FC-42FB-B27B-CB66C00DD5BE}" type="datetimeFigureOut">
              <a:rPr lang="tr-TR" smtClean="0"/>
              <a:t>07/11/17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AB5-91C8-40C8-ABF1-5CC6BF16853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AD19-21FC-42FB-B27B-CB66C00DD5BE}" type="datetimeFigureOut">
              <a:rPr lang="tr-TR" smtClean="0"/>
              <a:t>07/11/17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AB5-91C8-40C8-ABF1-5CC6BF16853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AD19-21FC-42FB-B27B-CB66C00DD5BE}" type="datetimeFigureOut">
              <a:rPr lang="tr-TR" smtClean="0"/>
              <a:t>07/11/17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BAB5-91C8-40C8-ABF1-5CC6BF16853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AD19-21FC-42FB-B27B-CB66C00DD5BE}" type="datetimeFigureOut">
              <a:rPr lang="tr-TR" smtClean="0"/>
              <a:t>07/11/17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B5BAB5-91C8-40C8-ABF1-5CC6BF168532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DBAD19-21FC-42FB-B27B-CB66C00DD5BE}" type="datetimeFigureOut">
              <a:rPr lang="tr-TR" smtClean="0"/>
              <a:t>07/11/17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B5BAB5-91C8-40C8-ABF1-5CC6BF168532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Savaş Can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" y="0"/>
            <a:ext cx="9326190" cy="685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6156176" y="3068960"/>
            <a:ext cx="2376264" cy="2520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40 KİŞİLİK EGE TURU</a:t>
            </a:r>
            <a:endParaRPr lang="tr-T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1.GÜN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MİSAFİRLERİMİZ  22.00 DA AŞTİ ÖNÜNDE BULUŞMAK NOKTASINDAN ALINIP BERGAMA ‘YA DOĞRU GECE YOLCULUĞU BAŞLAYACAK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 descr="C:\Users\Savaş Can\Desktop\resimgosterTI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tr-TR" dirty="0" smtClean="0"/>
              <a:t>2. GÜN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r>
              <a:rPr lang="tr-TR" sz="2000" dirty="0" smtClean="0"/>
              <a:t>SABAH 8:00 – 9:30 BERGAMA ‘DA KAHVALTI.</a:t>
            </a:r>
          </a:p>
          <a:p>
            <a:r>
              <a:rPr lang="tr-TR" sz="2000" dirty="0" smtClean="0"/>
              <a:t> 9:30 – 12.00 ARASI AKROPOL,KIZIL AVLU VE ASKLEPİON TURU VE ANLATIMI.</a:t>
            </a:r>
          </a:p>
          <a:p>
            <a:r>
              <a:rPr lang="tr-TR" sz="2000" dirty="0" smtClean="0"/>
              <a:t>BERGAMA LABELLA OTELE HAREKET ÖĞLE YEMEĞİMİZ OTELDE</a:t>
            </a:r>
            <a:endParaRPr lang="tr-TR" dirty="0"/>
          </a:p>
        </p:txBody>
      </p:sp>
      <p:pic>
        <p:nvPicPr>
          <p:cNvPr id="3074" name="Picture 2" descr="C:\Users\Savaş Can\Desktop\clip_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92" y="3288396"/>
            <a:ext cx="424615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vaş Can\Desktop\berga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93204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87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3. GÜN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389120"/>
          </a:xfrm>
        </p:spPr>
        <p:txBody>
          <a:bodyPr>
            <a:normAutofit/>
          </a:bodyPr>
          <a:lstStyle/>
          <a:p>
            <a:endParaRPr lang="tr-TR" sz="1800" dirty="0" smtClean="0"/>
          </a:p>
          <a:p>
            <a:r>
              <a:rPr lang="tr-TR" sz="1800" dirty="0" smtClean="0"/>
              <a:t>SAAT 8:00 DA OTELDEN AYRILIP İZMİR’E DOĞRU HAREKET EDİYORUZ.</a:t>
            </a:r>
          </a:p>
          <a:p>
            <a:r>
              <a:rPr lang="tr-TR" sz="1800" dirty="0" smtClean="0"/>
              <a:t>10:00 DA İZMİR ‘ E VARIYOR SAAT 13:00 A KADAR İZMİR ARKEOLOJİ MÜZESİ , KONAK MEYDANI ,SAAT KULESİ, AGORA TURU VE ANLATIMI ARDINDAN MİSAFİRLERİMİZİN İSTEĞİ DOĞRULTUSUNDA SÜRECEK SERBEST ZAMAN.GECELEME PAMUKKALE TRİPOLİS OTELİNDE</a:t>
            </a:r>
            <a:endParaRPr lang="tr-TR" sz="1800" dirty="0"/>
          </a:p>
        </p:txBody>
      </p:sp>
      <p:pic>
        <p:nvPicPr>
          <p:cNvPr id="4098" name="Picture 2" descr="C:\Users\Savaş Can\Desktop\Izmir_Ago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" y="3212976"/>
            <a:ext cx="448546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vaş Can\Desktop\izmir_saat_kulesi__izm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608941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9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tr-TR" dirty="0"/>
              <a:t>4</a:t>
            </a:r>
            <a:r>
              <a:rPr lang="tr-TR" dirty="0" smtClean="0"/>
              <a:t>.GÜN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r>
              <a:rPr lang="tr-TR" sz="1800" dirty="0" smtClean="0"/>
              <a:t>8:00 DA OTELİMİZDEN AYRILIP PAMUKKALE SİT ALANI, HİERAPOLİS ANTİK KENTİ,LAODİKEİA ANTİK KENTİ TURLARI VE ANLATIMLARINDAN SONRA KARACASU’YA HAREKET.</a:t>
            </a:r>
          </a:p>
          <a:p>
            <a:r>
              <a:rPr lang="tr-TR" sz="1800" dirty="0" smtClean="0"/>
              <a:t>13:30- 14:30’ DA KARACASU DOĞA RESTOURANT’TA ÖĞLE YEMEĞİ ARDINDAN AFRODİSİAS ANTİK YERLEŞİMİ TURU VE ANLATIMI </a:t>
            </a:r>
            <a:r>
              <a:rPr lang="tr-TR" sz="1800" dirty="0"/>
              <a:t>ARDINDAN PAMUKKALE’DEKİ OTELİMİZE DÖNÜŞ.</a:t>
            </a:r>
          </a:p>
          <a:p>
            <a:endParaRPr lang="tr-TR" sz="1800" dirty="0"/>
          </a:p>
        </p:txBody>
      </p:sp>
      <p:pic>
        <p:nvPicPr>
          <p:cNvPr id="6146" name="Picture 2" descr="C:\Users\Savaş Can\Desktop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21196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vaş Can\Desktop\afrodisias_174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140968"/>
            <a:ext cx="4905356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3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tr-TR" dirty="0"/>
              <a:t>5</a:t>
            </a:r>
            <a:r>
              <a:rPr lang="tr-TR" dirty="0" smtClean="0"/>
              <a:t>.GÜN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r>
              <a:rPr lang="tr-TR" sz="1800" dirty="0" smtClean="0"/>
              <a:t>SABAH 8:00 DA ÇAVDARHİSARA ‘A DOĞRU YOLA ÇIKIYORUZ (YOLDA ÖĞLE YEMEĞİ ALIYORUZ.)</a:t>
            </a:r>
          </a:p>
          <a:p>
            <a:r>
              <a:rPr lang="tr-TR" sz="1800" dirty="0" smtClean="0"/>
              <a:t>13:00 DA ÇAVDARHİSAR VE AİZONAİ ANTİK KENTİ TURU VE ANATIMI.</a:t>
            </a:r>
          </a:p>
          <a:p>
            <a:r>
              <a:rPr lang="tr-TR" sz="1800" dirty="0" smtClean="0"/>
              <a:t>14:00 DA UŞAK MÜZESİNE DOĞRU HAREKET</a:t>
            </a:r>
          </a:p>
          <a:p>
            <a:r>
              <a:rPr lang="tr-TR" sz="1800" dirty="0" smtClean="0"/>
              <a:t>15:30 UŞAK MÜZESİ TURU VE </a:t>
            </a:r>
            <a:r>
              <a:rPr lang="tr-TR" sz="1800" dirty="0"/>
              <a:t>KUŞADASI GOLF SPA RESORT OTELİMİZE </a:t>
            </a:r>
            <a:r>
              <a:rPr lang="tr-TR" sz="1800" dirty="0" smtClean="0"/>
              <a:t>YOLCULUK.</a:t>
            </a:r>
            <a:endParaRPr lang="tr-TR" sz="1800" dirty="0"/>
          </a:p>
        </p:txBody>
      </p:sp>
      <p:pic>
        <p:nvPicPr>
          <p:cNvPr id="5122" name="Picture 2" descr="C:\Users\Savaş Can\Desktop\alizan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9000"/>
            <a:ext cx="442798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vaş Can\Desktop\796218_det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4999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6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tr-TR" dirty="0" smtClean="0"/>
              <a:t>6.GÜN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r>
              <a:rPr lang="tr-TR" sz="2000" dirty="0" smtClean="0"/>
              <a:t>8:00 DA SELÇUK’A HAREKET MERYEM ANA EVİ MÜZESİ ,EPHESOS ANTİK KENTİ, ST.JOHN KİLİSESİ,ARTEMİS TAPINAĞI, İSA BEY CAMİİ TURU VE ANLATIMI </a:t>
            </a:r>
          </a:p>
          <a:p>
            <a:r>
              <a:rPr lang="tr-TR" sz="2000" dirty="0" smtClean="0"/>
              <a:t>13:30 -14:30 DA SELÇUKTA ÖĞLE YEMEĞİ İÇİN SERBEST ZAMANIN ARDINDAN ŞİRİNCE KÖYÜ TURU.BURADA MÜSAFİRLER İSTEDİKLERİ KADAR ZAMAN ALABİLECEK ARDINDAN OTELİMİZE DÖNÜŞ.</a:t>
            </a:r>
            <a:endParaRPr lang="tr-TR" sz="2000" dirty="0"/>
          </a:p>
        </p:txBody>
      </p:sp>
      <p:pic>
        <p:nvPicPr>
          <p:cNvPr id="7170" name="Picture 2" descr="C:\Users\Savaş Can\Desktop\indi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449999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vaş Can\Desktop\merye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435597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45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7.GÜN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84576"/>
          </a:xfrm>
        </p:spPr>
        <p:txBody>
          <a:bodyPr>
            <a:normAutofit/>
          </a:bodyPr>
          <a:lstStyle/>
          <a:p>
            <a:r>
              <a:rPr lang="tr-TR" sz="2000" dirty="0" smtClean="0"/>
              <a:t>8:00 DA OTELDEN ÇIKIŞ VE  PRİENE ANTİK KENTİNE DOĞRU HAREKET ARDINDAN  9:30   DA MİLETOS ANTİK KENTİ VE DİDYMA APOLLON TAPINAĞI TURU VE ANLATIMLARI SONRASI KUŞADASINA DÖNÜŞ  12:00 – 13:00 ÖĞLE YEMEĞİ İÇİN SERBEST ZAMAN 13:00 DA KUŞADASI YAT LİMANI , KADINLAR PLAJI VE YEŞİL PLAJ  TURU ARDINDAN KUŞADASINDA SERBEST ZAMAN MİSAFİRLERİMİZ MERKEZDEKİ OTELE KENDİLERİ DÖNECEKTİR</a:t>
            </a:r>
          </a:p>
          <a:p>
            <a:pPr marL="0" indent="0">
              <a:buNone/>
            </a:pPr>
            <a:r>
              <a:rPr lang="tr-TR" sz="2400" dirty="0" smtClean="0"/>
              <a:t> </a:t>
            </a:r>
            <a:endParaRPr lang="tr-TR" sz="2400" dirty="0"/>
          </a:p>
        </p:txBody>
      </p:sp>
      <p:pic>
        <p:nvPicPr>
          <p:cNvPr id="8194" name="Picture 2" descr="C:\Users\Savaş Can\Desktop\indir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211959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avaş Can\Desktop\indir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284984"/>
            <a:ext cx="4733032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89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360</TotalTime>
  <Words>350</Words>
  <Application>Microsoft Macintosh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Akış</vt:lpstr>
      <vt:lpstr>PowerPoint Presentation</vt:lpstr>
      <vt:lpstr>1.GÜN</vt:lpstr>
      <vt:lpstr>2. GÜN</vt:lpstr>
      <vt:lpstr>3. GÜN</vt:lpstr>
      <vt:lpstr>4.GÜN</vt:lpstr>
      <vt:lpstr>5.GÜN</vt:lpstr>
      <vt:lpstr>6.GÜN</vt:lpstr>
      <vt:lpstr>7.GÜN</vt:lpstr>
    </vt:vector>
  </TitlesOfParts>
  <Company>Silent Setup 2012 v5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Savaş Can</dc:creator>
  <cp:lastModifiedBy>azade</cp:lastModifiedBy>
  <cp:revision>33</cp:revision>
  <dcterms:created xsi:type="dcterms:W3CDTF">2014-03-31T14:49:25Z</dcterms:created>
  <dcterms:modified xsi:type="dcterms:W3CDTF">2017-11-06T22:31:45Z</dcterms:modified>
</cp:coreProperties>
</file>