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7" r:id="rId3"/>
    <p:sldId id="258" r:id="rId4"/>
    <p:sldId id="259" r:id="rId5"/>
    <p:sldId id="256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6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/>
              <a:t>VELAYET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124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solidFill>
                  <a:schemeClr val="bg1"/>
                </a:solidFill>
              </a:rPr>
              <a:t>Velayet, küçük veya ergin kısıtlıların gerek kendilerine ve gerekse mallarına özen gösterilmesi ve onların temsil edilebilmesi için kanunen ana ve babaya yüklenen yükümlülükleri ve verilen yetkileri ifade eder.</a:t>
            </a:r>
          </a:p>
          <a:p>
            <a:pPr algn="just"/>
            <a:r>
              <a:rPr lang="tr-TR" dirty="0">
                <a:solidFill>
                  <a:schemeClr val="bg1"/>
                </a:solidFill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7100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bg1"/>
                </a:solidFill>
              </a:rPr>
              <a:t>Ergin olmayan çocuk, ana ve babasının velayeti altındadır.</a:t>
            </a:r>
            <a:r>
              <a:rPr lang="tr-TR" dirty="0">
                <a:solidFill>
                  <a:schemeClr val="bg1"/>
                </a:solidFill>
              </a:rPr>
              <a:t> Yasal sebep olmadıkça velayet ana ve babadan alınamaz. </a:t>
            </a:r>
            <a:r>
              <a:rPr lang="tr-TR" b="1" dirty="0">
                <a:solidFill>
                  <a:schemeClr val="bg1"/>
                </a:solidFill>
              </a:rPr>
              <a:t>Hakim vasi atanmasına gerek görmedikçe, kısıtlanan ergin çocuklar da ana ve babanın velayeti altında kalırlar</a:t>
            </a:r>
            <a:r>
              <a:rPr lang="tr-TR" dirty="0">
                <a:solidFill>
                  <a:schemeClr val="bg1"/>
                </a:solidFill>
              </a:rPr>
              <a:t> (MK.m.335).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619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chemeClr val="bg1"/>
                </a:solidFill>
              </a:rPr>
              <a:t>Evlilik devam ettiği sürece ana ve baba velayeti birlikte kullanırlar. Ortak hayata son verilmiş veya ayrılık hali gerçekleşmişse hakim, velayeti eşlerden birine verebilir. </a:t>
            </a:r>
            <a:r>
              <a:rPr lang="tr-TR" b="1" dirty="0">
                <a:solidFill>
                  <a:schemeClr val="bg1"/>
                </a:solidFill>
              </a:rPr>
              <a:t>Velayet, ana ve babadan birinin ölümü halinde sağ kalana, boşanmada ise çocuk kendisine bırakılan tarafa aittir.</a:t>
            </a:r>
            <a:endParaRPr lang="tr-TR" dirty="0">
              <a:solidFill>
                <a:schemeClr val="bg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170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400" b="1" u="sng" dirty="0">
                <a:solidFill>
                  <a:schemeClr val="bg1"/>
                </a:solidFill>
              </a:rPr>
              <a:t>VELAYETİN KAPSAMI</a:t>
            </a:r>
            <a:r>
              <a:rPr lang="tr-TR" sz="2400" b="1" dirty="0">
                <a:solidFill>
                  <a:schemeClr val="bg1"/>
                </a:solidFill>
              </a:rPr>
              <a:t/>
            </a:r>
            <a:br>
              <a:rPr lang="tr-TR" sz="2400" b="1" dirty="0">
                <a:solidFill>
                  <a:schemeClr val="bg1"/>
                </a:solidFill>
              </a:rPr>
            </a:br>
            <a:r>
              <a:rPr lang="tr-TR" sz="2400" dirty="0">
                <a:solidFill>
                  <a:schemeClr val="bg1"/>
                </a:solidFill>
              </a:rPr>
              <a:t>	Ana ve baba, çocuğun bakım ve eğitimi konusunda onun menfaatini göz önünde tutarak gerekli kararları alır ve uygularlar.</a:t>
            </a:r>
            <a:endParaRPr lang="tr-TR" sz="2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94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>
                <a:solidFill>
                  <a:schemeClr val="bg1"/>
                </a:solidFill>
              </a:rPr>
              <a:t>hakim aşağıdaki hallerde velayetin kaldırılmasına karar verir:</a:t>
            </a:r>
            <a:endParaRPr lang="tr-TR" dirty="0">
              <a:solidFill>
                <a:schemeClr val="bg1"/>
              </a:solidFill>
            </a:endParaRPr>
          </a:p>
          <a:p>
            <a:pPr algn="just"/>
            <a:r>
              <a:rPr lang="tr-TR" b="1" dirty="0">
                <a:solidFill>
                  <a:schemeClr val="bg1"/>
                </a:solidFill>
              </a:rPr>
              <a:t>1.</a:t>
            </a:r>
            <a:r>
              <a:rPr lang="tr-TR" dirty="0">
                <a:solidFill>
                  <a:schemeClr val="bg1"/>
                </a:solidFill>
              </a:rPr>
              <a:t> Ana ve babanın deneyimsizliği, hastalığı, başka bir yerde bulunması veya benzeri sebeplerden biriyle velayet görevini gereği gibi yerine getirememesi,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65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bg1"/>
                </a:solidFill>
              </a:rPr>
              <a:t>2.</a:t>
            </a:r>
            <a:r>
              <a:rPr lang="tr-TR" dirty="0">
                <a:solidFill>
                  <a:schemeClr val="bg1"/>
                </a:solidFill>
              </a:rPr>
              <a:t> Ana ve babanın çocuğa yeterli ilgiyi göstermemesi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5298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157</Words>
  <Application>Microsoft Office PowerPoint</Application>
  <PresentationFormat>Geniş ekran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VELAYETİN KAPSAMI  Ana ve baba, çocuğun bakım ve eğitimi konusunda onun menfaatini göz önünde tutarak gerekli kararları alır ve uygularlar.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1</cp:revision>
  <dcterms:created xsi:type="dcterms:W3CDTF">2018-01-20T00:26:10Z</dcterms:created>
  <dcterms:modified xsi:type="dcterms:W3CDTF">2018-01-20T00:28:57Z</dcterms:modified>
</cp:coreProperties>
</file>