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1956-1968 Yılları Arası Polonya Edebiyatı</a:t>
            </a:r>
            <a:endParaRPr lang="tr-TR" dirty="0"/>
          </a:p>
        </p:txBody>
      </p:sp>
      <p:sp>
        <p:nvSpPr>
          <p:cNvPr id="3" name="İçerik Yer Tutucusu 2"/>
          <p:cNvSpPr>
            <a:spLocks noGrp="1"/>
          </p:cNvSpPr>
          <p:nvPr>
            <p:ph idx="1"/>
          </p:nvPr>
        </p:nvSpPr>
        <p:spPr/>
        <p:txBody>
          <a:bodyPr/>
          <a:lstStyle/>
          <a:p>
            <a:r>
              <a:rPr lang="tr-TR" dirty="0" smtClean="0"/>
              <a:t>1953 yılında Stalin’in ölümünün ardından başta Moskova olmak üzere tüm demir perde ülkelerinde göreceli de olsa bir rahatlama dönemi yaşanır. Sansür ve baskılar azalır. Sosyalist gerçekçi doktrinin rüzgarı azalmaya başlar. Sanatçılar özgürce kendi stillerinde yapıtlar verirler. Bu bağlamda farklı birçok türde ve stilde eserler ortaya çıkar.  </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Somut Şiir</a:t>
            </a:r>
            <a:endParaRPr lang="tr-TR" b="1" dirty="0"/>
          </a:p>
        </p:txBody>
      </p:sp>
      <p:sp>
        <p:nvSpPr>
          <p:cNvPr id="3" name="İçerik Yer Tutucusu 2"/>
          <p:cNvSpPr>
            <a:spLocks noGrp="1"/>
          </p:cNvSpPr>
          <p:nvPr>
            <p:ph idx="1"/>
          </p:nvPr>
        </p:nvSpPr>
        <p:spPr/>
        <p:txBody>
          <a:bodyPr>
            <a:normAutofit lnSpcReduction="10000"/>
          </a:bodyPr>
          <a:lstStyle/>
          <a:p>
            <a:r>
              <a:rPr lang="tr-TR" dirty="0"/>
              <a:t>Şiir ve görsel sanatların unsurlarını birleştiren sanatsal </a:t>
            </a:r>
            <a:r>
              <a:rPr lang="tr-TR" dirty="0" smtClean="0"/>
              <a:t>bir akımdır. </a:t>
            </a:r>
            <a:r>
              <a:rPr lang="tr-TR" dirty="0" err="1"/>
              <a:t>Tipografik</a:t>
            </a:r>
            <a:r>
              <a:rPr lang="tr-TR" dirty="0"/>
              <a:t> düzen, geleneksel şiirdeki kelimelerin, kafiyenin ve ritmin anlamı kadar önemlidir</a:t>
            </a:r>
            <a:r>
              <a:rPr lang="tr-TR" dirty="0" smtClean="0"/>
              <a:t>. </a:t>
            </a:r>
          </a:p>
          <a:p>
            <a:r>
              <a:rPr lang="tr-TR" dirty="0" smtClean="0"/>
              <a:t>Kökleri Fütüristler ve </a:t>
            </a:r>
            <a:r>
              <a:rPr lang="tr-TR" dirty="0" err="1" smtClean="0"/>
              <a:t>Dadacılara</a:t>
            </a:r>
            <a:r>
              <a:rPr lang="tr-TR" dirty="0" smtClean="0"/>
              <a:t> uzanır.</a:t>
            </a:r>
          </a:p>
          <a:p>
            <a:r>
              <a:rPr lang="tr-TR" dirty="0" smtClean="0"/>
              <a:t>Geleneksel şiirin biçimsel yönü tamamen bozulur ve anlam daha çok öne çıkar.</a:t>
            </a:r>
          </a:p>
          <a:p>
            <a:r>
              <a:rPr lang="tr-TR" dirty="0" smtClean="0"/>
              <a:t>Polonya edebiyatında en önemli temsilcisi </a:t>
            </a:r>
            <a:r>
              <a:rPr lang="tr-TR" dirty="0" err="1"/>
              <a:t>Stanisław</a:t>
            </a:r>
            <a:r>
              <a:rPr lang="tr-TR" dirty="0"/>
              <a:t> </a:t>
            </a:r>
            <a:r>
              <a:rPr lang="tr-TR" dirty="0" err="1" smtClean="0"/>
              <a:t>Dróżdż’dur</a:t>
            </a:r>
            <a:r>
              <a:rPr lang="tr-TR" dirty="0" smtClean="0"/>
              <a:t>.</a:t>
            </a:r>
            <a:endParaRPr lang="tr-TR" dirty="0" smtClean="0"/>
          </a:p>
        </p:txBody>
      </p:sp>
    </p:spTree>
    <p:extLst>
      <p:ext uri="{BB962C8B-B14F-4D97-AF65-F5344CB8AC3E}">
        <p14:creationId xmlns:p14="http://schemas.microsoft.com/office/powerpoint/2010/main" val="1225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Stanisław</a:t>
            </a:r>
            <a:r>
              <a:rPr lang="tr-TR" dirty="0"/>
              <a:t> </a:t>
            </a:r>
            <a:r>
              <a:rPr lang="tr-TR" dirty="0" err="1"/>
              <a:t>Dróżdż</a:t>
            </a:r>
            <a:endParaRPr lang="tr-TR" dirty="0"/>
          </a:p>
        </p:txBody>
      </p:sp>
      <p:sp>
        <p:nvSpPr>
          <p:cNvPr id="3" name="İçerik Yer Tutucusu 2"/>
          <p:cNvSpPr>
            <a:spLocks noGrp="1"/>
          </p:cNvSpPr>
          <p:nvPr>
            <p:ph idx="1"/>
          </p:nvPr>
        </p:nvSpPr>
        <p:spPr/>
        <p:txBody>
          <a:bodyPr>
            <a:normAutofit/>
          </a:bodyPr>
          <a:lstStyle/>
          <a:p>
            <a:r>
              <a:rPr lang="tr-TR" dirty="0" smtClean="0"/>
              <a:t>Somut şiirin en önemli temsilcisidir. </a:t>
            </a:r>
          </a:p>
          <a:p>
            <a:r>
              <a:rPr lang="tr-TR" i="1" dirty="0" err="1"/>
              <a:t>P</a:t>
            </a:r>
            <a:r>
              <a:rPr lang="tr-TR" i="1" dirty="0" err="1" smtClean="0"/>
              <a:t>ojęciokształty</a:t>
            </a:r>
            <a:r>
              <a:rPr lang="tr-TR" i="1" dirty="0" smtClean="0"/>
              <a:t> (</a:t>
            </a:r>
            <a:r>
              <a:rPr lang="tr-TR" i="1" dirty="0" err="1" smtClean="0"/>
              <a:t>ideaformlar</a:t>
            </a:r>
            <a:r>
              <a:rPr lang="tr-TR" i="1" dirty="0" smtClean="0"/>
              <a:t>)</a:t>
            </a:r>
            <a:r>
              <a:rPr lang="tr-TR" dirty="0" smtClean="0"/>
              <a:t> adındaki şiirlerini bir sanat galerisinde sergiler.</a:t>
            </a:r>
          </a:p>
          <a:p>
            <a:r>
              <a:rPr lang="tr-TR" i="1" dirty="0" err="1" smtClean="0"/>
              <a:t>Zapominanie</a:t>
            </a:r>
            <a:r>
              <a:rPr lang="tr-TR" i="1" dirty="0" smtClean="0"/>
              <a:t>, </a:t>
            </a:r>
            <a:r>
              <a:rPr lang="tr-TR" i="1" dirty="0" err="1"/>
              <a:t>Klepsydra</a:t>
            </a:r>
            <a:r>
              <a:rPr lang="tr-TR" i="1" dirty="0"/>
              <a:t> (</a:t>
            </a:r>
            <a:r>
              <a:rPr lang="tr-TR" i="1" dirty="0" err="1"/>
              <a:t>było</a:t>
            </a:r>
            <a:r>
              <a:rPr lang="tr-TR" i="1" dirty="0"/>
              <a:t>, jest, </a:t>
            </a:r>
            <a:r>
              <a:rPr lang="tr-TR" i="1" dirty="0" err="1"/>
              <a:t>będzie</a:t>
            </a:r>
            <a:r>
              <a:rPr lang="tr-TR" i="1" dirty="0" smtClean="0"/>
              <a:t>), </a:t>
            </a:r>
            <a:r>
              <a:rPr lang="tr-TR" i="1" dirty="0" err="1"/>
              <a:t>Przypadek</a:t>
            </a:r>
            <a:r>
              <a:rPr lang="tr-TR" i="1" dirty="0"/>
              <a:t> </a:t>
            </a:r>
            <a:r>
              <a:rPr lang="tr-TR" i="1" dirty="0" smtClean="0"/>
              <a:t>X ve </a:t>
            </a:r>
            <a:r>
              <a:rPr lang="tr-TR" i="1" dirty="0" err="1" smtClean="0"/>
              <a:t>Między</a:t>
            </a:r>
            <a:r>
              <a:rPr lang="tr-TR" i="1" dirty="0" smtClean="0"/>
              <a:t> </a:t>
            </a:r>
            <a:r>
              <a:rPr lang="tr-TR" dirty="0" smtClean="0"/>
              <a:t>en önemli somut şiir örneklerini oluşturur. </a:t>
            </a:r>
            <a:endParaRPr lang="tr-TR" dirty="0"/>
          </a:p>
        </p:txBody>
      </p:sp>
    </p:spTree>
    <p:extLst>
      <p:ext uri="{BB962C8B-B14F-4D97-AF65-F5344CB8AC3E}">
        <p14:creationId xmlns:p14="http://schemas.microsoft.com/office/powerpoint/2010/main" val="925981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Sławek</a:t>
            </a:r>
            <a:r>
              <a:rPr lang="tr-TR" dirty="0"/>
              <a:t>, </a:t>
            </a:r>
            <a:r>
              <a:rPr lang="tr-TR" dirty="0" err="1"/>
              <a:t>Tadeusz</a:t>
            </a:r>
            <a:r>
              <a:rPr lang="tr-TR" dirty="0"/>
              <a:t>. </a:t>
            </a:r>
            <a:r>
              <a:rPr lang="tr-TR" dirty="0" err="1"/>
              <a:t>Begin-end-ing</a:t>
            </a:r>
            <a:r>
              <a:rPr lang="tr-TR" dirty="0"/>
              <a:t> </a:t>
            </a:r>
            <a:r>
              <a:rPr lang="tr-TR" dirty="0" err="1"/>
              <a:t>by</a:t>
            </a:r>
            <a:r>
              <a:rPr lang="tr-TR" dirty="0"/>
              <a:t> </a:t>
            </a:r>
            <a:r>
              <a:rPr lang="tr-TR" dirty="0" err="1"/>
              <a:t>Stanisław</a:t>
            </a:r>
            <a:r>
              <a:rPr lang="tr-TR" dirty="0"/>
              <a:t> </a:t>
            </a:r>
            <a:r>
              <a:rPr lang="tr-TR" dirty="0" err="1"/>
              <a:t>Dróżdż</a:t>
            </a:r>
            <a:r>
              <a:rPr lang="tr-TR" dirty="0"/>
              <a:t>, [in:] </a:t>
            </a:r>
            <a:r>
              <a:rPr lang="tr-TR" dirty="0" err="1"/>
              <a:t>Stanisław</a:t>
            </a:r>
            <a:r>
              <a:rPr lang="tr-TR" dirty="0"/>
              <a:t> </a:t>
            </a:r>
            <a:r>
              <a:rPr lang="tr-TR" dirty="0" err="1"/>
              <a:t>Dróżdż</a:t>
            </a:r>
            <a:r>
              <a:rPr lang="tr-TR" dirty="0"/>
              <a:t>,. </a:t>
            </a:r>
            <a:r>
              <a:rPr lang="tr-TR" dirty="0" err="1"/>
              <a:t>Concrete</a:t>
            </a:r>
            <a:r>
              <a:rPr lang="tr-TR" dirty="0"/>
              <a:t> </a:t>
            </a:r>
            <a:r>
              <a:rPr lang="tr-TR" dirty="0" err="1"/>
              <a:t>Poetry</a:t>
            </a:r>
            <a:r>
              <a:rPr lang="tr-TR" dirty="0"/>
              <a:t> [</a:t>
            </a:r>
            <a:r>
              <a:rPr lang="tr-TR" dirty="0" err="1"/>
              <a:t>exhibition</a:t>
            </a:r>
            <a:r>
              <a:rPr lang="tr-TR" dirty="0"/>
              <a:t> </a:t>
            </a:r>
            <a:r>
              <a:rPr lang="tr-TR" dirty="0" err="1"/>
              <a:t>catalogue</a:t>
            </a:r>
            <a:r>
              <a:rPr lang="tr-TR" dirty="0"/>
              <a:t>], </a:t>
            </a:r>
            <a:r>
              <a:rPr lang="tr-TR" dirty="0" err="1"/>
              <a:t>published</a:t>
            </a:r>
            <a:r>
              <a:rPr lang="tr-TR" dirty="0"/>
              <a:t> </a:t>
            </a:r>
            <a:r>
              <a:rPr lang="tr-TR" dirty="0" err="1"/>
              <a:t>by</a:t>
            </a:r>
            <a:r>
              <a:rPr lang="tr-TR" dirty="0"/>
              <a:t> </a:t>
            </a:r>
            <a:r>
              <a:rPr lang="tr-TR" dirty="0" err="1"/>
              <a:t>Foksal</a:t>
            </a:r>
            <a:r>
              <a:rPr lang="tr-TR" dirty="0"/>
              <a:t> Gallery SBWA, </a:t>
            </a:r>
            <a:r>
              <a:rPr lang="tr-TR" dirty="0" err="1"/>
              <a:t>Warszawa</a:t>
            </a:r>
            <a:r>
              <a:rPr lang="tr-TR" dirty="0"/>
              <a:t>; </a:t>
            </a:r>
            <a:r>
              <a:rPr lang="tr-TR" dirty="0" err="1"/>
              <a:t>Kronika</a:t>
            </a:r>
            <a:r>
              <a:rPr lang="tr-TR" dirty="0"/>
              <a:t> Gallery, </a:t>
            </a:r>
            <a:r>
              <a:rPr lang="tr-TR" dirty="0" err="1"/>
              <a:t>Bytom</a:t>
            </a:r>
            <a:r>
              <a:rPr lang="tr-TR"/>
              <a:t>, 1997.</a:t>
            </a:r>
          </a:p>
          <a:p>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189</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Çağdaş Polonya Edebiyatı</vt:lpstr>
      <vt:lpstr>1956-1968 Yılları Arası Polonya Edebiyatı</vt:lpstr>
      <vt:lpstr>Somut Şiir</vt:lpstr>
      <vt:lpstr>Stanisław Dróżdż</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25</cp:revision>
  <dcterms:created xsi:type="dcterms:W3CDTF">2020-05-06T18:51:13Z</dcterms:created>
  <dcterms:modified xsi:type="dcterms:W3CDTF">2020-05-07T08:29:09Z</dcterms:modified>
</cp:coreProperties>
</file>