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6" d="100"/>
          <a:sy n="76" d="100"/>
        </p:scale>
        <p:origin x="67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385828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13"/>
          <a:stretch/>
        </p:blipFill>
        <p:spPr>
          <a:xfrm>
            <a:off x="8000197" y="0"/>
            <a:ext cx="1603387" cy="1143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99"/>
          <a:stretch/>
        </p:blipFill>
        <p:spPr>
          <a:xfrm>
            <a:off x="8609012" y="6092866"/>
            <a:ext cx="993734" cy="76513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63CCBA-8F7F-498A-BDDD-A73A912EC32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000">
                <a:solidFill>
                  <a:srgbClr val="002060"/>
                </a:solidFill>
              </a:rPr>
              <a:t>FDE 210 </a:t>
            </a:r>
            <a:r>
              <a:rPr lang="en-US" sz="4000" dirty="0">
                <a:solidFill>
                  <a:srgbClr val="002060"/>
                </a:solidFill>
              </a:rPr>
              <a:t>Business Management </a:t>
            </a:r>
            <a:br>
              <a:rPr lang="en-US" sz="4000">
                <a:solidFill>
                  <a:srgbClr val="002060"/>
                </a:solidFill>
              </a:rPr>
            </a:br>
            <a:r>
              <a:rPr lang="en-US" sz="4000">
                <a:solidFill>
                  <a:srgbClr val="002060"/>
                </a:solidFill>
              </a:rPr>
              <a:t>Food </a:t>
            </a:r>
            <a:r>
              <a:rPr lang="en-US" sz="4000" dirty="0">
                <a:solidFill>
                  <a:srgbClr val="002060"/>
                </a:solidFill>
              </a:rPr>
              <a:t>Engineering </a:t>
            </a:r>
            <a:br>
              <a:rPr lang="en-US" sz="4000" dirty="0">
                <a:solidFill>
                  <a:srgbClr val="002060"/>
                </a:solidFill>
              </a:rPr>
            </a:br>
            <a:r>
              <a:rPr lang="en-US" dirty="0"/>
              <a:t>FED-EX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B8A8469-DA17-4372-805D-7FF11A996DD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 brief history</a:t>
            </a:r>
          </a:p>
          <a:p>
            <a:r>
              <a:rPr lang="en-US" dirty="0"/>
              <a:t>Time frame analysis – turning points</a:t>
            </a:r>
          </a:p>
        </p:txBody>
      </p:sp>
    </p:spTree>
    <p:extLst>
      <p:ext uri="{BB962C8B-B14F-4D97-AF65-F5344CB8AC3E}">
        <p14:creationId xmlns:p14="http://schemas.microsoft.com/office/powerpoint/2010/main" val="3954958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044063-5619-40E4-A34E-A7BE165FE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Frederick Smith – came up with the idea of an ‘only’ air cargo company for a term paper at Yale in 1965. (He got a C)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D41158B-2856-46EA-9388-1F7B6F5D5D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79713" y="2052638"/>
            <a:ext cx="5594349" cy="4195762"/>
          </a:xfrm>
        </p:spPr>
      </p:pic>
    </p:spTree>
    <p:extLst>
      <p:ext uri="{BB962C8B-B14F-4D97-AF65-F5344CB8AC3E}">
        <p14:creationId xmlns:p14="http://schemas.microsoft.com/office/powerpoint/2010/main" val="5724327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054DB1-3EEF-4709-AAA4-6EA1B571A46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2800" dirty="0"/>
              <a:t>Smith when about to launch his idea went to fight in Vietnam as a pilot.</a:t>
            </a:r>
            <a:br>
              <a:rPr lang="en-US" sz="2800" dirty="0"/>
            </a:br>
            <a:r>
              <a:rPr lang="en-US" sz="2800" dirty="0"/>
              <a:t>After started working in </a:t>
            </a:r>
            <a:r>
              <a:rPr lang="en-US" sz="2800" dirty="0" err="1"/>
              <a:t>Arkansa</a:t>
            </a:r>
            <a:r>
              <a:rPr lang="en-US" sz="2800" dirty="0"/>
              <a:t> Aviation – a airplane </a:t>
            </a:r>
            <a:r>
              <a:rPr lang="en-US" sz="2800" dirty="0" err="1"/>
              <a:t>motorhaul</a:t>
            </a:r>
            <a:r>
              <a:rPr lang="en-US" sz="2800" dirty="0"/>
              <a:t> company.</a:t>
            </a:r>
            <a:br>
              <a:rPr lang="en-US" sz="2800" dirty="0"/>
            </a:br>
            <a:r>
              <a:rPr lang="en-US" sz="2800" dirty="0"/>
              <a:t>Still in his mind wanted to create an air cargo company.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317E7F9-1EF0-4EB7-82F7-96CF9FDD916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Smith had already inherited 10 million $.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8624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A3AB1E-C713-4294-AE68-CA11B24C5E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The beginning of the 70s Smith realized that the business world was changing and it was going to change faster which meant faster delivery.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A582D44-D161-40D1-9F5E-3154877536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62263" y="2226469"/>
            <a:ext cx="5429250" cy="3848100"/>
          </a:xfrm>
        </p:spPr>
      </p:pic>
    </p:spTree>
    <p:extLst>
      <p:ext uri="{BB962C8B-B14F-4D97-AF65-F5344CB8AC3E}">
        <p14:creationId xmlns:p14="http://schemas.microsoft.com/office/powerpoint/2010/main" val="30954040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55254-6DD8-40A5-8E5B-9529726F22B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600" dirty="0"/>
              <a:t>Smith want to Chicago and NYC to find venture capitalists to invest in his so called brilliant idea.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9E5693B-3D06-46B7-92F1-9D56E3315A4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He summed up a total of 72 million dollars</a:t>
            </a:r>
          </a:p>
          <a:p>
            <a:r>
              <a:rPr lang="en-US" dirty="0"/>
              <a:t>The highest capital in the history of business.</a:t>
            </a:r>
          </a:p>
        </p:txBody>
      </p:sp>
    </p:spTree>
    <p:extLst>
      <p:ext uri="{BB962C8B-B14F-4D97-AF65-F5344CB8AC3E}">
        <p14:creationId xmlns:p14="http://schemas.microsoft.com/office/powerpoint/2010/main" val="5126522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DFA98-6F3F-4685-9539-35E275B552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FED Ex </a:t>
            </a:r>
            <a:br>
              <a:rPr lang="en-US" dirty="0"/>
            </a:br>
            <a:r>
              <a:rPr lang="en-US" dirty="0"/>
              <a:t>was first AIR CARGO company. 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2E8032A-EF06-435E-92C7-E83FD40426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79713" y="2052638"/>
            <a:ext cx="5594349" cy="4195762"/>
          </a:xfrm>
        </p:spPr>
      </p:pic>
    </p:spTree>
    <p:extLst>
      <p:ext uri="{BB962C8B-B14F-4D97-AF65-F5344CB8AC3E}">
        <p14:creationId xmlns:p14="http://schemas.microsoft.com/office/powerpoint/2010/main" val="3011338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EBDA99-D8C4-41EA-998D-C10D6831D0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1973 – Unexpected crisis – OPEC</a:t>
            </a:r>
            <a:br>
              <a:rPr lang="en-US" dirty="0"/>
            </a:br>
            <a:r>
              <a:rPr lang="en-US" dirty="0"/>
              <a:t>Oil prices went up - AMBARGO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30A370D3-3C9F-4F29-BA7E-CB6C056A5E5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167606" y="2960592"/>
            <a:ext cx="4267200" cy="2395728"/>
          </a:xfrm>
        </p:spPr>
      </p:pic>
      <p:pic>
        <p:nvPicPr>
          <p:cNvPr id="16" name="Content Placeholder 15">
            <a:extLst>
              <a:ext uri="{FF2B5EF4-FFF2-40B4-BE49-F238E27FC236}">
                <a16:creationId xmlns:a16="http://schemas.microsoft.com/office/drawing/2014/main" id="{102F763E-9B50-4E1D-BE1A-61A6770C197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056077" y="2960592"/>
            <a:ext cx="3633207" cy="2417734"/>
          </a:xfrm>
        </p:spPr>
      </p:pic>
    </p:spTree>
    <p:extLst>
      <p:ext uri="{BB962C8B-B14F-4D97-AF65-F5344CB8AC3E}">
        <p14:creationId xmlns:p14="http://schemas.microsoft.com/office/powerpoint/2010/main" val="6080206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640F09-CD07-49EE-AB50-76B8FC993EF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600" dirty="0"/>
              <a:t>FED_EX lost over 27 million dollars in its first 3 years.</a:t>
            </a:r>
            <a:br>
              <a:rPr lang="en-US" sz="3600" dirty="0"/>
            </a:br>
            <a:br>
              <a:rPr lang="en-US" sz="3600" dirty="0"/>
            </a:br>
            <a:r>
              <a:rPr lang="en-US" sz="3600" dirty="0"/>
              <a:t>Things started to pick up YET needed larger planes – but the aviation law forbid non passenger planes to be larger.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32BA946-0A6F-41CE-B9BD-32FC248AF4B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Smith went to Washington &amp;  lobbied to pass the new air cargo law.</a:t>
            </a:r>
          </a:p>
        </p:txBody>
      </p:sp>
    </p:spTree>
    <p:extLst>
      <p:ext uri="{BB962C8B-B14F-4D97-AF65-F5344CB8AC3E}">
        <p14:creationId xmlns:p14="http://schemas.microsoft.com/office/powerpoint/2010/main" val="186889221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5A2F9111-B2DB-470C-BA56-608F9B658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26</TotalTime>
  <Words>234</Words>
  <Application>Microsoft Office PowerPoint</Application>
  <PresentationFormat>Widescreen</PresentationFormat>
  <Paragraphs>14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Century Gothic</vt:lpstr>
      <vt:lpstr>Wingdings 3</vt:lpstr>
      <vt:lpstr>Ion</vt:lpstr>
      <vt:lpstr>FDE 210 Business Management  Food Engineering  FED-EX</vt:lpstr>
      <vt:lpstr>Frederick Smith – came up with the idea of an ‘only’ air cargo company for a term paper at Yale in 1965. (He got a C)</vt:lpstr>
      <vt:lpstr>Smith when about to launch his idea went to fight in Vietnam as a pilot. After started working in Arkansa Aviation – a airplane motorhaul company. Still in his mind wanted to create an air cargo company.</vt:lpstr>
      <vt:lpstr>The beginning of the 70s Smith realized that the business world was changing and it was going to change faster which meant faster delivery.</vt:lpstr>
      <vt:lpstr>Smith want to Chicago and NYC to find venture capitalists to invest in his so called brilliant idea. </vt:lpstr>
      <vt:lpstr>FED Ex  was first AIR CARGO company.  </vt:lpstr>
      <vt:lpstr>1973 – Unexpected crisis – OPEC Oil prices went up - AMBARGO</vt:lpstr>
      <vt:lpstr>FED_EX lost over 27 million dollars in its first 3 years.  Things started to pick up YET needed larger planes – but the aviation law forbid non passenger planes to be larger.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FED-EX</dc:title>
  <dc:creator>Ozgur</dc:creator>
  <cp:lastModifiedBy>Author 2</cp:lastModifiedBy>
  <cp:revision>5</cp:revision>
  <dcterms:created xsi:type="dcterms:W3CDTF">2018-01-31T12:14:25Z</dcterms:created>
  <dcterms:modified xsi:type="dcterms:W3CDTF">2020-05-13T09:31:56Z</dcterms:modified>
</cp:coreProperties>
</file>