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42" d="100"/>
          <a:sy n="142" d="100"/>
        </p:scale>
        <p:origin x="102" y="-2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19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98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85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48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77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33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41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17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10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32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F876-A3F6-4E68-9FAB-32D6354AC51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B1DB-1F9A-4E8F-9E03-80F11DE583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7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Bisiklet Sürüş teknikleri 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6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530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* Havadayken asla fren</a:t>
            </a:r>
          </a:p>
          <a:p>
            <a:r>
              <a:rPr lang="tr-TR" dirty="0" smtClean="0"/>
              <a:t>yapmayın. Herhangi bir atlayış</a:t>
            </a:r>
          </a:p>
          <a:p>
            <a:r>
              <a:rPr lang="tr-TR" dirty="0" smtClean="0"/>
              <a:t>sırasında havadayken ön freni</a:t>
            </a:r>
          </a:p>
          <a:p>
            <a:r>
              <a:rPr lang="tr-TR" dirty="0" smtClean="0"/>
              <a:t>sıkmak sizi gidonun üzerinden</a:t>
            </a:r>
          </a:p>
          <a:p>
            <a:r>
              <a:rPr lang="tr-TR" dirty="0" smtClean="0"/>
              <a:t>iyi bir uçuşa götürecektir.</a:t>
            </a:r>
          </a:p>
          <a:p>
            <a:r>
              <a:rPr lang="tr-TR" dirty="0" smtClean="0"/>
              <a:t>* Dönüşlerde ön freni</a:t>
            </a:r>
          </a:p>
          <a:p>
            <a:r>
              <a:rPr lang="tr-TR" dirty="0" smtClean="0"/>
              <a:t>kullanmayın. (bkz. Dönüşler)</a:t>
            </a:r>
          </a:p>
          <a:p>
            <a:r>
              <a:rPr lang="tr-TR" dirty="0" smtClean="0"/>
              <a:t>* Yokuş aşağı frenleri sıkı</a:t>
            </a:r>
          </a:p>
          <a:p>
            <a:r>
              <a:rPr lang="tr-TR" dirty="0" smtClean="0"/>
              <a:t>tutmayın. Bunun yerine hafifçe</a:t>
            </a:r>
          </a:p>
          <a:p>
            <a:r>
              <a:rPr lang="tr-TR" dirty="0" smtClean="0"/>
              <a:t>sıkın.</a:t>
            </a:r>
          </a:p>
        </p:txBody>
      </p:sp>
    </p:spTree>
    <p:extLst>
      <p:ext uri="{BB962C8B-B14F-4D97-AF65-F5344CB8AC3E}">
        <p14:creationId xmlns:p14="http://schemas.microsoft.com/office/powerpoint/2010/main" val="225907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dirty="0" smtClean="0"/>
              <a:t>Vites değiştirme:</a:t>
            </a:r>
          </a:p>
          <a:p>
            <a:r>
              <a:rPr lang="tr-TR" dirty="0" smtClean="0"/>
              <a:t>* Vites değiştirirken hafifçe</a:t>
            </a:r>
          </a:p>
          <a:p>
            <a:r>
              <a:rPr lang="tr-TR" dirty="0" smtClean="0"/>
              <a:t>pedal çevirmelisiniz. Pedalları çok</a:t>
            </a:r>
          </a:p>
          <a:p>
            <a:r>
              <a:rPr lang="tr-TR" dirty="0" smtClean="0"/>
              <a:t>güçlü basarsanız zinciri kırmanız</a:t>
            </a:r>
          </a:p>
          <a:p>
            <a:r>
              <a:rPr lang="tr-TR" dirty="0" smtClean="0"/>
              <a:t>işten bile değildir.</a:t>
            </a:r>
          </a:p>
          <a:p>
            <a:r>
              <a:rPr lang="tr-TR" dirty="0" smtClean="0"/>
              <a:t>* Eğer "</a:t>
            </a:r>
            <a:r>
              <a:rPr lang="tr-TR" dirty="0" err="1" smtClean="0"/>
              <a:t>shifter"larınız</a:t>
            </a:r>
            <a:r>
              <a:rPr lang="tr-TR" dirty="0" smtClean="0"/>
              <a:t> (vites</a:t>
            </a:r>
          </a:p>
          <a:p>
            <a:r>
              <a:rPr lang="tr-TR" dirty="0" smtClean="0"/>
              <a:t>değiştirme kolu) üzerinde sayılar</a:t>
            </a:r>
          </a:p>
          <a:p>
            <a:r>
              <a:rPr lang="tr-TR" dirty="0" smtClean="0"/>
              <a:t>varsa onları kullanmayın. Bunu</a:t>
            </a:r>
          </a:p>
          <a:p>
            <a:r>
              <a:rPr lang="tr-TR" dirty="0" smtClean="0"/>
              <a:t>yerine diskler üzerindeki diş</a:t>
            </a:r>
          </a:p>
          <a:p>
            <a:r>
              <a:rPr lang="tr-TR" dirty="0" smtClean="0"/>
              <a:t>sayılarına göre vites oranlarını</a:t>
            </a:r>
          </a:p>
          <a:p>
            <a:r>
              <a:rPr lang="tr-TR" dirty="0" smtClean="0"/>
              <a:t>hesaplayın ve onları kullanın.</a:t>
            </a:r>
          </a:p>
          <a:p>
            <a:r>
              <a:rPr lang="tr-TR" dirty="0" smtClean="0"/>
              <a:t>* Ne zaman vites değiştirmeniz</a:t>
            </a:r>
          </a:p>
          <a:p>
            <a:r>
              <a:rPr lang="tr-TR" dirty="0" smtClean="0"/>
              <a:t>gerektiğini önceden kestirip</a:t>
            </a:r>
          </a:p>
          <a:p>
            <a:r>
              <a:rPr lang="tr-TR" dirty="0" smtClean="0"/>
              <a:t>(mesela yokuş yukarı çıkarken)</a:t>
            </a:r>
          </a:p>
          <a:p>
            <a:r>
              <a:rPr lang="tr-TR" dirty="0" smtClean="0"/>
              <a:t>mecbur kalmadan değiştirin.</a:t>
            </a:r>
          </a:p>
          <a:p>
            <a:r>
              <a:rPr lang="tr-TR" dirty="0" smtClean="0"/>
              <a:t>Mecbur kaldığınızda çok geç</a:t>
            </a:r>
          </a:p>
          <a:p>
            <a:r>
              <a:rPr lang="tr-TR" dirty="0" smtClean="0"/>
              <a:t>olabilir.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61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dirty="0" smtClean="0"/>
              <a:t>* Zincirin kırılmasını önlemek için</a:t>
            </a:r>
          </a:p>
          <a:p>
            <a:r>
              <a:rPr lang="tr-TR" dirty="0" smtClean="0"/>
              <a:t>her zaman temiz ve iyi</a:t>
            </a:r>
          </a:p>
          <a:p>
            <a:r>
              <a:rPr lang="tr-TR" dirty="0" smtClean="0"/>
              <a:t>yağlanmış olduğundan emin</a:t>
            </a:r>
          </a:p>
          <a:p>
            <a:r>
              <a:rPr lang="tr-TR" dirty="0" smtClean="0"/>
              <a:t>olun.</a:t>
            </a:r>
          </a:p>
          <a:p>
            <a:r>
              <a:rPr lang="tr-TR" dirty="0" smtClean="0"/>
              <a:t>* Pek çok yerde "vitesleri çapraz</a:t>
            </a:r>
          </a:p>
          <a:p>
            <a:r>
              <a:rPr lang="tr-TR" dirty="0" smtClean="0"/>
              <a:t>kullanmayın" uyarısıyla</a:t>
            </a:r>
          </a:p>
          <a:p>
            <a:r>
              <a:rPr lang="tr-TR" dirty="0" smtClean="0"/>
              <a:t>karşılaşırsınız. Yani büyük ayna</a:t>
            </a:r>
          </a:p>
          <a:p>
            <a:r>
              <a:rPr lang="tr-TR" dirty="0" smtClean="0"/>
              <a:t>kol dişlisi ile büyük ruble ve</a:t>
            </a:r>
          </a:p>
          <a:p>
            <a:r>
              <a:rPr lang="tr-TR" dirty="0" smtClean="0"/>
              <a:t>küçük ayna kol dişlisi ile küçük</a:t>
            </a:r>
          </a:p>
          <a:p>
            <a:r>
              <a:rPr lang="tr-TR" dirty="0" smtClean="0"/>
              <a:t>rublenin aynı anda</a:t>
            </a:r>
          </a:p>
          <a:p>
            <a:r>
              <a:rPr lang="tr-TR" dirty="0" smtClean="0"/>
              <a:t>kullanılmaması önerilir. Bunun</a:t>
            </a:r>
          </a:p>
          <a:p>
            <a:r>
              <a:rPr lang="tr-TR" dirty="0" smtClean="0"/>
              <a:t>nedeni dişlilerin çabuk</a:t>
            </a:r>
          </a:p>
          <a:p>
            <a:r>
              <a:rPr lang="tr-TR" dirty="0" smtClean="0"/>
              <a:t>aşınmasını önlemektir. Ancak</a:t>
            </a:r>
          </a:p>
          <a:p>
            <a:r>
              <a:rPr lang="tr-TR" dirty="0" smtClean="0"/>
              <a:t>kaliteli dişliler kullandığınız</a:t>
            </a:r>
          </a:p>
          <a:p>
            <a:r>
              <a:rPr lang="tr-TR" dirty="0" smtClean="0"/>
              <a:t>sürece pek sorun</a:t>
            </a:r>
          </a:p>
          <a:p>
            <a:r>
              <a:rPr lang="tr-TR" dirty="0" smtClean="0"/>
              <a:t>yaratmayacaktır. Ama yine de</a:t>
            </a:r>
          </a:p>
          <a:p>
            <a:r>
              <a:rPr lang="tr-TR" dirty="0" smtClean="0"/>
              <a:t>dişli oranlarınız izin verdiği</a:t>
            </a:r>
          </a:p>
          <a:p>
            <a:r>
              <a:rPr lang="tr-TR" dirty="0" smtClean="0"/>
              <a:t>sürece vitesleri çapraz</a:t>
            </a:r>
          </a:p>
          <a:p>
            <a:r>
              <a:rPr lang="tr-TR" dirty="0" smtClean="0"/>
              <a:t>kullanabilirsiniz.</a:t>
            </a:r>
          </a:p>
        </p:txBody>
      </p:sp>
    </p:spTree>
    <p:extLst>
      <p:ext uri="{BB962C8B-B14F-4D97-AF65-F5344CB8AC3E}">
        <p14:creationId xmlns:p14="http://schemas.microsoft.com/office/powerpoint/2010/main" val="253975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dirty="0" smtClean="0"/>
              <a:t>Yokuş yukarı:</a:t>
            </a:r>
          </a:p>
          <a:p>
            <a:r>
              <a:rPr lang="tr-TR" dirty="0" smtClean="0"/>
              <a:t>* Vites ayarlarını tırmanmaya</a:t>
            </a:r>
          </a:p>
          <a:p>
            <a:r>
              <a:rPr lang="tr-TR" dirty="0" smtClean="0"/>
              <a:t>başlamadan önce yapın. Hangi</a:t>
            </a:r>
          </a:p>
          <a:p>
            <a:r>
              <a:rPr lang="tr-TR" dirty="0" smtClean="0"/>
              <a:t>eğimde hangi vitesin iyi</a:t>
            </a:r>
          </a:p>
          <a:p>
            <a:r>
              <a:rPr lang="tr-TR" dirty="0" smtClean="0"/>
              <a:t>olduğunu anlamanın tek yolu</a:t>
            </a:r>
          </a:p>
          <a:p>
            <a:r>
              <a:rPr lang="tr-TR" dirty="0" smtClean="0"/>
              <a:t>deneme yanılmadır.</a:t>
            </a:r>
          </a:p>
          <a:p>
            <a:r>
              <a:rPr lang="tr-TR" dirty="0" smtClean="0"/>
              <a:t>* Uzun mesafeli tırmanışlarda</a:t>
            </a:r>
          </a:p>
          <a:p>
            <a:r>
              <a:rPr lang="tr-TR" dirty="0" smtClean="0"/>
              <a:t>veya gevşek zeminde oturarak,</a:t>
            </a:r>
          </a:p>
          <a:p>
            <a:r>
              <a:rPr lang="tr-TR" dirty="0" smtClean="0"/>
              <a:t>iyi yol tutuşu olan kısa dik</a:t>
            </a:r>
          </a:p>
          <a:p>
            <a:r>
              <a:rPr lang="tr-TR" dirty="0" smtClean="0"/>
              <a:t>yerlerde ise ayakta pedal</a:t>
            </a:r>
          </a:p>
          <a:p>
            <a:r>
              <a:rPr lang="tr-TR" dirty="0" smtClean="0"/>
              <a:t>basmak en iyisidir.</a:t>
            </a:r>
          </a:p>
          <a:p>
            <a:r>
              <a:rPr lang="tr-TR" dirty="0" smtClean="0"/>
              <a:t>* Eğer çok hafif viteste</a:t>
            </a:r>
          </a:p>
          <a:p>
            <a:r>
              <a:rPr lang="tr-TR" dirty="0" smtClean="0"/>
              <a:t>olduğunuzu </a:t>
            </a:r>
            <a:r>
              <a:rPr lang="tr-TR" dirty="0" err="1" smtClean="0"/>
              <a:t>farkederseniz</a:t>
            </a:r>
            <a:r>
              <a:rPr lang="tr-TR" dirty="0" smtClean="0"/>
              <a:t>, bir</a:t>
            </a:r>
          </a:p>
          <a:p>
            <a:r>
              <a:rPr lang="tr-TR" dirty="0" smtClean="0"/>
              <a:t>ruble yukarı çıkın. Asla birkaç</a:t>
            </a:r>
          </a:p>
          <a:p>
            <a:r>
              <a:rPr lang="tr-TR" dirty="0" smtClean="0"/>
              <a:t>tanesini birden geçirmeyin.</a:t>
            </a:r>
          </a:p>
          <a:p>
            <a:r>
              <a:rPr lang="tr-TR" dirty="0" smtClean="0"/>
              <a:t>* Her zaman yol üzerindeki en</a:t>
            </a:r>
          </a:p>
          <a:p>
            <a:r>
              <a:rPr lang="tr-TR" dirty="0" smtClean="0"/>
              <a:t>düzgün çizgiden </a:t>
            </a:r>
            <a:r>
              <a:rPr lang="tr-TR" dirty="0" err="1" smtClean="0"/>
              <a:t>gitmeyeçalışın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075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Oturarak tırmanış:</a:t>
            </a:r>
          </a:p>
          <a:p>
            <a:r>
              <a:rPr lang="tr-TR" dirty="0" smtClean="0"/>
              <a:t>* Eğer oturarak tırmanacaksanız,</a:t>
            </a:r>
          </a:p>
          <a:p>
            <a:r>
              <a:rPr lang="tr-TR" dirty="0" smtClean="0"/>
              <a:t>selenin hafifçe önüne oturun.</a:t>
            </a:r>
          </a:p>
          <a:p>
            <a:r>
              <a:rPr lang="tr-TR" dirty="0" smtClean="0"/>
              <a:t>* Ön tekerleğin yolu tutmasını</a:t>
            </a:r>
          </a:p>
          <a:p>
            <a:r>
              <a:rPr lang="tr-TR" dirty="0" smtClean="0"/>
              <a:t>garantilemek başınızı gidona</a:t>
            </a:r>
          </a:p>
          <a:p>
            <a:r>
              <a:rPr lang="tr-TR" dirty="0" smtClean="0"/>
              <a:t>yaklaştırın.</a:t>
            </a:r>
          </a:p>
          <a:p>
            <a:r>
              <a:rPr lang="tr-TR" dirty="0" smtClean="0"/>
              <a:t>* Gidonu yukarı çekmeyin.</a:t>
            </a:r>
          </a:p>
          <a:p>
            <a:r>
              <a:rPr lang="tr-TR" dirty="0" smtClean="0"/>
              <a:t>* Bedeninizi gevşek tutun.</a:t>
            </a:r>
          </a:p>
          <a:p>
            <a:r>
              <a:rPr lang="tr-TR" dirty="0" smtClean="0"/>
              <a:t>Omuzlarınızdan geçen doğrunun</a:t>
            </a:r>
          </a:p>
          <a:p>
            <a:r>
              <a:rPr lang="tr-TR" dirty="0" smtClean="0"/>
              <a:t>yola dik olmasına özen gösterin.</a:t>
            </a:r>
          </a:p>
          <a:p>
            <a:r>
              <a:rPr lang="tr-TR" dirty="0" smtClean="0"/>
              <a:t>* Küçük bir vitese geçin ve pati</a:t>
            </a:r>
          </a:p>
          <a:p>
            <a:r>
              <a:rPr lang="tr-TR" dirty="0" err="1" smtClean="0"/>
              <a:t>atmamayaçalışın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17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Ayakta tırmanış:</a:t>
            </a:r>
          </a:p>
          <a:p>
            <a:r>
              <a:rPr lang="tr-TR" dirty="0" smtClean="0"/>
              <a:t>* Ayaktayken çok hızlı pedal</a:t>
            </a:r>
          </a:p>
          <a:p>
            <a:r>
              <a:rPr lang="tr-TR" dirty="0" smtClean="0"/>
              <a:t>çeviremezsiniz ancak her</a:t>
            </a:r>
          </a:p>
          <a:p>
            <a:r>
              <a:rPr lang="tr-TR" dirty="0" err="1" smtClean="0"/>
              <a:t>vuruştaçok</a:t>
            </a:r>
            <a:r>
              <a:rPr lang="tr-TR" dirty="0" smtClean="0"/>
              <a:t> daha fazla güç</a:t>
            </a:r>
          </a:p>
          <a:p>
            <a:r>
              <a:rPr lang="tr-TR" dirty="0" smtClean="0"/>
              <a:t>uygulayabilirsiniz.</a:t>
            </a:r>
          </a:p>
          <a:p>
            <a:r>
              <a:rPr lang="tr-TR" dirty="0" smtClean="0"/>
              <a:t>* Eğer tırmanışı ayakta yapmaya</a:t>
            </a:r>
          </a:p>
          <a:p>
            <a:r>
              <a:rPr lang="tr-TR" dirty="0" smtClean="0"/>
              <a:t>karar verirseniz büyükçe bir</a:t>
            </a:r>
          </a:p>
          <a:p>
            <a:r>
              <a:rPr lang="tr-TR" dirty="0" err="1" smtClean="0"/>
              <a:t>viteskullanın</a:t>
            </a:r>
            <a:r>
              <a:rPr lang="tr-TR" dirty="0" smtClean="0"/>
              <a:t>.</a:t>
            </a:r>
          </a:p>
          <a:p>
            <a:r>
              <a:rPr lang="tr-TR" dirty="0" smtClean="0"/>
              <a:t>* Selenin tam önünde ayakta</a:t>
            </a:r>
          </a:p>
          <a:p>
            <a:r>
              <a:rPr lang="tr-TR" dirty="0" smtClean="0"/>
              <a:t>durun </a:t>
            </a:r>
            <a:r>
              <a:rPr lang="tr-TR" dirty="0" err="1" smtClean="0"/>
              <a:t>vegöğüsünüz</a:t>
            </a:r>
            <a:r>
              <a:rPr lang="tr-TR" dirty="0" smtClean="0"/>
              <a:t> gidonun</a:t>
            </a:r>
          </a:p>
          <a:p>
            <a:r>
              <a:rPr lang="tr-TR" dirty="0" smtClean="0"/>
              <a:t>hizasında olsun. Dirseklerinizi</a:t>
            </a:r>
          </a:p>
          <a:p>
            <a:r>
              <a:rPr lang="tr-TR" dirty="0" smtClean="0"/>
              <a:t>kırın.</a:t>
            </a:r>
          </a:p>
        </p:txBody>
      </p:sp>
    </p:spTree>
    <p:extLst>
      <p:ext uri="{BB962C8B-B14F-4D97-AF65-F5344CB8AC3E}">
        <p14:creationId xmlns:p14="http://schemas.microsoft.com/office/powerpoint/2010/main" val="220667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dirty="0" smtClean="0"/>
              <a:t>Yokuş aşağı:</a:t>
            </a:r>
          </a:p>
          <a:p>
            <a:r>
              <a:rPr lang="tr-TR" dirty="0" smtClean="0"/>
              <a:t>* Ağırlığınızı arkaya verin.</a:t>
            </a:r>
          </a:p>
          <a:p>
            <a:r>
              <a:rPr lang="tr-TR" dirty="0" smtClean="0"/>
              <a:t>* Pedalları saat 3 ve 9</a:t>
            </a:r>
          </a:p>
          <a:p>
            <a:r>
              <a:rPr lang="tr-TR" dirty="0" smtClean="0"/>
              <a:t>pozisyonunda tutun.</a:t>
            </a:r>
          </a:p>
          <a:p>
            <a:r>
              <a:rPr lang="tr-TR" dirty="0" smtClean="0"/>
              <a:t>* Eğim ne kadar çoksa ağılığınızı</a:t>
            </a:r>
          </a:p>
          <a:p>
            <a:r>
              <a:rPr lang="tr-TR" dirty="0" smtClean="0"/>
              <a:t>o kadar arkaya vermeniz gerekir.</a:t>
            </a:r>
          </a:p>
          <a:p>
            <a:r>
              <a:rPr lang="tr-TR" dirty="0" smtClean="0"/>
              <a:t>Çok </a:t>
            </a:r>
            <a:r>
              <a:rPr lang="tr-TR" dirty="0" err="1" smtClean="0"/>
              <a:t>dikinişlerde</a:t>
            </a:r>
            <a:r>
              <a:rPr lang="tr-TR" dirty="0" smtClean="0"/>
              <a:t> arka tekerleğin</a:t>
            </a:r>
          </a:p>
          <a:p>
            <a:r>
              <a:rPr lang="tr-TR" dirty="0" smtClean="0"/>
              <a:t>üzerine oturur gibi inmek</a:t>
            </a:r>
          </a:p>
          <a:p>
            <a:r>
              <a:rPr lang="tr-TR" dirty="0" smtClean="0"/>
              <a:t>gerekir.</a:t>
            </a:r>
          </a:p>
          <a:p>
            <a:r>
              <a:rPr lang="tr-TR" dirty="0" smtClean="0"/>
              <a:t>* Pozitif düşünün ve kafanızdaki</a:t>
            </a:r>
          </a:p>
          <a:p>
            <a:r>
              <a:rPr lang="tr-TR" dirty="0" smtClean="0"/>
              <a:t>düşüş senaryolarına uygun</a:t>
            </a:r>
          </a:p>
          <a:p>
            <a:r>
              <a:rPr lang="tr-TR" dirty="0" smtClean="0"/>
              <a:t>yerler aramaktan vazgeçin.</a:t>
            </a:r>
          </a:p>
          <a:p>
            <a:r>
              <a:rPr lang="tr-TR" dirty="0" smtClean="0"/>
              <a:t>Unutmayın: Baktığınız yere</a:t>
            </a:r>
          </a:p>
          <a:p>
            <a:r>
              <a:rPr lang="tr-TR" dirty="0" smtClean="0"/>
              <a:t>gidersiniz.</a:t>
            </a:r>
          </a:p>
          <a:p>
            <a:r>
              <a:rPr lang="tr-TR" dirty="0" smtClean="0"/>
              <a:t>* Ayna kolda büyük dişliye</a:t>
            </a:r>
          </a:p>
          <a:p>
            <a:r>
              <a:rPr lang="tr-TR" dirty="0" smtClean="0"/>
              <a:t>geçin. Bu zincir üzerindeki geri</a:t>
            </a:r>
          </a:p>
          <a:p>
            <a:r>
              <a:rPr lang="tr-TR" dirty="0" err="1" smtClean="0"/>
              <a:t>kuvvetleriniarttıracak</a:t>
            </a:r>
            <a:r>
              <a:rPr lang="tr-TR" dirty="0" smtClean="0"/>
              <a:t> ve</a:t>
            </a:r>
          </a:p>
          <a:p>
            <a:r>
              <a:rPr lang="tr-TR" dirty="0" smtClean="0"/>
              <a:t>zincirin engebelerde titreşim</a:t>
            </a:r>
          </a:p>
          <a:p>
            <a:r>
              <a:rPr lang="tr-TR" dirty="0" smtClean="0"/>
              <a:t>sonucu şıngırdamasını</a:t>
            </a:r>
          </a:p>
          <a:p>
            <a:r>
              <a:rPr lang="tr-TR" dirty="0" smtClean="0"/>
              <a:t>engelleyecektir.</a:t>
            </a:r>
          </a:p>
        </p:txBody>
      </p:sp>
    </p:spTree>
    <p:extLst>
      <p:ext uri="{BB962C8B-B14F-4D97-AF65-F5344CB8AC3E}">
        <p14:creationId xmlns:p14="http://schemas.microsoft.com/office/powerpoint/2010/main" val="300030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48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444</Words>
  <Application>Microsoft Office PowerPoint</Application>
  <PresentationFormat>Geniş ekran</PresentationFormat>
  <Paragraphs>109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Bisiklet Sürüş teknikleri -2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Bisiklet Sürüş teknikleri -2</dc:title>
  <dc:creator>forest explorer</dc:creator>
  <cp:lastModifiedBy>forest explorer</cp:lastModifiedBy>
  <cp:revision>1</cp:revision>
  <dcterms:created xsi:type="dcterms:W3CDTF">2019-12-04T07:16:56Z</dcterms:created>
  <dcterms:modified xsi:type="dcterms:W3CDTF">2019-12-04T07:22:45Z</dcterms:modified>
</cp:coreProperties>
</file>