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93" r:id="rId2"/>
    <p:sldId id="295" r:id="rId3"/>
    <p:sldId id="275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Bono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poliçenin</a:t>
            </a:r>
            <a:r>
              <a:rPr lang="en-GB" dirty="0"/>
              <a:t> </a:t>
            </a:r>
            <a:r>
              <a:rPr lang="tr-TR" dirty="0"/>
              <a:t>alternatifli zorunlu</a:t>
            </a:r>
            <a:r>
              <a:rPr lang="en-GB" dirty="0"/>
              <a:t> </a:t>
            </a:r>
            <a:r>
              <a:rPr lang="en-GB" dirty="0" err="1"/>
              <a:t>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71330" y="2133599"/>
            <a:ext cx="9633282" cy="4554279"/>
          </a:xfrm>
        </p:spPr>
        <p:txBody>
          <a:bodyPr>
            <a:normAutofit fontScale="85000" lnSpcReduction="10000"/>
          </a:bodyPr>
          <a:lstStyle/>
          <a:p>
            <a:r>
              <a:rPr lang="tr-TR" b="1" dirty="0"/>
              <a:t>Poliçenin Alternatifli Zorunlu Unsurları</a:t>
            </a:r>
            <a:br>
              <a:rPr lang="tr-TR" b="1" dirty="0"/>
            </a:br>
            <a:r>
              <a:rPr lang="tr-TR" dirty="0"/>
              <a:t>Poliçenin bazı unsurları zorunlu olmakla birlikte, bu unsurların yerine, bunlara alternatif olduğu belirtilmiş diğer unsurların kullanılması</a:t>
            </a:r>
            <a:br>
              <a:rPr lang="tr-TR" dirty="0"/>
            </a:br>
            <a:r>
              <a:rPr lang="tr-TR" dirty="0"/>
              <a:t>da yeterli görülmüştür. Poliçenin geçerli olabilmesi için senette ya bu</a:t>
            </a:r>
            <a:br>
              <a:rPr lang="tr-TR" dirty="0"/>
            </a:br>
            <a:r>
              <a:rPr lang="tr-TR" dirty="0"/>
              <a:t>unsurların ya da bunların alternatiflerinin mutlaka bulunması gereklidir. Eğer bu unsurlar yoksa ve alternatiflerine de yer verilmemişse,</a:t>
            </a:r>
            <a:br>
              <a:rPr lang="tr-TR" dirty="0"/>
            </a:br>
            <a:r>
              <a:rPr lang="tr-TR" dirty="0"/>
              <a:t>senet poliçe niteliği kazanamaz. Poliçenin alternatifli zorunlu unsurları, keşide yeri ve ödeme yeridir.</a:t>
            </a:r>
            <a:br>
              <a:rPr lang="tr-TR" dirty="0"/>
            </a:br>
            <a:r>
              <a:rPr lang="tr-TR" b="1" dirty="0"/>
              <a:t>Keşide Yeri</a:t>
            </a:r>
            <a:br>
              <a:rPr lang="tr-TR" b="1" dirty="0"/>
            </a:br>
            <a:r>
              <a:rPr lang="tr-TR" dirty="0"/>
              <a:t>Poliçenin nerede düzenlendiğini gösteren keşide yerinin senede yazılması zorunludur. Ancak keşide yeri gösterilmemişse, keşidecinin</a:t>
            </a:r>
            <a:br>
              <a:rPr lang="tr-TR" dirty="0"/>
            </a:br>
            <a:r>
              <a:rPr lang="tr-TR" dirty="0"/>
              <a:t>adının yanında yazılı olan yer, keşide yeri sayılmaktadır (TTK mad.</a:t>
            </a:r>
            <a:br>
              <a:rPr lang="tr-TR" dirty="0"/>
            </a:br>
            <a:r>
              <a:rPr lang="tr-TR" dirty="0"/>
              <a:t>584/IV). Senette keşide yeri gösterilmemiş ve keşidecinin adının</a:t>
            </a:r>
            <a:br>
              <a:rPr lang="tr-TR" dirty="0"/>
            </a:br>
            <a:r>
              <a:rPr lang="tr-TR" dirty="0"/>
              <a:t>yanında da bir yer adı yer almıyorsa senet poliçe niteliği kazanamaz.</a:t>
            </a:r>
            <a:br>
              <a:rPr lang="tr-TR" dirty="0"/>
            </a:br>
            <a:r>
              <a:rPr lang="tr-TR" b="1" dirty="0"/>
              <a:t>Ödeme Yeri</a:t>
            </a:r>
            <a:br>
              <a:rPr lang="tr-TR" b="1" dirty="0"/>
            </a:br>
            <a:r>
              <a:rPr lang="tr-TR" dirty="0"/>
              <a:t>Poliçede ödeme yerinin açıkça gösterilmesi gereklidir. Eğer ödeme yeri açıkça gösterilmemişse muhatabın adının yanında yazılı olan yer, ödeme yeri sayılır (TTK mad. 584/III). Senette ödeme yeri gösterilmemişse ve muhatabın adının yanında da bir yer adı yer almıyorsa senet,</a:t>
            </a:r>
            <a:br>
              <a:rPr lang="tr-TR" dirty="0"/>
            </a:br>
            <a:r>
              <a:rPr lang="tr-TR" dirty="0"/>
              <a:t>poliçe niteliği kazanamaz.</a:t>
            </a:r>
          </a:p>
          <a:p>
            <a:r>
              <a:rPr lang="tr-TR" dirty="0"/>
              <a:t>Bononun alternatifli unsurları da poliçenin alternatifli unsurları ile paralellik göstermektedir. </a:t>
            </a:r>
          </a:p>
        </p:txBody>
      </p:sp>
    </p:spTree>
    <p:extLst>
      <p:ext uri="{BB962C8B-B14F-4D97-AF65-F5344CB8AC3E}">
        <p14:creationId xmlns:p14="http://schemas.microsoft.com/office/powerpoint/2010/main" val="3462373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Bono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poliçenin</a:t>
            </a:r>
            <a:r>
              <a:rPr lang="en-GB" dirty="0"/>
              <a:t> </a:t>
            </a:r>
            <a:r>
              <a:rPr lang="en-GB" dirty="0" err="1"/>
              <a:t>ihtiyari</a:t>
            </a:r>
            <a:r>
              <a:rPr lang="en-GB" dirty="0"/>
              <a:t> </a:t>
            </a:r>
            <a:r>
              <a:rPr lang="en-GB" dirty="0" err="1"/>
              <a:t>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MADDE 672</a:t>
            </a:r>
            <a:r>
              <a:rPr lang="tr-TR" dirty="0"/>
              <a:t>-</a:t>
            </a:r>
            <a:r>
              <a:rPr lang="tr-TR" b="1" dirty="0"/>
              <a:t> </a:t>
            </a:r>
            <a:r>
              <a:rPr lang="tr-TR" dirty="0"/>
              <a:t>(1) 671 inci maddede yazılı unsurlardan birini içermeyen senet ikinci ilâ dördüncü fıkralarda yazılı hâller dışında poliçe sayılmaz.</a:t>
            </a:r>
          </a:p>
          <a:p>
            <a:r>
              <a:rPr lang="tr-TR" dirty="0"/>
              <a:t>(2)</a:t>
            </a:r>
            <a:r>
              <a:rPr lang="tr-TR" b="1" dirty="0"/>
              <a:t> </a:t>
            </a:r>
            <a:r>
              <a:rPr lang="tr-TR" b="1" dirty="0">
                <a:solidFill>
                  <a:srgbClr val="FF0000"/>
                </a:solidFill>
              </a:rPr>
              <a:t>Vadesi</a:t>
            </a:r>
            <a:r>
              <a:rPr lang="tr-TR" dirty="0"/>
              <a:t> gösterilmeyen poliçenin görüldüğünde ödenmesi şart edilmiş sayılır.</a:t>
            </a:r>
          </a:p>
          <a:p>
            <a:r>
              <a:rPr lang="tr-TR" dirty="0"/>
              <a:t>(3) Ayrıca belirtilmiş olmadıkça muhatabın adı yanında gösterilen yer, ödeme yeri ve aynı zamanda da muhatabın yerleşim yeri sayılır.</a:t>
            </a:r>
          </a:p>
          <a:p>
            <a:r>
              <a:rPr lang="tr-TR" dirty="0"/>
              <a:t>(4) Düzenlenme yeri gösterilmeyen poliçe, düzenleyenin adı yanında gösterilen yerde düzenlenmiş sayılır.</a:t>
            </a:r>
          </a:p>
          <a:p>
            <a:pPr marL="0" indent="0">
              <a:buNone/>
            </a:pPr>
            <a:r>
              <a:rPr lang="tr-TR" b="1" dirty="0"/>
              <a:t>MADDE 675</a:t>
            </a:r>
            <a:r>
              <a:rPr lang="tr-TR" dirty="0"/>
              <a:t>-</a:t>
            </a:r>
            <a:r>
              <a:rPr lang="tr-TR" b="1" dirty="0"/>
              <a:t> </a:t>
            </a:r>
            <a:r>
              <a:rPr lang="tr-TR" dirty="0"/>
              <a:t>(1) Görüldüğünde veya görüldüğünden belirli bir süre sonra ödenmesi şart kılınan bir poliçeye, düzenleyen tarafından </a:t>
            </a:r>
            <a:r>
              <a:rPr lang="tr-TR" b="1" dirty="0">
                <a:solidFill>
                  <a:srgbClr val="FF0000"/>
                </a:solidFill>
              </a:rPr>
              <a:t>faiz</a:t>
            </a:r>
            <a:r>
              <a:rPr lang="tr-TR" dirty="0"/>
              <a:t> şartı konulabilir. Diğer poliçelerde böyle bir faiz şartı yazılmamış sayılır.</a:t>
            </a:r>
          </a:p>
          <a:p>
            <a:r>
              <a:rPr lang="tr-TR" dirty="0"/>
              <a:t>(2) Faiz oranının poliçede gösterilmesi gerekir; gösterilmemiş ise faiz şartı yazılmamış sayılır.</a:t>
            </a:r>
          </a:p>
          <a:p>
            <a:r>
              <a:rPr lang="tr-TR" dirty="0"/>
              <a:t>(3) Başka bir gün belirtilmemişse, faiz, poliçenin düzenlenme gününden itibaren işler.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843116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127</TotalTime>
  <Words>181</Words>
  <Application>Microsoft Office PowerPoint</Application>
  <PresentationFormat>Geniş ekran</PresentationFormat>
  <Paragraphs>15</Paragraphs>
  <Slides>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Bono ve poliçenin alternatifli zorunlu unsurları</vt:lpstr>
      <vt:lpstr>Bono ve poliçenin ihtiyari unsurları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14</cp:revision>
  <dcterms:created xsi:type="dcterms:W3CDTF">2017-02-13T10:15:49Z</dcterms:created>
  <dcterms:modified xsi:type="dcterms:W3CDTF">2017-02-14T20:26:56Z</dcterms:modified>
</cp:coreProperties>
</file>