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Turkihs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regulated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Civil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. </a:t>
            </a:r>
          </a:p>
          <a:p>
            <a:r>
              <a:rPr lang="tr-TR" dirty="0" err="1"/>
              <a:t>It</a:t>
            </a:r>
            <a:r>
              <a:rPr lang="tr-TR" dirty="0"/>
              <a:t> has </a:t>
            </a:r>
            <a:r>
              <a:rPr lang="tr-TR" dirty="0" err="1"/>
              <a:t>three</a:t>
            </a:r>
            <a:r>
              <a:rPr lang="tr-TR" dirty="0"/>
              <a:t> main </a:t>
            </a:r>
            <a:r>
              <a:rPr lang="tr-TR" dirty="0" err="1"/>
              <a:t>topics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ponder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Law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II. </a:t>
            </a:r>
            <a:r>
              <a:rPr lang="tr-TR" dirty="0" err="1"/>
              <a:t>Propinquity</a:t>
            </a:r>
            <a:endParaRPr lang="tr-TR" dirty="0"/>
          </a:p>
          <a:p>
            <a:r>
              <a:rPr lang="tr-TR" dirty="0"/>
              <a:t>III. </a:t>
            </a:r>
            <a:r>
              <a:rPr lang="tr-TR" dirty="0" err="1"/>
              <a:t>Guardianship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legal </a:t>
            </a:r>
            <a:r>
              <a:rPr lang="tr-TR" dirty="0" err="1"/>
              <a:t>norms</a:t>
            </a:r>
            <a:r>
              <a:rPr lang="tr-TR" dirty="0"/>
              <a:t> </a:t>
            </a:r>
            <a:r>
              <a:rPr lang="tr-TR" dirty="0" err="1"/>
              <a:t>covering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.</a:t>
            </a:r>
          </a:p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covered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codes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administrative</a:t>
            </a:r>
            <a:r>
              <a:rPr lang="tr-TR" dirty="0"/>
              <a:t> </a:t>
            </a:r>
            <a:r>
              <a:rPr lang="tr-TR" dirty="0" err="1"/>
              <a:t>norms</a:t>
            </a:r>
            <a:r>
              <a:rPr lang="tr-TR" dirty="0"/>
              <a:t>.</a:t>
            </a:r>
          </a:p>
          <a:p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marriages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</a:t>
            </a:r>
          </a:p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legal </a:t>
            </a:r>
            <a:r>
              <a:rPr lang="tr-TR" dirty="0" err="1"/>
              <a:t>bond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053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Constitution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as:</a:t>
            </a:r>
          </a:p>
          <a:p>
            <a:r>
              <a:rPr lang="tr-TR" dirty="0" err="1"/>
              <a:t>Family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Nation</a:t>
            </a:r>
            <a:endParaRPr lang="tr-TR" dirty="0"/>
          </a:p>
          <a:p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family</a:t>
            </a:r>
            <a:endParaRPr lang="tr-TR" dirty="0"/>
          </a:p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planning</a:t>
            </a:r>
            <a:endParaRPr lang="tr-TR" dirty="0"/>
          </a:p>
          <a:p>
            <a:r>
              <a:rPr lang="tr-TR" dirty="0" err="1"/>
              <a:t>Equality</a:t>
            </a:r>
            <a:endParaRPr lang="tr-TR" dirty="0"/>
          </a:p>
          <a:p>
            <a:r>
              <a:rPr lang="tr-TR" dirty="0" err="1"/>
              <a:t>Secrecy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life</a:t>
            </a:r>
          </a:p>
        </p:txBody>
      </p:sp>
    </p:spTree>
    <p:extLst>
      <p:ext uri="{BB962C8B-B14F-4D97-AF65-F5344CB8AC3E}">
        <p14:creationId xmlns:p14="http://schemas.microsoft.com/office/powerpoint/2010/main" val="25885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</a:t>
            </a:r>
          </a:p>
          <a:p>
            <a:r>
              <a:rPr lang="tr-TR" dirty="0" err="1"/>
              <a:t>Individualism</a:t>
            </a:r>
            <a:r>
              <a:rPr lang="tr-TR" dirty="0"/>
              <a:t>: </a:t>
            </a:r>
          </a:p>
          <a:p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equality</a:t>
            </a:r>
            <a:r>
              <a:rPr lang="tr-TR" dirty="0"/>
              <a:t>.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women</a:t>
            </a:r>
            <a:r>
              <a:rPr lang="tr-TR" dirty="0"/>
              <a:t> can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individualities</a:t>
            </a:r>
            <a:r>
              <a:rPr lang="tr-TR" dirty="0"/>
              <a:t>.</a:t>
            </a:r>
          </a:p>
          <a:p>
            <a:r>
              <a:rPr lang="tr-TR" dirty="0" err="1"/>
              <a:t>Unification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</a:t>
            </a:r>
            <a:r>
              <a:rPr lang="tr-TR" dirty="0" err="1"/>
              <a:t>continuity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constitute</a:t>
            </a:r>
            <a:r>
              <a:rPr lang="tr-TR" dirty="0"/>
              <a:t> a </a:t>
            </a:r>
            <a:r>
              <a:rPr lang="tr-TR" dirty="0" err="1"/>
              <a:t>unified</a:t>
            </a:r>
            <a:r>
              <a:rPr lang="tr-TR" dirty="0"/>
              <a:t> </a:t>
            </a:r>
            <a:r>
              <a:rPr lang="tr-TR" dirty="0" err="1"/>
              <a:t>sum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47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famıly</a:t>
            </a:r>
            <a:r>
              <a:rPr lang="tr-TR" dirty="0"/>
              <a:t>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:</a:t>
            </a:r>
          </a:p>
          <a:p>
            <a:r>
              <a:rPr lang="tr-TR" dirty="0" err="1"/>
              <a:t>It</a:t>
            </a:r>
            <a:r>
              <a:rPr lang="tr-TR" dirty="0"/>
              <a:t> is a </a:t>
            </a:r>
            <a:r>
              <a:rPr lang="tr-TR" dirty="0" err="1"/>
              <a:t>reflection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personality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in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in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general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/>
              <a:t>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5E7483A-D23A-0841-BCBC-6DFF5C9B1D42}"/>
              </a:ext>
            </a:extLst>
          </p:cNvPr>
          <p:cNvSpPr txBox="1"/>
          <p:nvPr/>
        </p:nvSpPr>
        <p:spPr>
          <a:xfrm>
            <a:off x="9387068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30375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354</TotalTime>
  <Words>233</Words>
  <Application>Microsoft Macintosh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</vt:lpstr>
      <vt:lpstr>Famıly LAW</vt:lpstr>
      <vt:lpstr>Introductıon to famıly law</vt:lpstr>
      <vt:lpstr>Introductıon to famıly law</vt:lpstr>
      <vt:lpstr>Introductıon to famıly law</vt:lpstr>
      <vt:lpstr>Introductıon to famıly law</vt:lpstr>
      <vt:lpstr>Introductıon to famıly law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68</cp:revision>
  <dcterms:created xsi:type="dcterms:W3CDTF">2020-10-13T17:05:39Z</dcterms:created>
  <dcterms:modified xsi:type="dcterms:W3CDTF">2021-03-03T21:34:24Z</dcterms:modified>
</cp:coreProperties>
</file>