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4662"/>
  </p:normalViewPr>
  <p:slideViewPr>
    <p:cSldViewPr snapToGrid="0" snapToObjects="1">
      <p:cViewPr varScale="1">
        <p:scale>
          <a:sx n="110" d="100"/>
          <a:sy n="110" d="100"/>
        </p:scale>
        <p:origin x="63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3/4/21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3/4/21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3/4/21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3/4/21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3/4/21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3/4/21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3/4/21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3/4/21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3/4/21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3/4/21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3/4/21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3/4/21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CAB8755-0C91-6744-9A78-B90D03623C7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Famıly</a:t>
            </a:r>
            <a:r>
              <a:rPr lang="tr-TR" dirty="0"/>
              <a:t> LAW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A258183-0C3C-6B47-A7ED-8BA2EC8EA44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/>
              <a:t>Introductıon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famıly</a:t>
            </a:r>
            <a:r>
              <a:rPr lang="tr-TR" dirty="0"/>
              <a:t> </a:t>
            </a:r>
            <a:r>
              <a:rPr lang="tr-TR" dirty="0" err="1"/>
              <a:t>law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96321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086A1F9-E4B6-7346-B431-89A305A7E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Introductıon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famıly</a:t>
            </a:r>
            <a:r>
              <a:rPr lang="tr-TR" dirty="0"/>
              <a:t> </a:t>
            </a:r>
            <a:r>
              <a:rPr lang="tr-TR" dirty="0" err="1"/>
              <a:t>law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D38AC25-E301-2843-972F-AC1FBD2FE3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Turkihs</a:t>
            </a:r>
            <a:r>
              <a:rPr lang="tr-TR" dirty="0"/>
              <a:t> </a:t>
            </a:r>
            <a:r>
              <a:rPr lang="tr-TR" dirty="0" err="1"/>
              <a:t>Family</a:t>
            </a:r>
            <a:r>
              <a:rPr lang="tr-TR" dirty="0"/>
              <a:t> </a:t>
            </a:r>
            <a:r>
              <a:rPr lang="tr-TR" dirty="0" err="1"/>
              <a:t>Law</a:t>
            </a:r>
            <a:r>
              <a:rPr lang="tr-TR" dirty="0"/>
              <a:t> is </a:t>
            </a:r>
            <a:r>
              <a:rPr lang="tr-TR" dirty="0" err="1"/>
              <a:t>regulated</a:t>
            </a:r>
            <a:r>
              <a:rPr lang="tr-TR" dirty="0"/>
              <a:t> </a:t>
            </a:r>
            <a:r>
              <a:rPr lang="tr-TR" dirty="0" err="1"/>
              <a:t>under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second</a:t>
            </a:r>
            <a:r>
              <a:rPr lang="tr-TR" dirty="0"/>
              <a:t> </a:t>
            </a:r>
            <a:r>
              <a:rPr lang="tr-TR" dirty="0" err="1"/>
              <a:t>book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Turkish</a:t>
            </a:r>
            <a:r>
              <a:rPr lang="tr-TR" dirty="0"/>
              <a:t> </a:t>
            </a:r>
            <a:r>
              <a:rPr lang="tr-TR" dirty="0" err="1"/>
              <a:t>Civil</a:t>
            </a:r>
            <a:r>
              <a:rPr lang="tr-TR" dirty="0"/>
              <a:t> </a:t>
            </a:r>
            <a:r>
              <a:rPr lang="tr-TR" dirty="0" err="1"/>
              <a:t>Code</a:t>
            </a:r>
            <a:r>
              <a:rPr lang="tr-TR" dirty="0"/>
              <a:t>. </a:t>
            </a:r>
          </a:p>
          <a:p>
            <a:r>
              <a:rPr lang="tr-TR" dirty="0" err="1"/>
              <a:t>It</a:t>
            </a:r>
            <a:r>
              <a:rPr lang="tr-TR" dirty="0"/>
              <a:t> has </a:t>
            </a:r>
            <a:r>
              <a:rPr lang="tr-TR" dirty="0" err="1"/>
              <a:t>three</a:t>
            </a:r>
            <a:r>
              <a:rPr lang="tr-TR" dirty="0"/>
              <a:t> main </a:t>
            </a:r>
            <a:r>
              <a:rPr lang="tr-TR" dirty="0" err="1"/>
              <a:t>topics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ponder</a:t>
            </a:r>
            <a:r>
              <a:rPr lang="tr-TR" dirty="0"/>
              <a:t>:</a:t>
            </a:r>
          </a:p>
          <a:p>
            <a:r>
              <a:rPr lang="tr-TR" dirty="0"/>
              <a:t>1. </a:t>
            </a:r>
            <a:r>
              <a:rPr lang="tr-TR" dirty="0" err="1"/>
              <a:t>Law</a:t>
            </a:r>
            <a:r>
              <a:rPr lang="tr-TR" dirty="0"/>
              <a:t> of </a:t>
            </a:r>
            <a:r>
              <a:rPr lang="tr-TR" dirty="0" err="1"/>
              <a:t>marriage</a:t>
            </a:r>
            <a:endParaRPr lang="tr-TR" dirty="0"/>
          </a:p>
          <a:p>
            <a:r>
              <a:rPr lang="tr-TR" dirty="0"/>
              <a:t>II. </a:t>
            </a:r>
            <a:r>
              <a:rPr lang="tr-TR" dirty="0" err="1"/>
              <a:t>Propinquity</a:t>
            </a:r>
            <a:endParaRPr lang="tr-TR" dirty="0"/>
          </a:p>
          <a:p>
            <a:r>
              <a:rPr lang="tr-TR" dirty="0"/>
              <a:t>III. </a:t>
            </a:r>
            <a:r>
              <a:rPr lang="tr-TR" dirty="0" err="1"/>
              <a:t>Guardianship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796949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086A1F9-E4B6-7346-B431-89A305A7E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Introductıon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famıly</a:t>
            </a:r>
            <a:r>
              <a:rPr lang="tr-TR" dirty="0"/>
              <a:t> </a:t>
            </a:r>
            <a:r>
              <a:rPr lang="tr-TR" dirty="0" err="1"/>
              <a:t>law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D38AC25-E301-2843-972F-AC1FBD2FE3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Family</a:t>
            </a:r>
            <a:r>
              <a:rPr lang="tr-TR" dirty="0"/>
              <a:t> </a:t>
            </a:r>
            <a:r>
              <a:rPr lang="tr-TR" dirty="0" err="1"/>
              <a:t>law</a:t>
            </a:r>
            <a:r>
              <a:rPr lang="tr-TR" dirty="0"/>
              <a:t> </a:t>
            </a:r>
            <a:r>
              <a:rPr lang="tr-TR" dirty="0" err="1"/>
              <a:t>means</a:t>
            </a:r>
            <a:r>
              <a:rPr lang="tr-TR" dirty="0"/>
              <a:t> </a:t>
            </a:r>
            <a:r>
              <a:rPr lang="tr-TR" dirty="0" err="1"/>
              <a:t>all</a:t>
            </a:r>
            <a:r>
              <a:rPr lang="tr-TR" dirty="0"/>
              <a:t> legal </a:t>
            </a:r>
            <a:r>
              <a:rPr lang="tr-TR" dirty="0" err="1"/>
              <a:t>norms</a:t>
            </a:r>
            <a:r>
              <a:rPr lang="tr-TR" dirty="0"/>
              <a:t> </a:t>
            </a:r>
            <a:r>
              <a:rPr lang="tr-TR" dirty="0" err="1"/>
              <a:t>covering</a:t>
            </a:r>
            <a:r>
              <a:rPr lang="tr-TR" dirty="0"/>
              <a:t> </a:t>
            </a:r>
            <a:r>
              <a:rPr lang="tr-TR" dirty="0" err="1"/>
              <a:t>relations</a:t>
            </a:r>
            <a:r>
              <a:rPr lang="tr-TR" dirty="0"/>
              <a:t> </a:t>
            </a:r>
            <a:r>
              <a:rPr lang="tr-TR" dirty="0" err="1"/>
              <a:t>around</a:t>
            </a:r>
            <a:r>
              <a:rPr lang="tr-TR" dirty="0"/>
              <a:t> </a:t>
            </a:r>
            <a:r>
              <a:rPr lang="tr-TR" dirty="0" err="1"/>
              <a:t>family</a:t>
            </a:r>
            <a:r>
              <a:rPr lang="tr-TR" dirty="0"/>
              <a:t>.</a:t>
            </a:r>
          </a:p>
          <a:p>
            <a:r>
              <a:rPr lang="tr-TR" dirty="0" err="1"/>
              <a:t>Family</a:t>
            </a:r>
            <a:r>
              <a:rPr lang="tr-TR" dirty="0"/>
              <a:t> </a:t>
            </a:r>
            <a:r>
              <a:rPr lang="tr-TR" dirty="0" err="1"/>
              <a:t>law</a:t>
            </a:r>
            <a:r>
              <a:rPr lang="tr-TR" dirty="0"/>
              <a:t> is </a:t>
            </a:r>
            <a:r>
              <a:rPr lang="tr-TR" dirty="0" err="1"/>
              <a:t>covered</a:t>
            </a:r>
            <a:r>
              <a:rPr lang="tr-TR" dirty="0"/>
              <a:t> </a:t>
            </a:r>
            <a:r>
              <a:rPr lang="tr-TR" dirty="0" err="1"/>
              <a:t>under</a:t>
            </a:r>
            <a:r>
              <a:rPr lang="tr-TR" dirty="0"/>
              <a:t> </a:t>
            </a:r>
            <a:r>
              <a:rPr lang="tr-TR" dirty="0" err="1"/>
              <a:t>some</a:t>
            </a:r>
            <a:r>
              <a:rPr lang="tr-TR" dirty="0"/>
              <a:t> </a:t>
            </a:r>
            <a:r>
              <a:rPr lang="tr-TR" dirty="0" err="1"/>
              <a:t>codes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other</a:t>
            </a:r>
            <a:r>
              <a:rPr lang="tr-TR" dirty="0"/>
              <a:t> </a:t>
            </a:r>
            <a:r>
              <a:rPr lang="tr-TR" dirty="0" err="1"/>
              <a:t>administrative</a:t>
            </a:r>
            <a:r>
              <a:rPr lang="tr-TR" dirty="0"/>
              <a:t> </a:t>
            </a:r>
            <a:r>
              <a:rPr lang="tr-TR" dirty="0" err="1"/>
              <a:t>norms</a:t>
            </a:r>
            <a:r>
              <a:rPr lang="tr-TR" dirty="0"/>
              <a:t>.</a:t>
            </a:r>
          </a:p>
          <a:p>
            <a:r>
              <a:rPr lang="tr-TR" dirty="0" err="1"/>
              <a:t>Only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legal </a:t>
            </a:r>
            <a:r>
              <a:rPr lang="tr-TR" dirty="0" err="1"/>
              <a:t>marriages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subject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family</a:t>
            </a:r>
            <a:r>
              <a:rPr lang="tr-TR" dirty="0"/>
              <a:t> </a:t>
            </a:r>
            <a:r>
              <a:rPr lang="tr-TR" dirty="0" err="1"/>
              <a:t>law</a:t>
            </a:r>
            <a:r>
              <a:rPr lang="tr-TR" dirty="0"/>
              <a:t>.</a:t>
            </a:r>
          </a:p>
          <a:p>
            <a:r>
              <a:rPr lang="tr-TR" dirty="0" err="1"/>
              <a:t>Family</a:t>
            </a:r>
            <a:r>
              <a:rPr lang="tr-TR" dirty="0"/>
              <a:t> </a:t>
            </a:r>
            <a:r>
              <a:rPr lang="tr-TR" dirty="0" err="1"/>
              <a:t>means</a:t>
            </a:r>
            <a:r>
              <a:rPr lang="tr-TR" dirty="0"/>
              <a:t> </a:t>
            </a:r>
            <a:r>
              <a:rPr lang="tr-TR" dirty="0" err="1"/>
              <a:t>people</a:t>
            </a:r>
            <a:r>
              <a:rPr lang="tr-TR" dirty="0"/>
              <a:t> </a:t>
            </a:r>
            <a:r>
              <a:rPr lang="tr-TR" dirty="0" err="1"/>
              <a:t>who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related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a legal </a:t>
            </a:r>
            <a:r>
              <a:rPr lang="tr-TR" dirty="0" err="1"/>
              <a:t>bond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if</a:t>
            </a:r>
            <a:r>
              <a:rPr lang="tr-TR" dirty="0"/>
              <a:t> </a:t>
            </a:r>
            <a:r>
              <a:rPr lang="tr-TR" dirty="0" err="1"/>
              <a:t>they</a:t>
            </a:r>
            <a:r>
              <a:rPr lang="tr-TR" dirty="0"/>
              <a:t> </a:t>
            </a:r>
            <a:r>
              <a:rPr lang="tr-TR" dirty="0" err="1"/>
              <a:t>have</a:t>
            </a:r>
            <a:r>
              <a:rPr lang="tr-TR" dirty="0"/>
              <a:t> </a:t>
            </a:r>
            <a:r>
              <a:rPr lang="tr-TR" dirty="0" err="1"/>
              <a:t>their</a:t>
            </a:r>
            <a:r>
              <a:rPr lang="tr-TR" dirty="0"/>
              <a:t> </a:t>
            </a:r>
            <a:r>
              <a:rPr lang="tr-TR" dirty="0" err="1"/>
              <a:t>children</a:t>
            </a:r>
            <a:r>
              <a:rPr lang="tr-TR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6005347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086A1F9-E4B6-7346-B431-89A305A7E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Introductıon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famıly</a:t>
            </a:r>
            <a:r>
              <a:rPr lang="tr-TR" dirty="0"/>
              <a:t> </a:t>
            </a:r>
            <a:r>
              <a:rPr lang="tr-TR" dirty="0" err="1"/>
              <a:t>law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D38AC25-E301-2843-972F-AC1FBD2FE3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In</a:t>
            </a:r>
            <a:r>
              <a:rPr lang="tr-TR" dirty="0"/>
              <a:t> </a:t>
            </a:r>
            <a:r>
              <a:rPr lang="tr-TR" dirty="0" err="1"/>
              <a:t>Constitution</a:t>
            </a:r>
            <a:r>
              <a:rPr lang="tr-TR" dirty="0"/>
              <a:t>, </a:t>
            </a:r>
            <a:r>
              <a:rPr lang="tr-TR" dirty="0" err="1"/>
              <a:t>there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some</a:t>
            </a:r>
            <a:r>
              <a:rPr lang="tr-TR" dirty="0"/>
              <a:t> </a:t>
            </a:r>
            <a:r>
              <a:rPr lang="tr-TR" dirty="0" err="1"/>
              <a:t>principles</a:t>
            </a:r>
            <a:r>
              <a:rPr lang="tr-TR" dirty="0"/>
              <a:t> </a:t>
            </a:r>
            <a:r>
              <a:rPr lang="tr-TR" dirty="0" err="1"/>
              <a:t>who</a:t>
            </a:r>
            <a:r>
              <a:rPr lang="tr-TR" dirty="0"/>
              <a:t> </a:t>
            </a:r>
            <a:r>
              <a:rPr lang="tr-TR" dirty="0" err="1"/>
              <a:t>cover</a:t>
            </a:r>
            <a:r>
              <a:rPr lang="tr-TR" dirty="0"/>
              <a:t> </a:t>
            </a:r>
            <a:r>
              <a:rPr lang="tr-TR" dirty="0" err="1"/>
              <a:t>family</a:t>
            </a:r>
            <a:r>
              <a:rPr lang="tr-TR" dirty="0"/>
              <a:t> </a:t>
            </a:r>
            <a:r>
              <a:rPr lang="tr-TR" dirty="0" err="1"/>
              <a:t>law</a:t>
            </a:r>
            <a:r>
              <a:rPr lang="tr-TR" dirty="0"/>
              <a:t> </a:t>
            </a:r>
            <a:r>
              <a:rPr lang="tr-TR" dirty="0" err="1"/>
              <a:t>such</a:t>
            </a:r>
            <a:r>
              <a:rPr lang="tr-TR" dirty="0"/>
              <a:t> as:</a:t>
            </a:r>
          </a:p>
          <a:p>
            <a:r>
              <a:rPr lang="tr-TR" dirty="0" err="1"/>
              <a:t>Family</a:t>
            </a:r>
            <a:r>
              <a:rPr lang="tr-TR" dirty="0"/>
              <a:t> is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core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Turkish</a:t>
            </a:r>
            <a:r>
              <a:rPr lang="tr-TR" dirty="0"/>
              <a:t> </a:t>
            </a:r>
            <a:r>
              <a:rPr lang="tr-TR" dirty="0" err="1"/>
              <a:t>Nation</a:t>
            </a:r>
            <a:endParaRPr lang="tr-TR" dirty="0"/>
          </a:p>
          <a:p>
            <a:r>
              <a:rPr lang="tr-TR" dirty="0" err="1"/>
              <a:t>Protection</a:t>
            </a:r>
            <a:r>
              <a:rPr lang="tr-TR" dirty="0"/>
              <a:t> of </a:t>
            </a:r>
            <a:r>
              <a:rPr lang="tr-TR" dirty="0" err="1"/>
              <a:t>family</a:t>
            </a:r>
            <a:endParaRPr lang="tr-TR" dirty="0"/>
          </a:p>
          <a:p>
            <a:r>
              <a:rPr lang="tr-TR" dirty="0" err="1"/>
              <a:t>Family</a:t>
            </a:r>
            <a:r>
              <a:rPr lang="tr-TR" dirty="0"/>
              <a:t> </a:t>
            </a:r>
            <a:r>
              <a:rPr lang="tr-TR" dirty="0" err="1"/>
              <a:t>planning</a:t>
            </a:r>
            <a:endParaRPr lang="tr-TR" dirty="0"/>
          </a:p>
          <a:p>
            <a:r>
              <a:rPr lang="tr-TR" dirty="0" err="1"/>
              <a:t>Equality</a:t>
            </a:r>
            <a:endParaRPr lang="tr-TR" dirty="0"/>
          </a:p>
          <a:p>
            <a:r>
              <a:rPr lang="tr-TR" dirty="0" err="1"/>
              <a:t>Secrecy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family</a:t>
            </a:r>
            <a:r>
              <a:rPr lang="tr-TR" dirty="0"/>
              <a:t> life</a:t>
            </a:r>
          </a:p>
        </p:txBody>
      </p:sp>
    </p:spTree>
    <p:extLst>
      <p:ext uri="{BB962C8B-B14F-4D97-AF65-F5344CB8AC3E}">
        <p14:creationId xmlns:p14="http://schemas.microsoft.com/office/powerpoint/2010/main" val="25885475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086A1F9-E4B6-7346-B431-89A305A7E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Introductıon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famıly</a:t>
            </a:r>
            <a:r>
              <a:rPr lang="tr-TR" dirty="0"/>
              <a:t> </a:t>
            </a:r>
            <a:r>
              <a:rPr lang="tr-TR" dirty="0" err="1"/>
              <a:t>law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D38AC25-E301-2843-972F-AC1FBD2FE3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There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also</a:t>
            </a:r>
            <a:r>
              <a:rPr lang="tr-TR" dirty="0"/>
              <a:t> </a:t>
            </a:r>
            <a:r>
              <a:rPr lang="tr-TR" dirty="0" err="1"/>
              <a:t>some</a:t>
            </a:r>
            <a:r>
              <a:rPr lang="tr-TR" dirty="0"/>
              <a:t> </a:t>
            </a:r>
            <a:r>
              <a:rPr lang="tr-TR" dirty="0" err="1"/>
              <a:t>other</a:t>
            </a:r>
            <a:r>
              <a:rPr lang="tr-TR" dirty="0"/>
              <a:t> </a:t>
            </a:r>
            <a:r>
              <a:rPr lang="tr-TR" dirty="0" err="1"/>
              <a:t>principles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used</a:t>
            </a:r>
            <a:r>
              <a:rPr lang="tr-TR" dirty="0"/>
              <a:t> in </a:t>
            </a:r>
            <a:r>
              <a:rPr lang="tr-TR" dirty="0" err="1"/>
              <a:t>family</a:t>
            </a:r>
            <a:r>
              <a:rPr lang="tr-TR" dirty="0"/>
              <a:t> </a:t>
            </a:r>
            <a:r>
              <a:rPr lang="tr-TR" dirty="0" err="1"/>
              <a:t>law</a:t>
            </a:r>
            <a:r>
              <a:rPr lang="tr-TR" dirty="0"/>
              <a:t>.</a:t>
            </a:r>
          </a:p>
          <a:p>
            <a:r>
              <a:rPr lang="tr-TR" dirty="0" err="1"/>
              <a:t>Individualism</a:t>
            </a:r>
            <a:r>
              <a:rPr lang="tr-TR" dirty="0"/>
              <a:t>: </a:t>
            </a:r>
          </a:p>
          <a:p>
            <a:r>
              <a:rPr lang="tr-TR" dirty="0" err="1"/>
              <a:t>The</a:t>
            </a:r>
            <a:r>
              <a:rPr lang="tr-TR" dirty="0"/>
              <a:t> main </a:t>
            </a:r>
            <a:r>
              <a:rPr lang="tr-TR" dirty="0" err="1"/>
              <a:t>example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this</a:t>
            </a:r>
            <a:r>
              <a:rPr lang="tr-TR" dirty="0"/>
              <a:t> </a:t>
            </a:r>
            <a:r>
              <a:rPr lang="tr-TR" dirty="0" err="1"/>
              <a:t>principle</a:t>
            </a:r>
            <a:r>
              <a:rPr lang="tr-TR" dirty="0"/>
              <a:t> is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rules</a:t>
            </a:r>
            <a:r>
              <a:rPr lang="tr-TR" dirty="0"/>
              <a:t> </a:t>
            </a:r>
            <a:r>
              <a:rPr lang="tr-TR" dirty="0" err="1"/>
              <a:t>about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gender</a:t>
            </a:r>
            <a:r>
              <a:rPr lang="tr-TR" dirty="0"/>
              <a:t> </a:t>
            </a:r>
            <a:r>
              <a:rPr lang="tr-TR" dirty="0" err="1"/>
              <a:t>equality</a:t>
            </a:r>
            <a:r>
              <a:rPr lang="tr-TR" dirty="0"/>
              <a:t>.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those</a:t>
            </a:r>
            <a:r>
              <a:rPr lang="tr-TR" dirty="0"/>
              <a:t> </a:t>
            </a:r>
            <a:r>
              <a:rPr lang="tr-TR" dirty="0" err="1"/>
              <a:t>rules</a:t>
            </a:r>
            <a:r>
              <a:rPr lang="tr-TR" dirty="0"/>
              <a:t>, </a:t>
            </a:r>
            <a:r>
              <a:rPr lang="tr-TR" dirty="0" err="1"/>
              <a:t>women</a:t>
            </a:r>
            <a:r>
              <a:rPr lang="tr-TR" dirty="0"/>
              <a:t> can </a:t>
            </a:r>
            <a:r>
              <a:rPr lang="tr-TR" dirty="0" err="1"/>
              <a:t>protect</a:t>
            </a:r>
            <a:r>
              <a:rPr lang="tr-TR" dirty="0"/>
              <a:t> </a:t>
            </a:r>
            <a:r>
              <a:rPr lang="tr-TR" dirty="0" err="1"/>
              <a:t>their</a:t>
            </a:r>
            <a:r>
              <a:rPr lang="tr-TR" dirty="0"/>
              <a:t> </a:t>
            </a:r>
            <a:r>
              <a:rPr lang="tr-TR" dirty="0" err="1"/>
              <a:t>individualities</a:t>
            </a:r>
            <a:r>
              <a:rPr lang="tr-TR" dirty="0"/>
              <a:t>.</a:t>
            </a:r>
          </a:p>
          <a:p>
            <a:r>
              <a:rPr lang="tr-TR" dirty="0" err="1"/>
              <a:t>Unification</a:t>
            </a:r>
            <a:r>
              <a:rPr lang="tr-TR" dirty="0"/>
              <a:t>:</a:t>
            </a:r>
          </a:p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family</a:t>
            </a:r>
            <a:r>
              <a:rPr lang="tr-TR" dirty="0"/>
              <a:t> </a:t>
            </a:r>
            <a:r>
              <a:rPr lang="tr-TR" dirty="0" err="1"/>
              <a:t>relations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in </a:t>
            </a:r>
            <a:r>
              <a:rPr lang="tr-TR" dirty="0" err="1"/>
              <a:t>continuity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they</a:t>
            </a:r>
            <a:r>
              <a:rPr lang="tr-TR" dirty="0"/>
              <a:t> </a:t>
            </a:r>
            <a:r>
              <a:rPr lang="tr-TR" dirty="0" err="1"/>
              <a:t>constitute</a:t>
            </a:r>
            <a:r>
              <a:rPr lang="tr-TR" dirty="0"/>
              <a:t> a </a:t>
            </a:r>
            <a:r>
              <a:rPr lang="tr-TR" dirty="0" err="1"/>
              <a:t>unified</a:t>
            </a:r>
            <a:r>
              <a:rPr lang="tr-TR" dirty="0"/>
              <a:t> </a:t>
            </a:r>
            <a:r>
              <a:rPr lang="tr-TR" dirty="0" err="1"/>
              <a:t>sum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relations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704743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086A1F9-E4B6-7346-B431-89A305A7E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Introductıon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famıly</a:t>
            </a:r>
            <a:r>
              <a:rPr lang="tr-TR" dirty="0"/>
              <a:t> </a:t>
            </a:r>
            <a:r>
              <a:rPr lang="tr-TR" dirty="0" err="1"/>
              <a:t>law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D38AC25-E301-2843-972F-AC1FBD2FE3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Protection</a:t>
            </a:r>
            <a:r>
              <a:rPr lang="tr-TR" dirty="0"/>
              <a:t> of </a:t>
            </a:r>
            <a:r>
              <a:rPr lang="tr-TR" dirty="0" err="1"/>
              <a:t>family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children</a:t>
            </a:r>
            <a:r>
              <a:rPr lang="tr-TR" dirty="0"/>
              <a:t>:</a:t>
            </a:r>
          </a:p>
          <a:p>
            <a:r>
              <a:rPr lang="tr-TR" dirty="0" err="1"/>
              <a:t>It</a:t>
            </a:r>
            <a:r>
              <a:rPr lang="tr-TR" dirty="0"/>
              <a:t> is a </a:t>
            </a:r>
            <a:r>
              <a:rPr lang="tr-TR" dirty="0" err="1"/>
              <a:t>reflection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protection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personality</a:t>
            </a:r>
            <a:r>
              <a:rPr lang="tr-TR" dirty="0"/>
              <a:t> </a:t>
            </a:r>
            <a:r>
              <a:rPr lang="tr-TR" dirty="0" err="1"/>
              <a:t>principle</a:t>
            </a:r>
            <a:r>
              <a:rPr lang="tr-TR" dirty="0"/>
              <a:t> in </a:t>
            </a:r>
            <a:r>
              <a:rPr lang="tr-TR" dirty="0" err="1"/>
              <a:t>family</a:t>
            </a:r>
            <a:r>
              <a:rPr lang="tr-TR" dirty="0"/>
              <a:t> </a:t>
            </a:r>
            <a:r>
              <a:rPr lang="tr-TR" dirty="0" err="1"/>
              <a:t>law</a:t>
            </a:r>
            <a:r>
              <a:rPr lang="tr-TR" dirty="0"/>
              <a:t>.</a:t>
            </a:r>
          </a:p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rights</a:t>
            </a:r>
            <a:r>
              <a:rPr lang="tr-TR" dirty="0"/>
              <a:t> in </a:t>
            </a:r>
            <a:r>
              <a:rPr lang="tr-TR" dirty="0" err="1"/>
              <a:t>family</a:t>
            </a:r>
            <a:r>
              <a:rPr lang="tr-TR" dirty="0"/>
              <a:t> </a:t>
            </a:r>
            <a:r>
              <a:rPr lang="tr-TR" dirty="0" err="1"/>
              <a:t>law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in general </a:t>
            </a:r>
            <a:r>
              <a:rPr lang="tr-TR" dirty="0" err="1"/>
              <a:t>absolute</a:t>
            </a:r>
            <a:r>
              <a:rPr lang="tr-TR" dirty="0"/>
              <a:t> </a:t>
            </a:r>
            <a:r>
              <a:rPr lang="tr-TR" dirty="0" err="1"/>
              <a:t>rights</a:t>
            </a:r>
            <a:r>
              <a:rPr lang="tr-TR"/>
              <a:t>.</a:t>
            </a:r>
          </a:p>
          <a:p>
            <a:endParaRPr lang="tr-TR" dirty="0"/>
          </a:p>
          <a:p>
            <a:endParaRPr lang="tr-TR" dirty="0"/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35E7483A-D23A-0841-BCBC-6DFF5C9B1D42}"/>
              </a:ext>
            </a:extLst>
          </p:cNvPr>
          <p:cNvSpPr txBox="1"/>
          <p:nvPr/>
        </p:nvSpPr>
        <p:spPr>
          <a:xfrm>
            <a:off x="9387068" y="27432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33037524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Galeri</Template>
  <TotalTime>354</TotalTime>
  <Words>233</Words>
  <Application>Microsoft Macintosh PowerPoint</Application>
  <PresentationFormat>Geniş ekran</PresentationFormat>
  <Paragraphs>30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9" baseType="lpstr">
      <vt:lpstr>Arial</vt:lpstr>
      <vt:lpstr>Gill Sans MT</vt:lpstr>
      <vt:lpstr>Galeri</vt:lpstr>
      <vt:lpstr>Famıly LAW</vt:lpstr>
      <vt:lpstr>Introductıon to famıly law</vt:lpstr>
      <vt:lpstr>Introductıon to famıly law</vt:lpstr>
      <vt:lpstr>Introductıon to famıly law</vt:lpstr>
      <vt:lpstr>Introductıon to famıly law</vt:lpstr>
      <vt:lpstr>Introductıon to famıly law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HUKUK BAŞLANGICI</dc:title>
  <dc:creator>Ali Şahbaz</dc:creator>
  <cp:lastModifiedBy>Ali Şahbaz</cp:lastModifiedBy>
  <cp:revision>68</cp:revision>
  <dcterms:created xsi:type="dcterms:W3CDTF">2020-10-13T17:05:39Z</dcterms:created>
  <dcterms:modified xsi:type="dcterms:W3CDTF">2021-03-03T21:34:24Z</dcterms:modified>
</cp:coreProperties>
</file>