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AB8755-0C91-6744-9A78-B90D03623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Famıly</a:t>
            </a:r>
            <a:r>
              <a:rPr lang="tr-TR" dirty="0"/>
              <a:t> LAW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258183-0C3C-6B47-A7ED-8BA2EC8EA4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famıly</a:t>
            </a:r>
            <a:r>
              <a:rPr lang="tr-TR" dirty="0"/>
              <a:t> </a:t>
            </a:r>
            <a:r>
              <a:rPr lang="tr-TR" dirty="0" err="1"/>
              <a:t>law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63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famıly</a:t>
            </a:r>
            <a:r>
              <a:rPr lang="tr-TR" dirty="0"/>
              <a:t> </a:t>
            </a:r>
            <a:r>
              <a:rPr lang="tr-TR" dirty="0" err="1"/>
              <a:t>law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Turkihs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is </a:t>
            </a:r>
            <a:r>
              <a:rPr lang="tr-TR" dirty="0" err="1"/>
              <a:t>regulated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second</a:t>
            </a:r>
            <a:r>
              <a:rPr lang="tr-TR" dirty="0"/>
              <a:t> </a:t>
            </a:r>
            <a:r>
              <a:rPr lang="tr-TR" dirty="0" err="1"/>
              <a:t>book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Civil</a:t>
            </a:r>
            <a:r>
              <a:rPr lang="tr-TR" dirty="0"/>
              <a:t> </a:t>
            </a:r>
            <a:r>
              <a:rPr lang="tr-TR" dirty="0" err="1"/>
              <a:t>Code</a:t>
            </a:r>
            <a:r>
              <a:rPr lang="tr-TR" dirty="0"/>
              <a:t>. </a:t>
            </a:r>
          </a:p>
          <a:p>
            <a:r>
              <a:rPr lang="tr-TR" dirty="0" err="1"/>
              <a:t>It</a:t>
            </a:r>
            <a:r>
              <a:rPr lang="tr-TR" dirty="0"/>
              <a:t> has </a:t>
            </a:r>
            <a:r>
              <a:rPr lang="tr-TR" dirty="0" err="1"/>
              <a:t>three</a:t>
            </a:r>
            <a:r>
              <a:rPr lang="tr-TR" dirty="0"/>
              <a:t> main </a:t>
            </a:r>
            <a:r>
              <a:rPr lang="tr-TR" dirty="0" err="1"/>
              <a:t>topics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ponder</a:t>
            </a:r>
            <a:r>
              <a:rPr lang="tr-TR" dirty="0"/>
              <a:t>:</a:t>
            </a:r>
          </a:p>
          <a:p>
            <a:r>
              <a:rPr lang="tr-TR" dirty="0"/>
              <a:t>1. </a:t>
            </a:r>
            <a:r>
              <a:rPr lang="tr-TR" dirty="0" err="1"/>
              <a:t>Law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/>
              <a:t>II. </a:t>
            </a:r>
            <a:r>
              <a:rPr lang="tr-TR" dirty="0" err="1"/>
              <a:t>Propinquity</a:t>
            </a:r>
            <a:endParaRPr lang="tr-TR" dirty="0"/>
          </a:p>
          <a:p>
            <a:r>
              <a:rPr lang="tr-TR" dirty="0"/>
              <a:t>III. </a:t>
            </a:r>
            <a:r>
              <a:rPr lang="tr-TR" dirty="0" err="1"/>
              <a:t>Guardianship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9694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famıly</a:t>
            </a:r>
            <a:r>
              <a:rPr lang="tr-TR" dirty="0"/>
              <a:t> </a:t>
            </a:r>
            <a:r>
              <a:rPr lang="tr-TR" dirty="0" err="1"/>
              <a:t>law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means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legal </a:t>
            </a:r>
            <a:r>
              <a:rPr lang="tr-TR" dirty="0" err="1"/>
              <a:t>norms</a:t>
            </a:r>
            <a:r>
              <a:rPr lang="tr-TR" dirty="0"/>
              <a:t> </a:t>
            </a:r>
            <a:r>
              <a:rPr lang="tr-TR" dirty="0" err="1"/>
              <a:t>covering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 </a:t>
            </a:r>
            <a:r>
              <a:rPr lang="tr-TR" dirty="0" err="1"/>
              <a:t>around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.</a:t>
            </a:r>
          </a:p>
          <a:p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is </a:t>
            </a:r>
            <a:r>
              <a:rPr lang="tr-TR" dirty="0" err="1"/>
              <a:t>covered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codes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administrative</a:t>
            </a:r>
            <a:r>
              <a:rPr lang="tr-TR" dirty="0"/>
              <a:t> </a:t>
            </a:r>
            <a:r>
              <a:rPr lang="tr-TR" dirty="0" err="1"/>
              <a:t>norms</a:t>
            </a:r>
            <a:r>
              <a:rPr lang="tr-TR" dirty="0"/>
              <a:t>.</a:t>
            </a:r>
          </a:p>
          <a:p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marriages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subject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.</a:t>
            </a:r>
          </a:p>
          <a:p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means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related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a legal </a:t>
            </a:r>
            <a:r>
              <a:rPr lang="tr-TR" dirty="0" err="1"/>
              <a:t>bond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00534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famıly</a:t>
            </a:r>
            <a:r>
              <a:rPr lang="tr-TR" dirty="0"/>
              <a:t> </a:t>
            </a:r>
            <a:r>
              <a:rPr lang="tr-TR" dirty="0" err="1"/>
              <a:t>law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Constitution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principles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cover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as:</a:t>
            </a:r>
          </a:p>
          <a:p>
            <a:r>
              <a:rPr lang="tr-TR" dirty="0" err="1"/>
              <a:t>Family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core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Nation</a:t>
            </a:r>
            <a:endParaRPr lang="tr-TR" dirty="0"/>
          </a:p>
          <a:p>
            <a:r>
              <a:rPr lang="tr-TR" dirty="0" err="1"/>
              <a:t>Protection</a:t>
            </a:r>
            <a:r>
              <a:rPr lang="tr-TR" dirty="0"/>
              <a:t> of </a:t>
            </a:r>
            <a:r>
              <a:rPr lang="tr-TR" dirty="0" err="1"/>
              <a:t>family</a:t>
            </a:r>
            <a:endParaRPr lang="tr-TR" dirty="0"/>
          </a:p>
          <a:p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planning</a:t>
            </a:r>
            <a:endParaRPr lang="tr-TR" dirty="0"/>
          </a:p>
          <a:p>
            <a:r>
              <a:rPr lang="tr-TR" dirty="0" err="1"/>
              <a:t>Equality</a:t>
            </a:r>
            <a:endParaRPr lang="tr-TR" dirty="0"/>
          </a:p>
          <a:p>
            <a:r>
              <a:rPr lang="tr-TR" dirty="0" err="1"/>
              <a:t>Secrecy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life</a:t>
            </a:r>
          </a:p>
        </p:txBody>
      </p:sp>
    </p:spTree>
    <p:extLst>
      <p:ext uri="{BB962C8B-B14F-4D97-AF65-F5344CB8AC3E}">
        <p14:creationId xmlns:p14="http://schemas.microsoft.com/office/powerpoint/2010/main" val="2588547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famıly</a:t>
            </a:r>
            <a:r>
              <a:rPr lang="tr-TR" dirty="0"/>
              <a:t> </a:t>
            </a:r>
            <a:r>
              <a:rPr lang="tr-TR" dirty="0" err="1"/>
              <a:t>law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principles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.</a:t>
            </a:r>
          </a:p>
          <a:p>
            <a:r>
              <a:rPr lang="tr-TR" dirty="0" err="1"/>
              <a:t>Individualism</a:t>
            </a:r>
            <a:r>
              <a:rPr lang="tr-TR" dirty="0"/>
              <a:t>: </a:t>
            </a:r>
          </a:p>
          <a:p>
            <a:r>
              <a:rPr lang="tr-TR" dirty="0" err="1"/>
              <a:t>The</a:t>
            </a:r>
            <a:r>
              <a:rPr lang="tr-TR" dirty="0"/>
              <a:t> main </a:t>
            </a:r>
            <a:r>
              <a:rPr lang="tr-TR" dirty="0" err="1"/>
              <a:t>example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principle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gender</a:t>
            </a:r>
            <a:r>
              <a:rPr lang="tr-TR" dirty="0"/>
              <a:t> </a:t>
            </a:r>
            <a:r>
              <a:rPr lang="tr-TR" dirty="0" err="1"/>
              <a:t>equality</a:t>
            </a:r>
            <a:r>
              <a:rPr lang="tr-TR" dirty="0"/>
              <a:t>.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, </a:t>
            </a:r>
            <a:r>
              <a:rPr lang="tr-TR" dirty="0" err="1"/>
              <a:t>women</a:t>
            </a:r>
            <a:r>
              <a:rPr lang="tr-TR" dirty="0"/>
              <a:t> can </a:t>
            </a:r>
            <a:r>
              <a:rPr lang="tr-TR" dirty="0" err="1"/>
              <a:t>protect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individualities</a:t>
            </a:r>
            <a:r>
              <a:rPr lang="tr-TR" dirty="0"/>
              <a:t>.</a:t>
            </a:r>
          </a:p>
          <a:p>
            <a:r>
              <a:rPr lang="tr-TR" dirty="0" err="1"/>
              <a:t>Unification</a:t>
            </a:r>
            <a:r>
              <a:rPr lang="tr-TR" dirty="0"/>
              <a:t>: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in </a:t>
            </a:r>
            <a:r>
              <a:rPr lang="tr-TR" dirty="0" err="1"/>
              <a:t>continuity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constitute</a:t>
            </a:r>
            <a:r>
              <a:rPr lang="tr-TR" dirty="0"/>
              <a:t> a </a:t>
            </a:r>
            <a:r>
              <a:rPr lang="tr-TR" dirty="0" err="1"/>
              <a:t>unified</a:t>
            </a:r>
            <a:r>
              <a:rPr lang="tr-TR" dirty="0"/>
              <a:t> </a:t>
            </a:r>
            <a:r>
              <a:rPr lang="tr-TR" dirty="0" err="1"/>
              <a:t>sum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0474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famıly</a:t>
            </a:r>
            <a:r>
              <a:rPr lang="tr-TR" dirty="0"/>
              <a:t> </a:t>
            </a:r>
            <a:r>
              <a:rPr lang="tr-TR" dirty="0" err="1"/>
              <a:t>law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Protection</a:t>
            </a:r>
            <a:r>
              <a:rPr lang="tr-TR" dirty="0"/>
              <a:t> of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:</a:t>
            </a:r>
          </a:p>
          <a:p>
            <a:r>
              <a:rPr lang="tr-TR" dirty="0" err="1"/>
              <a:t>It</a:t>
            </a:r>
            <a:r>
              <a:rPr lang="tr-TR" dirty="0"/>
              <a:t> is a </a:t>
            </a:r>
            <a:r>
              <a:rPr lang="tr-TR" dirty="0" err="1"/>
              <a:t>reflection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protection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personality</a:t>
            </a:r>
            <a:r>
              <a:rPr lang="tr-TR" dirty="0"/>
              <a:t> </a:t>
            </a:r>
            <a:r>
              <a:rPr lang="tr-TR" dirty="0" err="1"/>
              <a:t>principle</a:t>
            </a:r>
            <a:r>
              <a:rPr lang="tr-TR" dirty="0"/>
              <a:t> in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 in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in general </a:t>
            </a:r>
            <a:r>
              <a:rPr lang="tr-TR" dirty="0" err="1"/>
              <a:t>absolute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/>
              <a:t>.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35E7483A-D23A-0841-BCBC-6DFF5C9B1D42}"/>
              </a:ext>
            </a:extLst>
          </p:cNvPr>
          <p:cNvSpPr txBox="1"/>
          <p:nvPr/>
        </p:nvSpPr>
        <p:spPr>
          <a:xfrm>
            <a:off x="9387068" y="2743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303752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354</TotalTime>
  <Words>233</Words>
  <Application>Microsoft Macintosh PowerPoint</Application>
  <PresentationFormat>Geniş ekran</PresentationFormat>
  <Paragraphs>30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Galeri</vt:lpstr>
      <vt:lpstr>Famıly LAW</vt:lpstr>
      <vt:lpstr>Introductıon to famıly law</vt:lpstr>
      <vt:lpstr>Introductıon to famıly law</vt:lpstr>
      <vt:lpstr>Introductıon to famıly law</vt:lpstr>
      <vt:lpstr>Introductıon to famıly law</vt:lpstr>
      <vt:lpstr>Introductıon to famıly law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</dc:title>
  <dc:creator>Ali Şahbaz</dc:creator>
  <cp:lastModifiedBy>Ali Şahbaz</cp:lastModifiedBy>
  <cp:revision>68</cp:revision>
  <dcterms:created xsi:type="dcterms:W3CDTF">2020-10-13T17:05:39Z</dcterms:created>
  <dcterms:modified xsi:type="dcterms:W3CDTF">2021-03-03T21:34:24Z</dcterms:modified>
</cp:coreProperties>
</file>