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3" r:id="rId2"/>
    <p:sldMasterId id="2147483655" r:id="rId3"/>
    <p:sldMasterId id="2147483661" r:id="rId4"/>
    <p:sldMasterId id="2147483663" r:id="rId5"/>
    <p:sldMasterId id="2147483665" r:id="rId6"/>
    <p:sldMasterId id="2147483667" r:id="rId7"/>
    <p:sldMasterId id="2147483671" r:id="rId8"/>
    <p:sldMasterId id="2147483673" r:id="rId9"/>
    <p:sldMasterId id="2147483687" r:id="rId10"/>
    <p:sldMasterId id="2147483689" r:id="rId11"/>
  </p:sldMasterIdLst>
  <p:sldIdLst>
    <p:sldId id="256" r:id="rId12"/>
    <p:sldId id="332" r:id="rId13"/>
    <p:sldId id="258" r:id="rId14"/>
    <p:sldId id="333" r:id="rId15"/>
    <p:sldId id="334" r:id="rId16"/>
    <p:sldId id="335" r:id="rId17"/>
    <p:sldId id="336" r:id="rId18"/>
    <p:sldId id="337" r:id="rId19"/>
    <p:sldId id="339" r:id="rId20"/>
    <p:sldId id="340" r:id="rId21"/>
    <p:sldId id="315" r:id="rId22"/>
    <p:sldId id="262" r:id="rId23"/>
    <p:sldId id="263" r:id="rId24"/>
    <p:sldId id="316" r:id="rId25"/>
    <p:sldId id="264" r:id="rId26"/>
    <p:sldId id="266" r:id="rId27"/>
    <p:sldId id="267" r:id="rId28"/>
    <p:sldId id="268" r:id="rId29"/>
    <p:sldId id="317" r:id="rId30"/>
    <p:sldId id="343" r:id="rId31"/>
    <p:sldId id="271" r:id="rId32"/>
    <p:sldId id="318" r:id="rId33"/>
    <p:sldId id="265" r:id="rId34"/>
    <p:sldId id="274" r:id="rId35"/>
    <p:sldId id="275" r:id="rId36"/>
    <p:sldId id="279" r:id="rId37"/>
    <p:sldId id="285" r:id="rId38"/>
    <p:sldId id="287" r:id="rId39"/>
    <p:sldId id="291" r:id="rId40"/>
    <p:sldId id="293" r:id="rId41"/>
    <p:sldId id="295" r:id="rId42"/>
    <p:sldId id="296" r:id="rId43"/>
    <p:sldId id="297" r:id="rId44"/>
    <p:sldId id="299" r:id="rId45"/>
    <p:sldId id="301" r:id="rId46"/>
    <p:sldId id="344" r:id="rId47"/>
    <p:sldId id="303" r:id="rId48"/>
    <p:sldId id="341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46" r:id="rId60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48 w 5740"/>
                <a:gd name="T1" fmla="*/ 12 h 4316"/>
                <a:gd name="T2" fmla="*/ 0 w 5740"/>
                <a:gd name="T3" fmla="*/ 12 h 4316"/>
                <a:gd name="T4" fmla="*/ 0 w 5740"/>
                <a:gd name="T5" fmla="*/ 0 h 4316"/>
                <a:gd name="T6" fmla="*/ 5848 w 5740"/>
                <a:gd name="T7" fmla="*/ 0 h 4316"/>
                <a:gd name="T8" fmla="*/ 5848 w 5740"/>
                <a:gd name="T9" fmla="*/ 12 h 4316"/>
                <a:gd name="T10" fmla="*/ 5848 w 5740"/>
                <a:gd name="T11" fmla="*/ 1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5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5 w 382"/>
                  <a:gd name="T19" fmla="*/ 96 h 96"/>
                  <a:gd name="T20" fmla="*/ 269 w 382"/>
                  <a:gd name="T21" fmla="*/ 90 h 96"/>
                  <a:gd name="T22" fmla="*/ 317 w 382"/>
                  <a:gd name="T23" fmla="*/ 84 h 96"/>
                  <a:gd name="T24" fmla="*/ 358 w 382"/>
                  <a:gd name="T25" fmla="*/ 66 h 96"/>
                  <a:gd name="T26" fmla="*/ 388 w 382"/>
                  <a:gd name="T27" fmla="*/ 42 h 96"/>
                  <a:gd name="T28" fmla="*/ 382 w 382"/>
                  <a:gd name="T29" fmla="*/ 42 h 96"/>
                  <a:gd name="T30" fmla="*/ 352 w 382"/>
                  <a:gd name="T31" fmla="*/ 66 h 96"/>
                  <a:gd name="T32" fmla="*/ 311 w 382"/>
                  <a:gd name="T33" fmla="*/ 78 h 96"/>
                  <a:gd name="T34" fmla="*/ 269 w 382"/>
                  <a:gd name="T35" fmla="*/ 90 h 96"/>
                  <a:gd name="T36" fmla="*/ 215 w 382"/>
                  <a:gd name="T37" fmla="*/ 96 h 96"/>
                  <a:gd name="T38" fmla="*/ 215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5 w 185"/>
                  <a:gd name="T5" fmla="*/ 36 h 210"/>
                  <a:gd name="T6" fmla="*/ 161 w 185"/>
                  <a:gd name="T7" fmla="*/ 72 h 210"/>
                  <a:gd name="T8" fmla="*/ 167 w 185"/>
                  <a:gd name="T9" fmla="*/ 90 h 210"/>
                  <a:gd name="T10" fmla="*/ 173 w 185"/>
                  <a:gd name="T11" fmla="*/ 114 h 210"/>
                  <a:gd name="T12" fmla="*/ 167 w 185"/>
                  <a:gd name="T13" fmla="*/ 138 h 210"/>
                  <a:gd name="T14" fmla="*/ 155 w 185"/>
                  <a:gd name="T15" fmla="*/ 162 h 210"/>
                  <a:gd name="T16" fmla="*/ 125 w 185"/>
                  <a:gd name="T17" fmla="*/ 180 h 210"/>
                  <a:gd name="T18" fmla="*/ 90 w 185"/>
                  <a:gd name="T19" fmla="*/ 198 h 210"/>
                  <a:gd name="T20" fmla="*/ 102 w 185"/>
                  <a:gd name="T21" fmla="*/ 210 h 210"/>
                  <a:gd name="T22" fmla="*/ 137 w 185"/>
                  <a:gd name="T23" fmla="*/ 192 h 210"/>
                  <a:gd name="T24" fmla="*/ 167 w 185"/>
                  <a:gd name="T25" fmla="*/ 168 h 210"/>
                  <a:gd name="T26" fmla="*/ 185 w 185"/>
                  <a:gd name="T27" fmla="*/ 144 h 210"/>
                  <a:gd name="T28" fmla="*/ 191 w 185"/>
                  <a:gd name="T29" fmla="*/ 114 h 210"/>
                  <a:gd name="T30" fmla="*/ 185 w 185"/>
                  <a:gd name="T31" fmla="*/ 90 h 210"/>
                  <a:gd name="T32" fmla="*/ 179 w 185"/>
                  <a:gd name="T33" fmla="*/ 66 h 210"/>
                  <a:gd name="T34" fmla="*/ 161 w 185"/>
                  <a:gd name="T35" fmla="*/ 48 h 210"/>
                  <a:gd name="T36" fmla="*/ 137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tr-TR"/>
                </a:p>
              </p:txBody>
            </p:sp>
          </p:grpSp>
        </p:grpSp>
      </p:grpSp>
      <p:sp>
        <p:nvSpPr>
          <p:cNvPr id="928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928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60A1808-6747-4D93-8D60-A656F14512A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6D11E-162B-432F-AA8F-79BA083AA0E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3111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3111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3B6C0-3D2A-45D5-9531-291D55FE025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127C45-9247-4879-8F63-D9151CC30FC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D326A-0CCE-4C7C-AD85-8F2802E2006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59BD2-E109-4644-8F64-36C3B7B4D75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472B3-AFC9-46F1-BEED-0F5D62832E0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5AD5F-DB02-41CD-8539-2D3A728E338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BD2351-FDA5-495D-B653-78659F0AD74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2E86F8-4350-430F-9810-2ECBD37083A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837A8-A8CA-4254-B7A7-FCEB0281266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1CD5D9-65D0-455A-A682-A8586C231FF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B9BE3-CC6B-4C19-B5C1-5EC54FB560B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A0DF5-A5A7-406A-A7DE-C4B7DD6E342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8F402-6D37-44D9-B9B4-3E4A0F2EE68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9EF74-C042-44C3-B280-AC07396D453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F9505-77D5-4BDD-9C4D-FA2D8C01934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A6C1B-95E0-4BCE-96A4-5B4B1782969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28ABCD-4133-42F8-A570-0729904DC0C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F2AA8D-83D0-438E-B407-D716ED1D64E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8E7FE-D985-4E79-89F9-B3CAA41CB4C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8DE2A5-E91C-4D5B-8794-067E303FED1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1207E-2388-4654-B171-8B263840930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C6676-482C-429D-9BFF-22F2A200D1C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BBA9C-A656-490D-B2D2-D2EC0ABD414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D1F5E3-A65F-498C-8E3F-9DC501A2C47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852BC4-C830-4C00-86AE-28CC8B220C61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273A64-CDD2-4C38-834C-0AACC5D21258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0A657-9D92-4000-9696-5515212EF8ED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AB5A1-1518-4528-8A16-F216A074966E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59A74-424C-45E4-8BF3-3096E93D0EDC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F1241E-B9AD-4E6F-9A8F-FA68DCBD01B1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A7D1F-C0B6-4051-B212-96171AAA87D6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2D251-BC8A-4708-8CB6-7E9D582F49F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788E7-30E3-4F9C-B645-B7E80EF51C2A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1AEFB5-1A90-4856-8F46-6BCB33ABD5AA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FCDA99-80F6-4A64-889C-77D386C14579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</p:grpSp>
      <p:sp>
        <p:nvSpPr>
          <p:cNvPr id="7786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7786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505FD-6F88-492A-9639-0D2CD4A6C1F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54D36A-2C2C-477B-AB7A-6BC097F7EAC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C0528-A95F-46BB-85D2-E727E730820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78B1CC-A23C-4CBF-BBA5-AA5A0E90C76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540EDA-25ED-4018-8316-23B4CBFAF35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40F419-248A-45BD-B65B-DE59EF98A0E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B9E17-0CDA-4E5C-9074-057704FD9E8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BA393-B195-4253-86E0-5E93DD1F1E6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6947D1-8D82-4225-9E34-7E81E5E91845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05D4D6-254C-49AD-A9E1-05F2D9F7B33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6B3DE9-EB05-433D-84B1-7F7810B68D36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3A4CE6-F1AA-42EF-BD22-ACA937E5538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7 w 305"/>
                    <a:gd name="T1" fmla="*/ 432 h 426"/>
                    <a:gd name="T2" fmla="*/ 311 w 305"/>
                    <a:gd name="T3" fmla="*/ 432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7 w 305"/>
                    <a:gd name="T9" fmla="*/ 432 h 426"/>
                    <a:gd name="T10" fmla="*/ 287 w 305"/>
                    <a:gd name="T11" fmla="*/ 432 h 426"/>
                    <a:gd name="T12" fmla="*/ 287 w 305"/>
                    <a:gd name="T13" fmla="*/ 432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92 h 486"/>
                    <a:gd name="T2" fmla="*/ 48 w 347"/>
                    <a:gd name="T3" fmla="*/ 492 h 486"/>
                    <a:gd name="T4" fmla="*/ 353 w 347"/>
                    <a:gd name="T5" fmla="*/ 72 h 486"/>
                    <a:gd name="T6" fmla="*/ 353 w 347"/>
                    <a:gd name="T7" fmla="*/ 0 h 486"/>
                    <a:gd name="T8" fmla="*/ 0 w 347"/>
                    <a:gd name="T9" fmla="*/ 492 h 486"/>
                    <a:gd name="T10" fmla="*/ 24 w 347"/>
                    <a:gd name="T11" fmla="*/ 492 h 486"/>
                    <a:gd name="T12" fmla="*/ 24 w 347"/>
                    <a:gd name="T13" fmla="*/ 492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88131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88132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E7B84-E172-46D5-B543-B36EF1DEC31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D737DD-7A87-40FF-A5DD-4AC53DD5F77E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C8EC82-863A-404F-92B8-913A7ED5447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B93486-AA9B-4857-B211-5DD1B36E58B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527A8-D5D9-4287-87C5-F27FA870BF7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C2B371-F3FB-4D6A-B03F-3B6A4461346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9D9767-CB27-4C22-A421-EF6E4EE94BD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BA73F-CAFE-4741-8AD5-1E4A95F70D8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E6191-BF6B-4FCD-B76A-81DA74D5F80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81B737-64C1-4935-A176-4BE220BE0F6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8ABE6-5220-4377-8FF1-8A70EA262D0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B2B22C-8E5D-46DD-A0DE-77AAA701FC6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2 w 2123"/>
                <a:gd name="T1" fmla="*/ 746 h 1696"/>
                <a:gd name="T2" fmla="*/ 526 w 2123"/>
                <a:gd name="T3" fmla="*/ 489 h 1696"/>
                <a:gd name="T4" fmla="*/ 652 w 2123"/>
                <a:gd name="T5" fmla="*/ 284 h 1696"/>
                <a:gd name="T6" fmla="*/ 897 w 2123"/>
                <a:gd name="T7" fmla="*/ 421 h 1696"/>
                <a:gd name="T8" fmla="*/ 1178 w 2123"/>
                <a:gd name="T9" fmla="*/ 621 h 1696"/>
                <a:gd name="T10" fmla="*/ 1436 w 2123"/>
                <a:gd name="T11" fmla="*/ 793 h 1696"/>
                <a:gd name="T12" fmla="*/ 1746 w 2123"/>
                <a:gd name="T13" fmla="*/ 973 h 1696"/>
                <a:gd name="T14" fmla="*/ 1824 w 2123"/>
                <a:gd name="T15" fmla="*/ 1011 h 1696"/>
                <a:gd name="T16" fmla="*/ 1781 w 2123"/>
                <a:gd name="T17" fmla="*/ 969 h 1696"/>
                <a:gd name="T18" fmla="*/ 1369 w 2123"/>
                <a:gd name="T19" fmla="*/ 717 h 1696"/>
                <a:gd name="T20" fmla="*/ 1053 w 2123"/>
                <a:gd name="T21" fmla="*/ 489 h 1696"/>
                <a:gd name="T22" fmla="*/ 699 w 2123"/>
                <a:gd name="T23" fmla="*/ 235 h 1696"/>
                <a:gd name="T24" fmla="*/ 969 w 2123"/>
                <a:gd name="T25" fmla="*/ 222 h 1696"/>
                <a:gd name="T26" fmla="*/ 1245 w 2123"/>
                <a:gd name="T27" fmla="*/ 227 h 1696"/>
                <a:gd name="T28" fmla="*/ 1566 w 2123"/>
                <a:gd name="T29" fmla="*/ 192 h 1696"/>
                <a:gd name="T30" fmla="*/ 2057 w 2123"/>
                <a:gd name="T31" fmla="*/ 140 h 1696"/>
                <a:gd name="T32" fmla="*/ 2010 w 2123"/>
                <a:gd name="T33" fmla="*/ 124 h 1696"/>
                <a:gd name="T34" fmla="*/ 1495 w 2123"/>
                <a:gd name="T35" fmla="*/ 184 h 1696"/>
                <a:gd name="T36" fmla="*/ 1172 w 2123"/>
                <a:gd name="T37" fmla="*/ 197 h 1696"/>
                <a:gd name="T38" fmla="*/ 735 w 2123"/>
                <a:gd name="T39" fmla="*/ 184 h 1696"/>
                <a:gd name="T40" fmla="*/ 795 w 2123"/>
                <a:gd name="T41" fmla="*/ 163 h 1696"/>
                <a:gd name="T42" fmla="*/ 1106 w 2123"/>
                <a:gd name="T43" fmla="*/ 0 h 1696"/>
                <a:gd name="T44" fmla="*/ 1053 w 2123"/>
                <a:gd name="T45" fmla="*/ 22 h 1696"/>
                <a:gd name="T46" fmla="*/ 980 w 2123"/>
                <a:gd name="T47" fmla="*/ 60 h 1696"/>
                <a:gd name="T48" fmla="*/ 831 w 2123"/>
                <a:gd name="T49" fmla="*/ 137 h 1696"/>
                <a:gd name="T50" fmla="*/ 652 w 2123"/>
                <a:gd name="T51" fmla="*/ 201 h 1696"/>
                <a:gd name="T52" fmla="*/ 616 w 2123"/>
                <a:gd name="T53" fmla="*/ 257 h 1696"/>
                <a:gd name="T54" fmla="*/ 293 w 2123"/>
                <a:gd name="T55" fmla="*/ 421 h 1696"/>
                <a:gd name="T56" fmla="*/ 0 w 2123"/>
                <a:gd name="T57" fmla="*/ 519 h 1696"/>
                <a:gd name="T58" fmla="*/ 0 w 2123"/>
                <a:gd name="T59" fmla="*/ 523 h 1696"/>
                <a:gd name="T60" fmla="*/ 0 w 2123"/>
                <a:gd name="T61" fmla="*/ 549 h 1696"/>
                <a:gd name="T62" fmla="*/ 288 w 2123"/>
                <a:gd name="T63" fmla="*/ 454 h 1696"/>
                <a:gd name="T64" fmla="*/ 574 w 2123"/>
                <a:gd name="T65" fmla="*/ 308 h 1696"/>
                <a:gd name="T66" fmla="*/ 490 w 2123"/>
                <a:gd name="T67" fmla="*/ 480 h 1696"/>
                <a:gd name="T68" fmla="*/ 508 w 2123"/>
                <a:gd name="T69" fmla="*/ 712 h 1696"/>
                <a:gd name="T70" fmla="*/ 448 w 2123"/>
                <a:gd name="T71" fmla="*/ 835 h 1696"/>
                <a:gd name="T72" fmla="*/ 317 w 2123"/>
                <a:gd name="T73" fmla="*/ 1059 h 1696"/>
                <a:gd name="T74" fmla="*/ 311 w 2123"/>
                <a:gd name="T75" fmla="*/ 1213 h 1696"/>
                <a:gd name="T76" fmla="*/ 317 w 2123"/>
                <a:gd name="T77" fmla="*/ 1213 h 1696"/>
                <a:gd name="T78" fmla="*/ 335 w 2123"/>
                <a:gd name="T79" fmla="*/ 1111 h 1696"/>
                <a:gd name="T80" fmla="*/ 562 w 2123"/>
                <a:gd name="T81" fmla="*/ 746 h 1696"/>
                <a:gd name="T82" fmla="*/ 562 w 2123"/>
                <a:gd name="T83" fmla="*/ 74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9 w 969"/>
                <a:gd name="T1" fmla="*/ 1204 h 1192"/>
                <a:gd name="T2" fmla="*/ 502 w 969"/>
                <a:gd name="T3" fmla="*/ 1210 h 1192"/>
                <a:gd name="T4" fmla="*/ 592 w 969"/>
                <a:gd name="T5" fmla="*/ 1168 h 1192"/>
                <a:gd name="T6" fmla="*/ 831 w 969"/>
                <a:gd name="T7" fmla="*/ 1103 h 1192"/>
                <a:gd name="T8" fmla="*/ 957 w 969"/>
                <a:gd name="T9" fmla="*/ 1073 h 1192"/>
                <a:gd name="T10" fmla="*/ 777 w 969"/>
                <a:gd name="T11" fmla="*/ 1004 h 1192"/>
                <a:gd name="T12" fmla="*/ 568 w 969"/>
                <a:gd name="T13" fmla="*/ 965 h 1192"/>
                <a:gd name="T14" fmla="*/ 203 w 969"/>
                <a:gd name="T15" fmla="*/ 983 h 1192"/>
                <a:gd name="T16" fmla="*/ 305 w 969"/>
                <a:gd name="T17" fmla="*/ 905 h 1192"/>
                <a:gd name="T18" fmla="*/ 508 w 969"/>
                <a:gd name="T19" fmla="*/ 815 h 1192"/>
                <a:gd name="T20" fmla="*/ 712 w 969"/>
                <a:gd name="T21" fmla="*/ 683 h 1192"/>
                <a:gd name="T22" fmla="*/ 718 w 969"/>
                <a:gd name="T23" fmla="*/ 683 h 1192"/>
                <a:gd name="T24" fmla="*/ 730 w 969"/>
                <a:gd name="T25" fmla="*/ 677 h 1192"/>
                <a:gd name="T26" fmla="*/ 771 w 969"/>
                <a:gd name="T27" fmla="*/ 659 h 1192"/>
                <a:gd name="T28" fmla="*/ 795 w 969"/>
                <a:gd name="T29" fmla="*/ 653 h 1192"/>
                <a:gd name="T30" fmla="*/ 807 w 969"/>
                <a:gd name="T31" fmla="*/ 641 h 1192"/>
                <a:gd name="T32" fmla="*/ 813 w 969"/>
                <a:gd name="T33" fmla="*/ 629 h 1192"/>
                <a:gd name="T34" fmla="*/ 807 w 969"/>
                <a:gd name="T35" fmla="*/ 623 h 1192"/>
                <a:gd name="T36" fmla="*/ 801 w 969"/>
                <a:gd name="T37" fmla="*/ 611 h 1192"/>
                <a:gd name="T38" fmla="*/ 801 w 969"/>
                <a:gd name="T39" fmla="*/ 581 h 1192"/>
                <a:gd name="T40" fmla="*/ 813 w 969"/>
                <a:gd name="T41" fmla="*/ 551 h 1192"/>
                <a:gd name="T42" fmla="*/ 825 w 969"/>
                <a:gd name="T43" fmla="*/ 521 h 1192"/>
                <a:gd name="T44" fmla="*/ 843 w 969"/>
                <a:gd name="T45" fmla="*/ 491 h 1192"/>
                <a:gd name="T46" fmla="*/ 857 w 969"/>
                <a:gd name="T47" fmla="*/ 461 h 1192"/>
                <a:gd name="T48" fmla="*/ 865 w 969"/>
                <a:gd name="T49" fmla="*/ 443 h 1192"/>
                <a:gd name="T50" fmla="*/ 873 w 969"/>
                <a:gd name="T51" fmla="*/ 437 h 1192"/>
                <a:gd name="T52" fmla="*/ 873 w 969"/>
                <a:gd name="T53" fmla="*/ 353 h 1192"/>
                <a:gd name="T54" fmla="*/ 873 w 969"/>
                <a:gd name="T55" fmla="*/ 347 h 1192"/>
                <a:gd name="T56" fmla="*/ 879 w 969"/>
                <a:gd name="T57" fmla="*/ 341 h 1192"/>
                <a:gd name="T58" fmla="*/ 897 w 969"/>
                <a:gd name="T59" fmla="*/ 311 h 1192"/>
                <a:gd name="T60" fmla="*/ 909 w 969"/>
                <a:gd name="T61" fmla="*/ 275 h 1192"/>
                <a:gd name="T62" fmla="*/ 921 w 969"/>
                <a:gd name="T63" fmla="*/ 245 h 1192"/>
                <a:gd name="T64" fmla="*/ 927 w 969"/>
                <a:gd name="T65" fmla="*/ 233 h 1192"/>
                <a:gd name="T66" fmla="*/ 933 w 969"/>
                <a:gd name="T67" fmla="*/ 221 h 1192"/>
                <a:gd name="T68" fmla="*/ 951 w 969"/>
                <a:gd name="T69" fmla="*/ 173 h 1192"/>
                <a:gd name="T70" fmla="*/ 969 w 969"/>
                <a:gd name="T71" fmla="*/ 137 h 1192"/>
                <a:gd name="T72" fmla="*/ 975 w 969"/>
                <a:gd name="T73" fmla="*/ 125 h 1192"/>
                <a:gd name="T74" fmla="*/ 975 w 969"/>
                <a:gd name="T75" fmla="*/ 119 h 1192"/>
                <a:gd name="T76" fmla="*/ 993 w 969"/>
                <a:gd name="T77" fmla="*/ 0 h 1192"/>
                <a:gd name="T78" fmla="*/ 969 w 969"/>
                <a:gd name="T79" fmla="*/ 47 h 1192"/>
                <a:gd name="T80" fmla="*/ 801 w 969"/>
                <a:gd name="T81" fmla="*/ 113 h 1192"/>
                <a:gd name="T82" fmla="*/ 724 w 969"/>
                <a:gd name="T83" fmla="*/ 161 h 1192"/>
                <a:gd name="T84" fmla="*/ 472 w 969"/>
                <a:gd name="T85" fmla="*/ 239 h 1192"/>
                <a:gd name="T86" fmla="*/ 287 w 969"/>
                <a:gd name="T87" fmla="*/ 293 h 1192"/>
                <a:gd name="T88" fmla="*/ 179 w 969"/>
                <a:gd name="T89" fmla="*/ 299 h 1192"/>
                <a:gd name="T90" fmla="*/ 12 w 969"/>
                <a:gd name="T91" fmla="*/ 491 h 1192"/>
                <a:gd name="T92" fmla="*/ 0 w 969"/>
                <a:gd name="T93" fmla="*/ 515 h 1192"/>
                <a:gd name="T94" fmla="*/ 0 w 969"/>
                <a:gd name="T95" fmla="*/ 1204 h 1192"/>
                <a:gd name="T96" fmla="*/ 96 w 969"/>
                <a:gd name="T97" fmla="*/ 1198 h 1192"/>
                <a:gd name="T98" fmla="*/ 329 w 969"/>
                <a:gd name="T99" fmla="*/ 1204 h 1192"/>
                <a:gd name="T100" fmla="*/ 329 w 969"/>
                <a:gd name="T101" fmla="*/ 1204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8 w 2176"/>
                <a:gd name="T1" fmla="*/ 779 h 1505"/>
                <a:gd name="T2" fmla="*/ 1220 w 2176"/>
                <a:gd name="T3" fmla="*/ 1247 h 1505"/>
                <a:gd name="T4" fmla="*/ 980 w 2176"/>
                <a:gd name="T5" fmla="*/ 1205 h 1505"/>
                <a:gd name="T6" fmla="*/ 741 w 2176"/>
                <a:gd name="T7" fmla="*/ 1139 h 1505"/>
                <a:gd name="T8" fmla="*/ 454 w 2176"/>
                <a:gd name="T9" fmla="*/ 1121 h 1505"/>
                <a:gd name="T10" fmla="*/ 0 w 2176"/>
                <a:gd name="T11" fmla="*/ 1091 h 1505"/>
                <a:gd name="T12" fmla="*/ 30 w 2176"/>
                <a:gd name="T13" fmla="*/ 1127 h 1505"/>
                <a:gd name="T14" fmla="*/ 508 w 2176"/>
                <a:gd name="T15" fmla="*/ 1145 h 1505"/>
                <a:gd name="T16" fmla="*/ 795 w 2176"/>
                <a:gd name="T17" fmla="*/ 1199 h 1505"/>
                <a:gd name="T18" fmla="*/ 1160 w 2176"/>
                <a:gd name="T19" fmla="*/ 1319 h 1505"/>
                <a:gd name="T20" fmla="*/ 1095 w 2176"/>
                <a:gd name="T21" fmla="*/ 1337 h 1505"/>
                <a:gd name="T22" fmla="*/ 729 w 2176"/>
                <a:gd name="T23" fmla="*/ 1523 h 1505"/>
                <a:gd name="T24" fmla="*/ 783 w 2176"/>
                <a:gd name="T25" fmla="*/ 1499 h 1505"/>
                <a:gd name="T26" fmla="*/ 885 w 2176"/>
                <a:gd name="T27" fmla="*/ 1457 h 1505"/>
                <a:gd name="T28" fmla="*/ 1046 w 2176"/>
                <a:gd name="T29" fmla="*/ 1373 h 1505"/>
                <a:gd name="T30" fmla="*/ 1244 w 2176"/>
                <a:gd name="T31" fmla="*/ 1313 h 1505"/>
                <a:gd name="T32" fmla="*/ 1297 w 2176"/>
                <a:gd name="T33" fmla="*/ 1235 h 1505"/>
                <a:gd name="T34" fmla="*/ 1674 w 2176"/>
                <a:gd name="T35" fmla="*/ 1055 h 1505"/>
                <a:gd name="T36" fmla="*/ 1979 w 2176"/>
                <a:gd name="T37" fmla="*/ 965 h 1505"/>
                <a:gd name="T38" fmla="*/ 2230 w 2176"/>
                <a:gd name="T39" fmla="*/ 833 h 1505"/>
                <a:gd name="T40" fmla="*/ 2009 w 2176"/>
                <a:gd name="T41" fmla="*/ 923 h 1505"/>
                <a:gd name="T42" fmla="*/ 1698 w 2176"/>
                <a:gd name="T43" fmla="*/ 1001 h 1505"/>
                <a:gd name="T44" fmla="*/ 1375 w 2176"/>
                <a:gd name="T45" fmla="*/ 1163 h 1505"/>
                <a:gd name="T46" fmla="*/ 1537 w 2176"/>
                <a:gd name="T47" fmla="*/ 917 h 1505"/>
                <a:gd name="T48" fmla="*/ 1662 w 2176"/>
                <a:gd name="T49" fmla="*/ 551 h 1505"/>
                <a:gd name="T50" fmla="*/ 1782 w 2176"/>
                <a:gd name="T51" fmla="*/ 378 h 1505"/>
                <a:gd name="T52" fmla="*/ 2027 w 2176"/>
                <a:gd name="T53" fmla="*/ 60 h 1505"/>
                <a:gd name="T54" fmla="*/ 2051 w 2176"/>
                <a:gd name="T55" fmla="*/ 0 h 1505"/>
                <a:gd name="T56" fmla="*/ 2021 w 2176"/>
                <a:gd name="T57" fmla="*/ 0 h 1505"/>
                <a:gd name="T58" fmla="*/ 1638 w 2176"/>
                <a:gd name="T59" fmla="*/ 486 h 1505"/>
                <a:gd name="T60" fmla="*/ 1513 w 2176"/>
                <a:gd name="T61" fmla="*/ 899 h 1505"/>
                <a:gd name="T62" fmla="*/ 1285 w 2176"/>
                <a:gd name="T63" fmla="*/ 1187 h 1505"/>
                <a:gd name="T64" fmla="*/ 1160 w 2176"/>
                <a:gd name="T65" fmla="*/ 917 h 1505"/>
                <a:gd name="T66" fmla="*/ 1034 w 2176"/>
                <a:gd name="T67" fmla="*/ 546 h 1505"/>
                <a:gd name="T68" fmla="*/ 909 w 2176"/>
                <a:gd name="T69" fmla="*/ 222 h 1505"/>
                <a:gd name="T70" fmla="*/ 807 w 2176"/>
                <a:gd name="T71" fmla="*/ 0 h 1505"/>
                <a:gd name="T72" fmla="*/ 771 w 2176"/>
                <a:gd name="T73" fmla="*/ 0 h 1505"/>
                <a:gd name="T74" fmla="*/ 927 w 2176"/>
                <a:gd name="T75" fmla="*/ 360 h 1505"/>
                <a:gd name="T76" fmla="*/ 1058 w 2176"/>
                <a:gd name="T77" fmla="*/ 779 h 1505"/>
                <a:gd name="T78" fmla="*/ 1058 w 2176"/>
                <a:gd name="T79" fmla="*/ 77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7 w 813"/>
                <a:gd name="T1" fmla="*/ 570 h 804"/>
                <a:gd name="T2" fmla="*/ 335 w 813"/>
                <a:gd name="T3" fmla="*/ 444 h 804"/>
                <a:gd name="T4" fmla="*/ 658 w 813"/>
                <a:gd name="T5" fmla="*/ 222 h 804"/>
                <a:gd name="T6" fmla="*/ 831 w 813"/>
                <a:gd name="T7" fmla="*/ 0 h 804"/>
                <a:gd name="T8" fmla="*/ 693 w 813"/>
                <a:gd name="T9" fmla="*/ 150 h 804"/>
                <a:gd name="T10" fmla="*/ 150 w 813"/>
                <a:gd name="T11" fmla="*/ 510 h 804"/>
                <a:gd name="T12" fmla="*/ 0 w 813"/>
                <a:gd name="T13" fmla="*/ 744 h 804"/>
                <a:gd name="T14" fmla="*/ 0 w 813"/>
                <a:gd name="T15" fmla="*/ 816 h 804"/>
                <a:gd name="T16" fmla="*/ 167 w 813"/>
                <a:gd name="T17" fmla="*/ 570 h 804"/>
                <a:gd name="T18" fmla="*/ 167 w 813"/>
                <a:gd name="T19" fmla="*/ 570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72 w 759"/>
                <a:gd name="T1" fmla="*/ 66 h 107"/>
                <a:gd name="T2" fmla="*/ 777 w 759"/>
                <a:gd name="T3" fmla="*/ 0 h 107"/>
                <a:gd name="T4" fmla="*/ 508 w 759"/>
                <a:gd name="T5" fmla="*/ 36 h 107"/>
                <a:gd name="T6" fmla="*/ 144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72 w 759"/>
                <a:gd name="T15" fmla="*/ 66 h 107"/>
                <a:gd name="T16" fmla="*/ 47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23 w 3169"/>
                <a:gd name="T1" fmla="*/ 245 h 743"/>
                <a:gd name="T2" fmla="*/ 1776 w 3169"/>
                <a:gd name="T3" fmla="*/ 239 h 743"/>
                <a:gd name="T4" fmla="*/ 2141 w 3169"/>
                <a:gd name="T5" fmla="*/ 257 h 743"/>
                <a:gd name="T6" fmla="*/ 2565 w 3169"/>
                <a:gd name="T7" fmla="*/ 239 h 743"/>
                <a:gd name="T8" fmla="*/ 3247 w 3169"/>
                <a:gd name="T9" fmla="*/ 210 h 743"/>
                <a:gd name="T10" fmla="*/ 3193 w 3169"/>
                <a:gd name="T11" fmla="*/ 192 h 743"/>
                <a:gd name="T12" fmla="*/ 2482 w 3169"/>
                <a:gd name="T13" fmla="*/ 227 h 743"/>
                <a:gd name="T14" fmla="*/ 2051 w 3169"/>
                <a:gd name="T15" fmla="*/ 227 h 743"/>
                <a:gd name="T16" fmla="*/ 1495 w 3169"/>
                <a:gd name="T17" fmla="*/ 192 h 743"/>
                <a:gd name="T18" fmla="*/ 1579 w 3169"/>
                <a:gd name="T19" fmla="*/ 168 h 743"/>
                <a:gd name="T20" fmla="*/ 2088 w 3169"/>
                <a:gd name="T21" fmla="*/ 0 h 743"/>
                <a:gd name="T22" fmla="*/ 2009 w 3169"/>
                <a:gd name="T23" fmla="*/ 24 h 743"/>
                <a:gd name="T24" fmla="*/ 1884 w 3169"/>
                <a:gd name="T25" fmla="*/ 66 h 743"/>
                <a:gd name="T26" fmla="*/ 1644 w 3169"/>
                <a:gd name="T27" fmla="*/ 138 h 743"/>
                <a:gd name="T28" fmla="*/ 1374 w 3169"/>
                <a:gd name="T29" fmla="*/ 204 h 743"/>
                <a:gd name="T30" fmla="*/ 1298 w 3169"/>
                <a:gd name="T31" fmla="*/ 257 h 743"/>
                <a:gd name="T32" fmla="*/ 783 w 3169"/>
                <a:gd name="T33" fmla="*/ 419 h 743"/>
                <a:gd name="T34" fmla="*/ 341 w 3169"/>
                <a:gd name="T35" fmla="*/ 509 h 743"/>
                <a:gd name="T36" fmla="*/ 0 w 3169"/>
                <a:gd name="T37" fmla="*/ 629 h 743"/>
                <a:gd name="T38" fmla="*/ 305 w 3169"/>
                <a:gd name="T39" fmla="*/ 545 h 743"/>
                <a:gd name="T40" fmla="*/ 753 w 3169"/>
                <a:gd name="T41" fmla="*/ 455 h 743"/>
                <a:gd name="T42" fmla="*/ 1208 w 3169"/>
                <a:gd name="T43" fmla="*/ 317 h 743"/>
                <a:gd name="T44" fmla="*/ 1005 w 3169"/>
                <a:gd name="T45" fmla="*/ 497 h 743"/>
                <a:gd name="T46" fmla="*/ 891 w 3169"/>
                <a:gd name="T47" fmla="*/ 755 h 743"/>
                <a:gd name="T48" fmla="*/ 885 w 3169"/>
                <a:gd name="T49" fmla="*/ 755 h 743"/>
                <a:gd name="T50" fmla="*/ 957 w 3169"/>
                <a:gd name="T51" fmla="*/ 755 h 743"/>
                <a:gd name="T52" fmla="*/ 1046 w 3169"/>
                <a:gd name="T53" fmla="*/ 503 h 743"/>
                <a:gd name="T54" fmla="*/ 1327 w 3169"/>
                <a:gd name="T55" fmla="*/ 287 h 743"/>
                <a:gd name="T56" fmla="*/ 1567 w 3169"/>
                <a:gd name="T57" fmla="*/ 455 h 743"/>
                <a:gd name="T58" fmla="*/ 1812 w 3169"/>
                <a:gd name="T59" fmla="*/ 689 h 743"/>
                <a:gd name="T60" fmla="*/ 1902 w 3169"/>
                <a:gd name="T61" fmla="*/ 755 h 743"/>
                <a:gd name="T62" fmla="*/ 1967 w 3169"/>
                <a:gd name="T63" fmla="*/ 755 h 743"/>
                <a:gd name="T64" fmla="*/ 1734 w 3169"/>
                <a:gd name="T65" fmla="*/ 533 h 743"/>
                <a:gd name="T66" fmla="*/ 1423 w 3169"/>
                <a:gd name="T67" fmla="*/ 245 h 743"/>
                <a:gd name="T68" fmla="*/ 1423 w 3169"/>
                <a:gd name="T69" fmla="*/ 245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90 w 2153"/>
                <a:gd name="T1" fmla="*/ 863 h 1930"/>
                <a:gd name="T2" fmla="*/ 1985 w 2153"/>
                <a:gd name="T3" fmla="*/ 1031 h 1930"/>
                <a:gd name="T4" fmla="*/ 2105 w 2153"/>
                <a:gd name="T5" fmla="*/ 1180 h 1930"/>
                <a:gd name="T6" fmla="*/ 2171 w 2153"/>
                <a:gd name="T7" fmla="*/ 1264 h 1930"/>
                <a:gd name="T8" fmla="*/ 2207 w 2153"/>
                <a:gd name="T9" fmla="*/ 1312 h 1930"/>
                <a:gd name="T10" fmla="*/ 1937 w 2153"/>
                <a:gd name="T11" fmla="*/ 989 h 1930"/>
                <a:gd name="T12" fmla="*/ 1908 w 2153"/>
                <a:gd name="T13" fmla="*/ 941 h 1930"/>
                <a:gd name="T14" fmla="*/ 1828 w 2153"/>
                <a:gd name="T15" fmla="*/ 1258 h 1930"/>
                <a:gd name="T16" fmla="*/ 1814 w 2153"/>
                <a:gd name="T17" fmla="*/ 1504 h 1930"/>
                <a:gd name="T18" fmla="*/ 1866 w 2153"/>
                <a:gd name="T19" fmla="*/ 1930 h 1930"/>
                <a:gd name="T20" fmla="*/ 1835 w 2153"/>
                <a:gd name="T21" fmla="*/ 1954 h 1930"/>
                <a:gd name="T22" fmla="*/ 1788 w 2153"/>
                <a:gd name="T23" fmla="*/ 1552 h 1930"/>
                <a:gd name="T24" fmla="*/ 1770 w 2153"/>
                <a:gd name="T25" fmla="*/ 1306 h 1930"/>
                <a:gd name="T26" fmla="*/ 1807 w 2153"/>
                <a:gd name="T27" fmla="*/ 1097 h 1930"/>
                <a:gd name="T28" fmla="*/ 1814 w 2153"/>
                <a:gd name="T29" fmla="*/ 887 h 1930"/>
                <a:gd name="T30" fmla="*/ 1298 w 2153"/>
                <a:gd name="T31" fmla="*/ 1019 h 1930"/>
                <a:gd name="T32" fmla="*/ 844 w 2153"/>
                <a:gd name="T33" fmla="*/ 1144 h 1930"/>
                <a:gd name="T34" fmla="*/ 329 w 2153"/>
                <a:gd name="T35" fmla="*/ 1330 h 1930"/>
                <a:gd name="T36" fmla="*/ 18 w 2153"/>
                <a:gd name="T37" fmla="*/ 1438 h 1930"/>
                <a:gd name="T38" fmla="*/ 317 w 2153"/>
                <a:gd name="T39" fmla="*/ 1300 h 1930"/>
                <a:gd name="T40" fmla="*/ 700 w 2153"/>
                <a:gd name="T41" fmla="*/ 1156 h 1930"/>
                <a:gd name="T42" fmla="*/ 1046 w 2153"/>
                <a:gd name="T43" fmla="*/ 1049 h 1930"/>
                <a:gd name="T44" fmla="*/ 1447 w 2153"/>
                <a:gd name="T45" fmla="*/ 941 h 1930"/>
                <a:gd name="T46" fmla="*/ 1734 w 2153"/>
                <a:gd name="T47" fmla="*/ 827 h 1930"/>
                <a:gd name="T48" fmla="*/ 1369 w 2153"/>
                <a:gd name="T49" fmla="*/ 629 h 1930"/>
                <a:gd name="T50" fmla="*/ 885 w 2153"/>
                <a:gd name="T51" fmla="*/ 521 h 1930"/>
                <a:gd name="T52" fmla="*/ 233 w 2153"/>
                <a:gd name="T53" fmla="*/ 161 h 1930"/>
                <a:gd name="T54" fmla="*/ 0 w 2153"/>
                <a:gd name="T55" fmla="*/ 83 h 1930"/>
                <a:gd name="T56" fmla="*/ 335 w 2153"/>
                <a:gd name="T57" fmla="*/ 179 h 1930"/>
                <a:gd name="T58" fmla="*/ 730 w 2153"/>
                <a:gd name="T59" fmla="*/ 389 h 1930"/>
                <a:gd name="T60" fmla="*/ 957 w 2153"/>
                <a:gd name="T61" fmla="*/ 497 h 1930"/>
                <a:gd name="T62" fmla="*/ 1387 w 2153"/>
                <a:gd name="T63" fmla="*/ 599 h 1930"/>
                <a:gd name="T64" fmla="*/ 1692 w 2153"/>
                <a:gd name="T65" fmla="*/ 755 h 1930"/>
                <a:gd name="T66" fmla="*/ 1459 w 2153"/>
                <a:gd name="T67" fmla="*/ 467 h 1930"/>
                <a:gd name="T68" fmla="*/ 1316 w 2153"/>
                <a:gd name="T69" fmla="*/ 191 h 1930"/>
                <a:gd name="T70" fmla="*/ 1184 w 2153"/>
                <a:gd name="T71" fmla="*/ 0 h 1930"/>
                <a:gd name="T72" fmla="*/ 1375 w 2153"/>
                <a:gd name="T73" fmla="*/ 215 h 1930"/>
                <a:gd name="T74" fmla="*/ 1525 w 2153"/>
                <a:gd name="T75" fmla="*/ 491 h 1930"/>
                <a:gd name="T76" fmla="*/ 1788 w 2153"/>
                <a:gd name="T77" fmla="*/ 815 h 1930"/>
                <a:gd name="T78" fmla="*/ 1890 w 2153"/>
                <a:gd name="T79" fmla="*/ 863 h 1930"/>
                <a:gd name="T80" fmla="*/ 1890 w 2153"/>
                <a:gd name="T81" fmla="*/ 86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9115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9115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72E29-A5FB-4887-8188-2CE99643643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CC0557-8551-44B5-BF12-A260B05A605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EDA4A-39B5-472B-8A8D-F32C14FDBC0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E8C4BD-E09C-42C3-A831-3F4855088E8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74F965-018E-43ED-AF68-C13ACE919CF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12D41B-50CC-4BC4-8731-2472B8F5277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69514-2778-4250-BCA8-FEA3602709C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91EB2-2BED-4F25-A9F7-9439EF8CD06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950A4-7935-4EC0-A6A1-22592FFD2D6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992593-89DA-49DD-B156-D7DB17CCD5D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337AF6-3FAB-4111-8F80-28BBD33772A5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9E123E-6999-4B21-B86A-48AAF434A42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9421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9422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06BF37-A9C2-4E30-B320-7592D3D04DF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9F224C-F526-42C9-9626-3001F3B74103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60CE6-B950-4E70-8948-04CDCD5C8EA8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2D08FE-8420-4643-B412-BC31D9F9E072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061A4-C1B3-4CF3-998C-57164292DE26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EF65F-46DA-458E-B958-68157ABEA8A7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F7D31-599B-416D-9113-A14A980BC869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802587-8F53-4FA9-917E-475D51C78EB9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E3F4E-090B-4A11-89CE-163C7CD9FDF4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1485D-790D-4CCF-A20E-4B5F02E95A40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8B723D-6A69-4BA8-A001-2C072713D8D0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09BAC7-9403-4993-9085-C5D7C6E64028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99 w 3934"/>
                <a:gd name="T3" fmla="*/ 1331 h 1505"/>
                <a:gd name="T4" fmla="*/ 1237 w 3934"/>
                <a:gd name="T5" fmla="*/ 1157 h 1505"/>
                <a:gd name="T6" fmla="*/ 1758 w 3934"/>
                <a:gd name="T7" fmla="*/ 977 h 1505"/>
                <a:gd name="T8" fmla="*/ 2260 w 3934"/>
                <a:gd name="T9" fmla="*/ 792 h 1505"/>
                <a:gd name="T10" fmla="*/ 2504 w 3934"/>
                <a:gd name="T11" fmla="*/ 696 h 1505"/>
                <a:gd name="T12" fmla="*/ 2738 w 3934"/>
                <a:gd name="T13" fmla="*/ 606 h 1505"/>
                <a:gd name="T14" fmla="*/ 2972 w 3934"/>
                <a:gd name="T15" fmla="*/ 510 h 1505"/>
                <a:gd name="T16" fmla="*/ 3199 w 3934"/>
                <a:gd name="T17" fmla="*/ 420 h 1505"/>
                <a:gd name="T18" fmla="*/ 3408 w 3934"/>
                <a:gd name="T19" fmla="*/ 324 h 1505"/>
                <a:gd name="T20" fmla="*/ 3617 w 3934"/>
                <a:gd name="T21" fmla="*/ 234 h 1505"/>
                <a:gd name="T22" fmla="*/ 3819 w 3934"/>
                <a:gd name="T23" fmla="*/ 138 h 1505"/>
                <a:gd name="T24" fmla="*/ 4006 w 3934"/>
                <a:gd name="T25" fmla="*/ 48 h 1505"/>
                <a:gd name="T26" fmla="*/ 4006 w 3934"/>
                <a:gd name="T27" fmla="*/ 0 h 1505"/>
                <a:gd name="T28" fmla="*/ 3812 w 3934"/>
                <a:gd name="T29" fmla="*/ 96 h 1505"/>
                <a:gd name="T30" fmla="*/ 3605 w 3934"/>
                <a:gd name="T31" fmla="*/ 192 h 1505"/>
                <a:gd name="T32" fmla="*/ 3390 w 3934"/>
                <a:gd name="T33" fmla="*/ 288 h 1505"/>
                <a:gd name="T34" fmla="*/ 3175 w 3934"/>
                <a:gd name="T35" fmla="*/ 384 h 1505"/>
                <a:gd name="T36" fmla="*/ 2942 w 3934"/>
                <a:gd name="T37" fmla="*/ 480 h 1505"/>
                <a:gd name="T38" fmla="*/ 2702 w 3934"/>
                <a:gd name="T39" fmla="*/ 576 h 1505"/>
                <a:gd name="T40" fmla="*/ 2451 w 3934"/>
                <a:gd name="T41" fmla="*/ 672 h 1505"/>
                <a:gd name="T42" fmla="*/ 2206 w 3934"/>
                <a:gd name="T43" fmla="*/ 768 h 1505"/>
                <a:gd name="T44" fmla="*/ 1943 w 3934"/>
                <a:gd name="T45" fmla="*/ 864 h 1505"/>
                <a:gd name="T46" fmla="*/ 1680 w 3934"/>
                <a:gd name="T47" fmla="*/ 960 h 1505"/>
                <a:gd name="T48" fmla="*/ 1130 w 3934"/>
                <a:gd name="T49" fmla="*/ 1145 h 1505"/>
                <a:gd name="T50" fmla="*/ 574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2 w 1728"/>
                <a:gd name="T3" fmla="*/ 527 h 689"/>
                <a:gd name="T4" fmla="*/ 981 w 1728"/>
                <a:gd name="T5" fmla="*/ 365 h 689"/>
                <a:gd name="T6" fmla="*/ 1178 w 1728"/>
                <a:gd name="T7" fmla="*/ 287 h 689"/>
                <a:gd name="T8" fmla="*/ 1381 w 1728"/>
                <a:gd name="T9" fmla="*/ 203 h 689"/>
                <a:gd name="T10" fmla="*/ 1577 w 1728"/>
                <a:gd name="T11" fmla="*/ 126 h 689"/>
                <a:gd name="T12" fmla="*/ 1758 w 1728"/>
                <a:gd name="T13" fmla="*/ 48 h 689"/>
                <a:gd name="T14" fmla="*/ 1758 w 1728"/>
                <a:gd name="T15" fmla="*/ 0 h 689"/>
                <a:gd name="T16" fmla="*/ 1555 w 1728"/>
                <a:gd name="T17" fmla="*/ 84 h 689"/>
                <a:gd name="T18" fmla="*/ 1351 w 1728"/>
                <a:gd name="T19" fmla="*/ 167 h 689"/>
                <a:gd name="T20" fmla="*/ 1136 w 1728"/>
                <a:gd name="T21" fmla="*/ 257 h 689"/>
                <a:gd name="T22" fmla="*/ 921 w 1728"/>
                <a:gd name="T23" fmla="*/ 341 h 689"/>
                <a:gd name="T24" fmla="*/ 460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63 w 5561"/>
                <a:gd name="T1" fmla="*/ 929 h 3447"/>
                <a:gd name="T2" fmla="*/ 5639 w 5561"/>
                <a:gd name="T3" fmla="*/ 773 h 3447"/>
                <a:gd name="T4" fmla="*/ 5555 w 5561"/>
                <a:gd name="T5" fmla="*/ 629 h 3447"/>
                <a:gd name="T6" fmla="*/ 5424 w 5561"/>
                <a:gd name="T7" fmla="*/ 492 h 3447"/>
                <a:gd name="T8" fmla="*/ 5244 w 5561"/>
                <a:gd name="T9" fmla="*/ 366 h 3447"/>
                <a:gd name="T10" fmla="*/ 5011 w 5561"/>
                <a:gd name="T11" fmla="*/ 252 h 3447"/>
                <a:gd name="T12" fmla="*/ 4736 w 5561"/>
                <a:gd name="T13" fmla="*/ 144 h 3447"/>
                <a:gd name="T14" fmla="*/ 4419 w 5561"/>
                <a:gd name="T15" fmla="*/ 48 h 3447"/>
                <a:gd name="T16" fmla="*/ 4072 w 5561"/>
                <a:gd name="T17" fmla="*/ 0 h 3447"/>
                <a:gd name="T18" fmla="*/ 4438 w 5561"/>
                <a:gd name="T19" fmla="*/ 90 h 3447"/>
                <a:gd name="T20" fmla="*/ 4754 w 5561"/>
                <a:gd name="T21" fmla="*/ 192 h 3447"/>
                <a:gd name="T22" fmla="*/ 5023 w 5561"/>
                <a:gd name="T23" fmla="*/ 306 h 3447"/>
                <a:gd name="T24" fmla="*/ 5244 w 5561"/>
                <a:gd name="T25" fmla="*/ 426 h 3447"/>
                <a:gd name="T26" fmla="*/ 5411 w 5561"/>
                <a:gd name="T27" fmla="*/ 557 h 3447"/>
                <a:gd name="T28" fmla="*/ 5531 w 5561"/>
                <a:gd name="T29" fmla="*/ 701 h 3447"/>
                <a:gd name="T30" fmla="*/ 5591 w 5561"/>
                <a:gd name="T31" fmla="*/ 851 h 3447"/>
                <a:gd name="T32" fmla="*/ 5591 w 5561"/>
                <a:gd name="T33" fmla="*/ 1013 h 3447"/>
                <a:gd name="T34" fmla="*/ 5543 w 5561"/>
                <a:gd name="T35" fmla="*/ 1163 h 3447"/>
                <a:gd name="T36" fmla="*/ 5443 w 5561"/>
                <a:gd name="T37" fmla="*/ 1319 h 3447"/>
                <a:gd name="T38" fmla="*/ 5298 w 5561"/>
                <a:gd name="T39" fmla="*/ 1475 h 3447"/>
                <a:gd name="T40" fmla="*/ 5109 w 5561"/>
                <a:gd name="T41" fmla="*/ 1630 h 3447"/>
                <a:gd name="T42" fmla="*/ 4879 w 5561"/>
                <a:gd name="T43" fmla="*/ 1786 h 3447"/>
                <a:gd name="T44" fmla="*/ 4610 w 5561"/>
                <a:gd name="T45" fmla="*/ 1948 h 3447"/>
                <a:gd name="T46" fmla="*/ 4293 w 5561"/>
                <a:gd name="T47" fmla="*/ 2104 h 3447"/>
                <a:gd name="T48" fmla="*/ 3947 w 5561"/>
                <a:gd name="T49" fmla="*/ 2260 h 3447"/>
                <a:gd name="T50" fmla="*/ 3564 w 5561"/>
                <a:gd name="T51" fmla="*/ 2416 h 3447"/>
                <a:gd name="T52" fmla="*/ 3142 w 5561"/>
                <a:gd name="T53" fmla="*/ 2566 h 3447"/>
                <a:gd name="T54" fmla="*/ 2691 w 5561"/>
                <a:gd name="T55" fmla="*/ 2715 h 3447"/>
                <a:gd name="T56" fmla="*/ 2206 w 5561"/>
                <a:gd name="T57" fmla="*/ 2865 h 3447"/>
                <a:gd name="T58" fmla="*/ 1692 w 5561"/>
                <a:gd name="T59" fmla="*/ 3009 h 3447"/>
                <a:gd name="T60" fmla="*/ 1157 w 5561"/>
                <a:gd name="T61" fmla="*/ 3147 h 3447"/>
                <a:gd name="T62" fmla="*/ 592 w 5561"/>
                <a:gd name="T63" fmla="*/ 3279 h 3447"/>
                <a:gd name="T64" fmla="*/ 0 w 5561"/>
                <a:gd name="T65" fmla="*/ 3447 h 3447"/>
                <a:gd name="T66" fmla="*/ 885 w 5561"/>
                <a:gd name="T67" fmla="*/ 3249 h 3447"/>
                <a:gd name="T68" fmla="*/ 1441 w 5561"/>
                <a:gd name="T69" fmla="*/ 3105 h 3447"/>
                <a:gd name="T70" fmla="*/ 1973 w 5561"/>
                <a:gd name="T71" fmla="*/ 2961 h 3447"/>
                <a:gd name="T72" fmla="*/ 2479 w 5561"/>
                <a:gd name="T73" fmla="*/ 2817 h 3447"/>
                <a:gd name="T74" fmla="*/ 2954 w 5561"/>
                <a:gd name="T75" fmla="*/ 2668 h 3447"/>
                <a:gd name="T76" fmla="*/ 3390 w 5561"/>
                <a:gd name="T77" fmla="*/ 2512 h 3447"/>
                <a:gd name="T78" fmla="*/ 3800 w 5561"/>
                <a:gd name="T79" fmla="*/ 2356 h 3447"/>
                <a:gd name="T80" fmla="*/ 4174 w 5561"/>
                <a:gd name="T81" fmla="*/ 2200 h 3447"/>
                <a:gd name="T82" fmla="*/ 4509 w 5561"/>
                <a:gd name="T83" fmla="*/ 2038 h 3447"/>
                <a:gd name="T84" fmla="*/ 4806 w 5561"/>
                <a:gd name="T85" fmla="*/ 1876 h 3447"/>
                <a:gd name="T86" fmla="*/ 5059 w 5561"/>
                <a:gd name="T87" fmla="*/ 1720 h 3447"/>
                <a:gd name="T88" fmla="*/ 5274 w 5561"/>
                <a:gd name="T89" fmla="*/ 1559 h 3447"/>
                <a:gd name="T90" fmla="*/ 5437 w 5561"/>
                <a:gd name="T91" fmla="*/ 1397 h 3447"/>
                <a:gd name="T92" fmla="*/ 5561 w 5561"/>
                <a:gd name="T93" fmla="*/ 1241 h 3447"/>
                <a:gd name="T94" fmla="*/ 5639 w 5561"/>
                <a:gd name="T95" fmla="*/ 1085 h 3447"/>
                <a:gd name="T96" fmla="*/ 5657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48 w 5740"/>
                <a:gd name="T1" fmla="*/ 0 h 2098"/>
                <a:gd name="T2" fmla="*/ 5746 w 5740"/>
                <a:gd name="T3" fmla="*/ 72 h 2098"/>
                <a:gd name="T4" fmla="*/ 5642 w 5740"/>
                <a:gd name="T5" fmla="*/ 138 h 2098"/>
                <a:gd name="T6" fmla="*/ 5525 w 5740"/>
                <a:gd name="T7" fmla="*/ 210 h 2098"/>
                <a:gd name="T8" fmla="*/ 5406 w 5740"/>
                <a:gd name="T9" fmla="*/ 276 h 2098"/>
                <a:gd name="T10" fmla="*/ 5148 w 5740"/>
                <a:gd name="T11" fmla="*/ 414 h 2098"/>
                <a:gd name="T12" fmla="*/ 4867 w 5740"/>
                <a:gd name="T13" fmla="*/ 552 h 2098"/>
                <a:gd name="T14" fmla="*/ 4562 w 5740"/>
                <a:gd name="T15" fmla="*/ 690 h 2098"/>
                <a:gd name="T16" fmla="*/ 4240 w 5740"/>
                <a:gd name="T17" fmla="*/ 827 h 2098"/>
                <a:gd name="T18" fmla="*/ 3899 w 5740"/>
                <a:gd name="T19" fmla="*/ 959 h 2098"/>
                <a:gd name="T20" fmla="*/ 3534 w 5740"/>
                <a:gd name="T21" fmla="*/ 1091 h 2098"/>
                <a:gd name="T22" fmla="*/ 3151 w 5740"/>
                <a:gd name="T23" fmla="*/ 1223 h 2098"/>
                <a:gd name="T24" fmla="*/ 2749 w 5740"/>
                <a:gd name="T25" fmla="*/ 1355 h 2098"/>
                <a:gd name="T26" fmla="*/ 2326 w 5740"/>
                <a:gd name="T27" fmla="*/ 1481 h 2098"/>
                <a:gd name="T28" fmla="*/ 1896 w 5740"/>
                <a:gd name="T29" fmla="*/ 1601 h 2098"/>
                <a:gd name="T30" fmla="*/ 1442 w 5740"/>
                <a:gd name="T31" fmla="*/ 1721 h 2098"/>
                <a:gd name="T32" fmla="*/ 975 w 5740"/>
                <a:gd name="T33" fmla="*/ 1834 h 2098"/>
                <a:gd name="T34" fmla="*/ 496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89 w 5740"/>
                <a:gd name="T41" fmla="*/ 1990 h 2098"/>
                <a:gd name="T42" fmla="*/ 969 w 5740"/>
                <a:gd name="T43" fmla="*/ 1882 h 2098"/>
                <a:gd name="T44" fmla="*/ 1429 w 5740"/>
                <a:gd name="T45" fmla="*/ 1763 h 2098"/>
                <a:gd name="T46" fmla="*/ 1878 w 5740"/>
                <a:gd name="T47" fmla="*/ 1649 h 2098"/>
                <a:gd name="T48" fmla="*/ 2308 w 5740"/>
                <a:gd name="T49" fmla="*/ 1523 h 2098"/>
                <a:gd name="T50" fmla="*/ 2729 w 5740"/>
                <a:gd name="T51" fmla="*/ 1397 h 2098"/>
                <a:gd name="T52" fmla="*/ 3127 w 5740"/>
                <a:gd name="T53" fmla="*/ 1271 h 2098"/>
                <a:gd name="T54" fmla="*/ 3510 w 5740"/>
                <a:gd name="T55" fmla="*/ 1139 h 2098"/>
                <a:gd name="T56" fmla="*/ 3875 w 5740"/>
                <a:gd name="T57" fmla="*/ 1007 h 2098"/>
                <a:gd name="T58" fmla="*/ 4216 w 5740"/>
                <a:gd name="T59" fmla="*/ 875 h 2098"/>
                <a:gd name="T60" fmla="*/ 4544 w 5740"/>
                <a:gd name="T61" fmla="*/ 737 h 2098"/>
                <a:gd name="T62" fmla="*/ 4849 w 5740"/>
                <a:gd name="T63" fmla="*/ 600 h 2098"/>
                <a:gd name="T64" fmla="*/ 5136 w 5740"/>
                <a:gd name="T65" fmla="*/ 462 h 2098"/>
                <a:gd name="T66" fmla="*/ 5394 w 5740"/>
                <a:gd name="T67" fmla="*/ 324 h 2098"/>
                <a:gd name="T68" fmla="*/ 5636 w 5740"/>
                <a:gd name="T69" fmla="*/ 186 h 2098"/>
                <a:gd name="T70" fmla="*/ 5848 w 5740"/>
                <a:gd name="T71" fmla="*/ 48 h 2098"/>
                <a:gd name="T72" fmla="*/ 5848 w 5740"/>
                <a:gd name="T73" fmla="*/ 0 h 2098"/>
                <a:gd name="T74" fmla="*/ 5848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91 w 1955"/>
                <a:gd name="T1" fmla="*/ 485 h 1265"/>
                <a:gd name="T2" fmla="*/ 1937 w 1955"/>
                <a:gd name="T3" fmla="*/ 390 h 1265"/>
                <a:gd name="T4" fmla="*/ 1801 w 1955"/>
                <a:gd name="T5" fmla="*/ 306 h 1265"/>
                <a:gd name="T6" fmla="*/ 1609 w 1955"/>
                <a:gd name="T7" fmla="*/ 228 h 1265"/>
                <a:gd name="T8" fmla="*/ 1351 w 1955"/>
                <a:gd name="T9" fmla="*/ 162 h 1265"/>
                <a:gd name="T10" fmla="*/ 1028 w 1955"/>
                <a:gd name="T11" fmla="*/ 102 h 1265"/>
                <a:gd name="T12" fmla="*/ 658 w 1955"/>
                <a:gd name="T13" fmla="*/ 54 h 1265"/>
                <a:gd name="T14" fmla="*/ 233 w 1955"/>
                <a:gd name="T15" fmla="*/ 18 h 1265"/>
                <a:gd name="T16" fmla="*/ 0 w 1955"/>
                <a:gd name="T17" fmla="*/ 12 h 1265"/>
                <a:gd name="T18" fmla="*/ 437 w 1955"/>
                <a:gd name="T19" fmla="*/ 48 h 1265"/>
                <a:gd name="T20" fmla="*/ 830 w 1955"/>
                <a:gd name="T21" fmla="*/ 90 h 1265"/>
                <a:gd name="T22" fmla="*/ 1172 w 1955"/>
                <a:gd name="T23" fmla="*/ 144 h 1265"/>
                <a:gd name="T24" fmla="*/ 1447 w 1955"/>
                <a:gd name="T25" fmla="*/ 204 h 1265"/>
                <a:gd name="T26" fmla="*/ 1668 w 1955"/>
                <a:gd name="T27" fmla="*/ 276 h 1265"/>
                <a:gd name="T28" fmla="*/ 1830 w 1955"/>
                <a:gd name="T29" fmla="*/ 360 h 1265"/>
                <a:gd name="T30" fmla="*/ 1919 w 1955"/>
                <a:gd name="T31" fmla="*/ 443 h 1265"/>
                <a:gd name="T32" fmla="*/ 1937 w 1955"/>
                <a:gd name="T33" fmla="*/ 539 h 1265"/>
                <a:gd name="T34" fmla="*/ 1890 w 1955"/>
                <a:gd name="T35" fmla="*/ 629 h 1265"/>
                <a:gd name="T36" fmla="*/ 1776 w 1955"/>
                <a:gd name="T37" fmla="*/ 719 h 1265"/>
                <a:gd name="T38" fmla="*/ 1609 w 1955"/>
                <a:gd name="T39" fmla="*/ 809 h 1265"/>
                <a:gd name="T40" fmla="*/ 1381 w 1955"/>
                <a:gd name="T41" fmla="*/ 899 h 1265"/>
                <a:gd name="T42" fmla="*/ 1106 w 1955"/>
                <a:gd name="T43" fmla="*/ 989 h 1265"/>
                <a:gd name="T44" fmla="*/ 777 w 1955"/>
                <a:gd name="T45" fmla="*/ 1073 h 1265"/>
                <a:gd name="T46" fmla="*/ 413 w 1955"/>
                <a:gd name="T47" fmla="*/ 1157 h 1265"/>
                <a:gd name="T48" fmla="*/ 0 w 1955"/>
                <a:gd name="T49" fmla="*/ 1241 h 1265"/>
                <a:gd name="T50" fmla="*/ 221 w 1955"/>
                <a:gd name="T51" fmla="*/ 1223 h 1265"/>
                <a:gd name="T52" fmla="*/ 622 w 1955"/>
                <a:gd name="T53" fmla="*/ 1139 h 1265"/>
                <a:gd name="T54" fmla="*/ 975 w 1955"/>
                <a:gd name="T55" fmla="*/ 1049 h 1265"/>
                <a:gd name="T56" fmla="*/ 1286 w 1955"/>
                <a:gd name="T57" fmla="*/ 959 h 1265"/>
                <a:gd name="T58" fmla="*/ 1543 w 1955"/>
                <a:gd name="T59" fmla="*/ 863 h 1265"/>
                <a:gd name="T60" fmla="*/ 1746 w 1955"/>
                <a:gd name="T61" fmla="*/ 767 h 1265"/>
                <a:gd name="T62" fmla="*/ 1896 w 1955"/>
                <a:gd name="T63" fmla="*/ 677 h 1265"/>
                <a:gd name="T64" fmla="*/ 1973 w 1955"/>
                <a:gd name="T65" fmla="*/ 581 h 1265"/>
                <a:gd name="T66" fmla="*/ 1991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84 w 4694"/>
                <a:gd name="T1" fmla="*/ 797 h 2901"/>
                <a:gd name="T2" fmla="*/ 4754 w 4694"/>
                <a:gd name="T3" fmla="*/ 665 h 2901"/>
                <a:gd name="T4" fmla="*/ 4676 w 4694"/>
                <a:gd name="T5" fmla="*/ 540 h 2901"/>
                <a:gd name="T6" fmla="*/ 4550 w 4694"/>
                <a:gd name="T7" fmla="*/ 426 h 2901"/>
                <a:gd name="T8" fmla="*/ 4383 w 4694"/>
                <a:gd name="T9" fmla="*/ 312 h 2901"/>
                <a:gd name="T10" fmla="*/ 4162 w 4694"/>
                <a:gd name="T11" fmla="*/ 216 h 2901"/>
                <a:gd name="T12" fmla="*/ 3905 w 4694"/>
                <a:gd name="T13" fmla="*/ 120 h 2901"/>
                <a:gd name="T14" fmla="*/ 3606 w 4694"/>
                <a:gd name="T15" fmla="*/ 36 h 2901"/>
                <a:gd name="T16" fmla="*/ 3265 w 4694"/>
                <a:gd name="T17" fmla="*/ 0 h 2901"/>
                <a:gd name="T18" fmla="*/ 3606 w 4694"/>
                <a:gd name="T19" fmla="*/ 78 h 2901"/>
                <a:gd name="T20" fmla="*/ 3905 w 4694"/>
                <a:gd name="T21" fmla="*/ 162 h 2901"/>
                <a:gd name="T22" fmla="*/ 4162 w 4694"/>
                <a:gd name="T23" fmla="*/ 258 h 2901"/>
                <a:gd name="T24" fmla="*/ 4371 w 4694"/>
                <a:gd name="T25" fmla="*/ 366 h 2901"/>
                <a:gd name="T26" fmla="*/ 4527 w 4694"/>
                <a:gd name="T27" fmla="*/ 480 h 2901"/>
                <a:gd name="T28" fmla="*/ 4640 w 4694"/>
                <a:gd name="T29" fmla="*/ 605 h 2901"/>
                <a:gd name="T30" fmla="*/ 4700 w 4694"/>
                <a:gd name="T31" fmla="*/ 737 h 2901"/>
                <a:gd name="T32" fmla="*/ 4700 w 4694"/>
                <a:gd name="T33" fmla="*/ 875 h 2901"/>
                <a:gd name="T34" fmla="*/ 4658 w 4694"/>
                <a:gd name="T35" fmla="*/ 1001 h 2901"/>
                <a:gd name="T36" fmla="*/ 4576 w 4694"/>
                <a:gd name="T37" fmla="*/ 1127 h 2901"/>
                <a:gd name="T38" fmla="*/ 4455 w 4694"/>
                <a:gd name="T39" fmla="*/ 1259 h 2901"/>
                <a:gd name="T40" fmla="*/ 4298 w 4694"/>
                <a:gd name="T41" fmla="*/ 1385 h 2901"/>
                <a:gd name="T42" fmla="*/ 4102 w 4694"/>
                <a:gd name="T43" fmla="*/ 1517 h 2901"/>
                <a:gd name="T44" fmla="*/ 3875 w 4694"/>
                <a:gd name="T45" fmla="*/ 1648 h 2901"/>
                <a:gd name="T46" fmla="*/ 3613 w 4694"/>
                <a:gd name="T47" fmla="*/ 1774 h 2901"/>
                <a:gd name="T48" fmla="*/ 3322 w 4694"/>
                <a:gd name="T49" fmla="*/ 1906 h 2901"/>
                <a:gd name="T50" fmla="*/ 2998 w 4694"/>
                <a:gd name="T51" fmla="*/ 2032 h 2901"/>
                <a:gd name="T52" fmla="*/ 2643 w 4694"/>
                <a:gd name="T53" fmla="*/ 2164 h 2901"/>
                <a:gd name="T54" fmla="*/ 2266 w 4694"/>
                <a:gd name="T55" fmla="*/ 2284 h 2901"/>
                <a:gd name="T56" fmla="*/ 1860 w 4694"/>
                <a:gd name="T57" fmla="*/ 2410 h 2901"/>
                <a:gd name="T58" fmla="*/ 1426 w 4694"/>
                <a:gd name="T59" fmla="*/ 2530 h 2901"/>
                <a:gd name="T60" fmla="*/ 496 w 4694"/>
                <a:gd name="T61" fmla="*/ 2757 h 2901"/>
                <a:gd name="T62" fmla="*/ 0 w 4694"/>
                <a:gd name="T63" fmla="*/ 2901 h 2901"/>
                <a:gd name="T64" fmla="*/ 987 w 4694"/>
                <a:gd name="T65" fmla="*/ 2674 h 2901"/>
                <a:gd name="T66" fmla="*/ 1668 w 4694"/>
                <a:gd name="T67" fmla="*/ 2494 h 2901"/>
                <a:gd name="T68" fmla="*/ 2099 w 4694"/>
                <a:gd name="T69" fmla="*/ 2374 h 2901"/>
                <a:gd name="T70" fmla="*/ 2499 w 4694"/>
                <a:gd name="T71" fmla="*/ 2248 h 2901"/>
                <a:gd name="T72" fmla="*/ 2870 w 4694"/>
                <a:gd name="T73" fmla="*/ 2116 h 2901"/>
                <a:gd name="T74" fmla="*/ 3211 w 4694"/>
                <a:gd name="T75" fmla="*/ 1984 h 2901"/>
                <a:gd name="T76" fmla="*/ 3528 w 4694"/>
                <a:gd name="T77" fmla="*/ 1858 h 2901"/>
                <a:gd name="T78" fmla="*/ 3809 w 4694"/>
                <a:gd name="T79" fmla="*/ 1720 h 2901"/>
                <a:gd name="T80" fmla="*/ 4060 w 4694"/>
                <a:gd name="T81" fmla="*/ 1589 h 2901"/>
                <a:gd name="T82" fmla="*/ 4272 w 4694"/>
                <a:gd name="T83" fmla="*/ 1457 h 2901"/>
                <a:gd name="T84" fmla="*/ 4455 w 4694"/>
                <a:gd name="T85" fmla="*/ 1325 h 2901"/>
                <a:gd name="T86" fmla="*/ 4595 w 4694"/>
                <a:gd name="T87" fmla="*/ 1193 h 2901"/>
                <a:gd name="T88" fmla="*/ 4700 w 4694"/>
                <a:gd name="T89" fmla="*/ 1061 h 2901"/>
                <a:gd name="T90" fmla="*/ 4760 w 4694"/>
                <a:gd name="T91" fmla="*/ 935 h 2901"/>
                <a:gd name="T92" fmla="*/ 4778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33 w 3761"/>
                <a:gd name="T1" fmla="*/ 719 h 2356"/>
                <a:gd name="T2" fmla="*/ 3803 w 3761"/>
                <a:gd name="T3" fmla="*/ 599 h 2356"/>
                <a:gd name="T4" fmla="*/ 3725 w 3761"/>
                <a:gd name="T5" fmla="*/ 486 h 2356"/>
                <a:gd name="T6" fmla="*/ 3588 w 3761"/>
                <a:gd name="T7" fmla="*/ 378 h 2356"/>
                <a:gd name="T8" fmla="*/ 3414 w 3761"/>
                <a:gd name="T9" fmla="*/ 282 h 2356"/>
                <a:gd name="T10" fmla="*/ 3187 w 3761"/>
                <a:gd name="T11" fmla="*/ 192 h 2356"/>
                <a:gd name="T12" fmla="*/ 2918 w 3761"/>
                <a:gd name="T13" fmla="*/ 108 h 2356"/>
                <a:gd name="T14" fmla="*/ 2607 w 3761"/>
                <a:gd name="T15" fmla="*/ 36 h 2356"/>
                <a:gd name="T16" fmla="*/ 2272 w 3761"/>
                <a:gd name="T17" fmla="*/ 0 h 2356"/>
                <a:gd name="T18" fmla="*/ 2625 w 3761"/>
                <a:gd name="T19" fmla="*/ 72 h 2356"/>
                <a:gd name="T20" fmla="*/ 2930 w 3761"/>
                <a:gd name="T21" fmla="*/ 150 h 2356"/>
                <a:gd name="T22" fmla="*/ 3199 w 3761"/>
                <a:gd name="T23" fmla="*/ 234 h 2356"/>
                <a:gd name="T24" fmla="*/ 3414 w 3761"/>
                <a:gd name="T25" fmla="*/ 330 h 2356"/>
                <a:gd name="T26" fmla="*/ 3582 w 3761"/>
                <a:gd name="T27" fmla="*/ 432 h 2356"/>
                <a:gd name="T28" fmla="*/ 3695 w 3761"/>
                <a:gd name="T29" fmla="*/ 545 h 2356"/>
                <a:gd name="T30" fmla="*/ 3755 w 3761"/>
                <a:gd name="T31" fmla="*/ 665 h 2356"/>
                <a:gd name="T32" fmla="*/ 3761 w 3761"/>
                <a:gd name="T33" fmla="*/ 791 h 2356"/>
                <a:gd name="T34" fmla="*/ 3725 w 3761"/>
                <a:gd name="T35" fmla="*/ 887 h 2356"/>
                <a:gd name="T36" fmla="*/ 3663 w 3761"/>
                <a:gd name="T37" fmla="*/ 989 h 2356"/>
                <a:gd name="T38" fmla="*/ 3564 w 3761"/>
                <a:gd name="T39" fmla="*/ 1091 h 2356"/>
                <a:gd name="T40" fmla="*/ 3438 w 3761"/>
                <a:gd name="T41" fmla="*/ 1187 h 2356"/>
                <a:gd name="T42" fmla="*/ 3283 w 3761"/>
                <a:gd name="T43" fmla="*/ 1289 h 2356"/>
                <a:gd name="T44" fmla="*/ 3103 w 3761"/>
                <a:gd name="T45" fmla="*/ 1391 h 2356"/>
                <a:gd name="T46" fmla="*/ 2888 w 3761"/>
                <a:gd name="T47" fmla="*/ 1493 h 2356"/>
                <a:gd name="T48" fmla="*/ 2655 w 3761"/>
                <a:gd name="T49" fmla="*/ 1589 h 2356"/>
                <a:gd name="T50" fmla="*/ 2117 w 3761"/>
                <a:gd name="T51" fmla="*/ 1786 h 2356"/>
                <a:gd name="T52" fmla="*/ 1489 w 3761"/>
                <a:gd name="T53" fmla="*/ 1972 h 2356"/>
                <a:gd name="T54" fmla="*/ 777 w 3761"/>
                <a:gd name="T55" fmla="*/ 2158 h 2356"/>
                <a:gd name="T56" fmla="*/ 0 w 3761"/>
                <a:gd name="T57" fmla="*/ 2326 h 2356"/>
                <a:gd name="T58" fmla="*/ 407 w 3761"/>
                <a:gd name="T59" fmla="*/ 2272 h 2356"/>
                <a:gd name="T60" fmla="*/ 1166 w 3761"/>
                <a:gd name="T61" fmla="*/ 2092 h 2356"/>
                <a:gd name="T62" fmla="*/ 1848 w 3761"/>
                <a:gd name="T63" fmla="*/ 1900 h 2356"/>
                <a:gd name="T64" fmla="*/ 2440 w 3761"/>
                <a:gd name="T65" fmla="*/ 1702 h 2356"/>
                <a:gd name="T66" fmla="*/ 2701 w 3761"/>
                <a:gd name="T67" fmla="*/ 1607 h 2356"/>
                <a:gd name="T68" fmla="*/ 2936 w 3761"/>
                <a:gd name="T69" fmla="*/ 1505 h 2356"/>
                <a:gd name="T70" fmla="*/ 3151 w 3761"/>
                <a:gd name="T71" fmla="*/ 1403 h 2356"/>
                <a:gd name="T72" fmla="*/ 3341 w 3761"/>
                <a:gd name="T73" fmla="*/ 1301 h 2356"/>
                <a:gd name="T74" fmla="*/ 3498 w 3761"/>
                <a:gd name="T75" fmla="*/ 1193 h 2356"/>
                <a:gd name="T76" fmla="*/ 3625 w 3761"/>
                <a:gd name="T77" fmla="*/ 1091 h 2356"/>
                <a:gd name="T78" fmla="*/ 3725 w 3761"/>
                <a:gd name="T79" fmla="*/ 989 h 2356"/>
                <a:gd name="T80" fmla="*/ 3791 w 3761"/>
                <a:gd name="T81" fmla="*/ 887 h 2356"/>
                <a:gd name="T82" fmla="*/ 3827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78 w 2924"/>
                <a:gd name="T1" fmla="*/ 647 h 1846"/>
                <a:gd name="T2" fmla="*/ 2930 w 2924"/>
                <a:gd name="T3" fmla="*/ 528 h 1846"/>
                <a:gd name="T4" fmla="*/ 2802 w 2924"/>
                <a:gd name="T5" fmla="*/ 414 h 1846"/>
                <a:gd name="T6" fmla="*/ 2607 w 2924"/>
                <a:gd name="T7" fmla="*/ 318 h 1846"/>
                <a:gd name="T8" fmla="*/ 2344 w 2924"/>
                <a:gd name="T9" fmla="*/ 228 h 1846"/>
                <a:gd name="T10" fmla="*/ 2021 w 2924"/>
                <a:gd name="T11" fmla="*/ 150 h 1846"/>
                <a:gd name="T12" fmla="*/ 1638 w 2924"/>
                <a:gd name="T13" fmla="*/ 78 h 1846"/>
                <a:gd name="T14" fmla="*/ 1202 w 2924"/>
                <a:gd name="T15" fmla="*/ 24 h 1846"/>
                <a:gd name="T16" fmla="*/ 706 w 2924"/>
                <a:gd name="T17" fmla="*/ 0 h 1846"/>
                <a:gd name="T18" fmla="*/ 1214 w 2924"/>
                <a:gd name="T19" fmla="*/ 48 h 1846"/>
                <a:gd name="T20" fmla="*/ 1656 w 2924"/>
                <a:gd name="T21" fmla="*/ 108 h 1846"/>
                <a:gd name="T22" fmla="*/ 2045 w 2924"/>
                <a:gd name="T23" fmla="*/ 180 h 1846"/>
                <a:gd name="T24" fmla="*/ 2368 w 2924"/>
                <a:gd name="T25" fmla="*/ 264 h 1846"/>
                <a:gd name="T26" fmla="*/ 2619 w 2924"/>
                <a:gd name="T27" fmla="*/ 360 h 1846"/>
                <a:gd name="T28" fmla="*/ 2802 w 2924"/>
                <a:gd name="T29" fmla="*/ 468 h 1846"/>
                <a:gd name="T30" fmla="*/ 2900 w 2924"/>
                <a:gd name="T31" fmla="*/ 587 h 1846"/>
                <a:gd name="T32" fmla="*/ 2918 w 2924"/>
                <a:gd name="T33" fmla="*/ 713 h 1846"/>
                <a:gd name="T34" fmla="*/ 2894 w 2924"/>
                <a:gd name="T35" fmla="*/ 785 h 1846"/>
                <a:gd name="T36" fmla="*/ 2846 w 2924"/>
                <a:gd name="T37" fmla="*/ 857 h 1846"/>
                <a:gd name="T38" fmla="*/ 2673 w 2924"/>
                <a:gd name="T39" fmla="*/ 1001 h 1846"/>
                <a:gd name="T40" fmla="*/ 2410 w 2924"/>
                <a:gd name="T41" fmla="*/ 1145 h 1846"/>
                <a:gd name="T42" fmla="*/ 2069 w 2924"/>
                <a:gd name="T43" fmla="*/ 1289 h 1846"/>
                <a:gd name="T44" fmla="*/ 1656 w 2924"/>
                <a:gd name="T45" fmla="*/ 1433 h 1846"/>
                <a:gd name="T46" fmla="*/ 1166 w 2924"/>
                <a:gd name="T47" fmla="*/ 1571 h 1846"/>
                <a:gd name="T48" fmla="*/ 616 w 2924"/>
                <a:gd name="T49" fmla="*/ 1702 h 1846"/>
                <a:gd name="T50" fmla="*/ 0 w 2924"/>
                <a:gd name="T51" fmla="*/ 1828 h 1846"/>
                <a:gd name="T52" fmla="*/ 317 w 2924"/>
                <a:gd name="T53" fmla="*/ 1780 h 1846"/>
                <a:gd name="T54" fmla="*/ 915 w 2924"/>
                <a:gd name="T55" fmla="*/ 1648 h 1846"/>
                <a:gd name="T56" fmla="*/ 1441 w 2924"/>
                <a:gd name="T57" fmla="*/ 1511 h 1846"/>
                <a:gd name="T58" fmla="*/ 1907 w 2924"/>
                <a:gd name="T59" fmla="*/ 1367 h 1846"/>
                <a:gd name="T60" fmla="*/ 2296 w 2924"/>
                <a:gd name="T61" fmla="*/ 1223 h 1846"/>
                <a:gd name="T62" fmla="*/ 2607 w 2924"/>
                <a:gd name="T63" fmla="*/ 1079 h 1846"/>
                <a:gd name="T64" fmla="*/ 2828 w 2924"/>
                <a:gd name="T65" fmla="*/ 929 h 1846"/>
                <a:gd name="T66" fmla="*/ 2930 w 2924"/>
                <a:gd name="T67" fmla="*/ 815 h 1846"/>
                <a:gd name="T68" fmla="*/ 2966 w 2924"/>
                <a:gd name="T69" fmla="*/ 743 h 1846"/>
                <a:gd name="T70" fmla="*/ 2978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2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18 w 1488"/>
                <a:gd name="T7" fmla="*/ 186 h 204"/>
                <a:gd name="T8" fmla="*/ 1429 w 1488"/>
                <a:gd name="T9" fmla="*/ 204 h 204"/>
                <a:gd name="T10" fmla="*/ 142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9 w 323"/>
                  <a:gd name="T13" fmla="*/ 18 h 162"/>
                  <a:gd name="T14" fmla="*/ 245 w 323"/>
                  <a:gd name="T15" fmla="*/ 54 h 162"/>
                  <a:gd name="T16" fmla="*/ 293 w 323"/>
                  <a:gd name="T17" fmla="*/ 90 h 162"/>
                  <a:gd name="T18" fmla="*/ 323 w 323"/>
                  <a:gd name="T19" fmla="*/ 114 h 162"/>
                  <a:gd name="T20" fmla="*/ 329 w 323"/>
                  <a:gd name="T21" fmla="*/ 126 h 162"/>
                  <a:gd name="T22" fmla="*/ 329 w 323"/>
                  <a:gd name="T23" fmla="*/ 126 h 162"/>
                  <a:gd name="T24" fmla="*/ 227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90 w 1250"/>
                  <a:gd name="T1" fmla="*/ 641 h 923"/>
                  <a:gd name="T2" fmla="*/ 1190 w 1250"/>
                  <a:gd name="T3" fmla="*/ 473 h 923"/>
                  <a:gd name="T4" fmla="*/ 1160 w 1250"/>
                  <a:gd name="T5" fmla="*/ 384 h 923"/>
                  <a:gd name="T6" fmla="*/ 1136 w 1250"/>
                  <a:gd name="T7" fmla="*/ 288 h 923"/>
                  <a:gd name="T8" fmla="*/ 1071 w 1250"/>
                  <a:gd name="T9" fmla="*/ 174 h 923"/>
                  <a:gd name="T10" fmla="*/ 999 w 1250"/>
                  <a:gd name="T11" fmla="*/ 96 h 923"/>
                  <a:gd name="T12" fmla="*/ 981 w 1250"/>
                  <a:gd name="T13" fmla="*/ 72 h 923"/>
                  <a:gd name="T14" fmla="*/ 909 w 1250"/>
                  <a:gd name="T15" fmla="*/ 18 h 923"/>
                  <a:gd name="T16" fmla="*/ 837 w 1250"/>
                  <a:gd name="T17" fmla="*/ 6 h 923"/>
                  <a:gd name="T18" fmla="*/ 724 w 1250"/>
                  <a:gd name="T19" fmla="*/ 24 h 923"/>
                  <a:gd name="T20" fmla="*/ 676 w 1250"/>
                  <a:gd name="T21" fmla="*/ 42 h 923"/>
                  <a:gd name="T22" fmla="*/ 580 w 1250"/>
                  <a:gd name="T23" fmla="*/ 120 h 923"/>
                  <a:gd name="T24" fmla="*/ 544 w 1250"/>
                  <a:gd name="T25" fmla="*/ 228 h 923"/>
                  <a:gd name="T26" fmla="*/ 521 w 1250"/>
                  <a:gd name="T27" fmla="*/ 348 h 923"/>
                  <a:gd name="T28" fmla="*/ 437 w 1250"/>
                  <a:gd name="T29" fmla="*/ 479 h 923"/>
                  <a:gd name="T30" fmla="*/ 419 w 1250"/>
                  <a:gd name="T31" fmla="*/ 539 h 923"/>
                  <a:gd name="T32" fmla="*/ 359 w 1250"/>
                  <a:gd name="T33" fmla="*/ 599 h 923"/>
                  <a:gd name="T34" fmla="*/ 311 w 1250"/>
                  <a:gd name="T35" fmla="*/ 629 h 923"/>
                  <a:gd name="T36" fmla="*/ 299 w 1250"/>
                  <a:gd name="T37" fmla="*/ 635 h 923"/>
                  <a:gd name="T38" fmla="*/ 263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6 w 1250"/>
                  <a:gd name="T47" fmla="*/ 869 h 923"/>
                  <a:gd name="T48" fmla="*/ 652 w 1250"/>
                  <a:gd name="T49" fmla="*/ 827 h 923"/>
                  <a:gd name="T50" fmla="*/ 712 w 1250"/>
                  <a:gd name="T51" fmla="*/ 725 h 923"/>
                  <a:gd name="T52" fmla="*/ 706 w 1250"/>
                  <a:gd name="T53" fmla="*/ 611 h 923"/>
                  <a:gd name="T54" fmla="*/ 794 w 1250"/>
                  <a:gd name="T55" fmla="*/ 551 h 923"/>
                  <a:gd name="T56" fmla="*/ 897 w 1250"/>
                  <a:gd name="T57" fmla="*/ 449 h 923"/>
                  <a:gd name="T58" fmla="*/ 927 w 1250"/>
                  <a:gd name="T59" fmla="*/ 414 h 923"/>
                  <a:gd name="T60" fmla="*/ 993 w 1250"/>
                  <a:gd name="T61" fmla="*/ 318 h 923"/>
                  <a:gd name="T62" fmla="*/ 1041 w 1250"/>
                  <a:gd name="T63" fmla="*/ 336 h 923"/>
                  <a:gd name="T64" fmla="*/ 1142 w 1250"/>
                  <a:gd name="T65" fmla="*/ 617 h 923"/>
                  <a:gd name="T66" fmla="*/ 1136 w 1250"/>
                  <a:gd name="T67" fmla="*/ 689 h 923"/>
                  <a:gd name="T68" fmla="*/ 1172 w 1250"/>
                  <a:gd name="T69" fmla="*/ 749 h 923"/>
                  <a:gd name="T70" fmla="*/ 1226 w 1250"/>
                  <a:gd name="T71" fmla="*/ 713 h 923"/>
                  <a:gd name="T72" fmla="*/ 1262 w 1250"/>
                  <a:gd name="T73" fmla="*/ 749 h 923"/>
                  <a:gd name="T74" fmla="*/ 1274 w 1250"/>
                  <a:gd name="T75" fmla="*/ 743 h 923"/>
                  <a:gd name="T76" fmla="*/ 706 w 1250"/>
                  <a:gd name="T77" fmla="*/ 264 h 923"/>
                  <a:gd name="T78" fmla="*/ 802 w 1250"/>
                  <a:gd name="T79" fmla="*/ 372 h 923"/>
                  <a:gd name="T80" fmla="*/ 778 w 1250"/>
                  <a:gd name="T81" fmla="*/ 443 h 923"/>
                  <a:gd name="T82" fmla="*/ 718 w 1250"/>
                  <a:gd name="T83" fmla="*/ 515 h 923"/>
                  <a:gd name="T84" fmla="*/ 670 w 1250"/>
                  <a:gd name="T85" fmla="*/ 569 h 923"/>
                  <a:gd name="T86" fmla="*/ 628 w 1250"/>
                  <a:gd name="T87" fmla="*/ 593 h 923"/>
                  <a:gd name="T88" fmla="*/ 586 w 1250"/>
                  <a:gd name="T89" fmla="*/ 617 h 923"/>
                  <a:gd name="T90" fmla="*/ 574 w 1250"/>
                  <a:gd name="T91" fmla="*/ 707 h 923"/>
                  <a:gd name="T92" fmla="*/ 359 w 1250"/>
                  <a:gd name="T93" fmla="*/ 755 h 923"/>
                  <a:gd name="T94" fmla="*/ 395 w 1250"/>
                  <a:gd name="T95" fmla="*/ 641 h 923"/>
                  <a:gd name="T96" fmla="*/ 431 w 1250"/>
                  <a:gd name="T97" fmla="*/ 647 h 923"/>
                  <a:gd name="T98" fmla="*/ 449 w 1250"/>
                  <a:gd name="T99" fmla="*/ 617 h 923"/>
                  <a:gd name="T100" fmla="*/ 580 w 1250"/>
                  <a:gd name="T101" fmla="*/ 515 h 923"/>
                  <a:gd name="T102" fmla="*/ 628 w 1250"/>
                  <a:gd name="T103" fmla="*/ 473 h 923"/>
                  <a:gd name="T104" fmla="*/ 652 w 1250"/>
                  <a:gd name="T105" fmla="*/ 396 h 923"/>
                  <a:gd name="T106" fmla="*/ 652 w 1250"/>
                  <a:gd name="T107" fmla="*/ 378 h 923"/>
                  <a:gd name="T108" fmla="*/ 676 w 1250"/>
                  <a:gd name="T109" fmla="*/ 270 h 923"/>
                  <a:gd name="T110" fmla="*/ 694 w 1250"/>
                  <a:gd name="T111" fmla="*/ 192 h 923"/>
                  <a:gd name="T112" fmla="*/ 706 w 1250"/>
                  <a:gd name="T113" fmla="*/ 264 h 923"/>
                  <a:gd name="T114" fmla="*/ 544 w 1250"/>
                  <a:gd name="T115" fmla="*/ 455 h 923"/>
                  <a:gd name="T116" fmla="*/ 646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4 w 72"/>
                  <a:gd name="T3" fmla="*/ 24 h 54"/>
                  <a:gd name="T4" fmla="*/ 66 w 72"/>
                  <a:gd name="T5" fmla="*/ 12 h 54"/>
                  <a:gd name="T6" fmla="*/ 72 w 72"/>
                  <a:gd name="T7" fmla="*/ 6 h 54"/>
                  <a:gd name="T8" fmla="*/ 78 w 72"/>
                  <a:gd name="T9" fmla="*/ 0 h 54"/>
                  <a:gd name="T10" fmla="*/ 48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3 w 287"/>
                  <a:gd name="T1" fmla="*/ 0 h 84"/>
                  <a:gd name="T2" fmla="*/ 0 w 287"/>
                  <a:gd name="T3" fmla="*/ 84 h 84"/>
                  <a:gd name="T4" fmla="*/ 174 w 287"/>
                  <a:gd name="T5" fmla="*/ 36 h 84"/>
                  <a:gd name="T6" fmla="*/ 114 w 287"/>
                  <a:gd name="T7" fmla="*/ 60 h 84"/>
                  <a:gd name="T8" fmla="*/ 282 w 287"/>
                  <a:gd name="T9" fmla="*/ 18 h 84"/>
                  <a:gd name="T10" fmla="*/ 293 w 287"/>
                  <a:gd name="T11" fmla="*/ 0 h 84"/>
                  <a:gd name="T12" fmla="*/ 293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98345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98346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22245DE-23CA-49E0-9863-068E1E30DFE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5182D-CB0B-42A8-8002-C0D8B6AF281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45BF18-A4F6-41E3-BA10-271650FF064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55BD14-1D57-4825-8021-1EDA16F0302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71FBEF-5021-48BF-B0B1-2685A21BC95C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06E31-F97F-44FD-8C44-C9EEBC76CD2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EF0565-1F21-4E49-A745-3FA474C0E686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7AAFB-D0D2-4D35-BD74-359D02EAA42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AF93C-ED34-4D9F-84B3-EC08D58D97B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BBC12-279A-4620-AC36-ADA175F2D6B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B94DD9-F6F9-452E-AD2D-38568C5D2D1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18097-B79D-4333-9974-D064355F707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592 w 6027"/>
                <a:gd name="T1" fmla="*/ 59 h 2296"/>
                <a:gd name="T2" fmla="*/ 0 w 6027"/>
                <a:gd name="T3" fmla="*/ 59 h 2296"/>
                <a:gd name="T4" fmla="*/ 0 w 6027"/>
                <a:gd name="T5" fmla="*/ 0 h 2296"/>
                <a:gd name="T6" fmla="*/ 4592 w 6027"/>
                <a:gd name="T7" fmla="*/ 0 h 2296"/>
                <a:gd name="T8" fmla="*/ 4592 w 6027"/>
                <a:gd name="T9" fmla="*/ 59 h 2296"/>
                <a:gd name="T10" fmla="*/ 4592 w 6027"/>
                <a:gd name="T11" fmla="*/ 5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35 h 353"/>
                  <a:gd name="T4" fmla="*/ 24 w 186"/>
                  <a:gd name="T5" fmla="*/ 60 h 353"/>
                  <a:gd name="T6" fmla="*/ 18 w 186"/>
                  <a:gd name="T7" fmla="*/ 130 h 353"/>
                  <a:gd name="T8" fmla="*/ 42 w 186"/>
                  <a:gd name="T9" fmla="*/ 224 h 353"/>
                  <a:gd name="T10" fmla="*/ 48 w 186"/>
                  <a:gd name="T11" fmla="*/ 318 h 353"/>
                  <a:gd name="T12" fmla="*/ 0 w 186"/>
                  <a:gd name="T13" fmla="*/ 694 h 353"/>
                  <a:gd name="T14" fmla="*/ 54 w 186"/>
                  <a:gd name="T15" fmla="*/ 459 h 353"/>
                  <a:gd name="T16" fmla="*/ 84 w 186"/>
                  <a:gd name="T17" fmla="*/ 424 h 353"/>
                  <a:gd name="T18" fmla="*/ 126 w 186"/>
                  <a:gd name="T19" fmla="*/ 248 h 353"/>
                  <a:gd name="T20" fmla="*/ 144 w 186"/>
                  <a:gd name="T21" fmla="*/ 235 h 353"/>
                  <a:gd name="T22" fmla="*/ 144 w 186"/>
                  <a:gd name="T23" fmla="*/ 177 h 353"/>
                  <a:gd name="T24" fmla="*/ 186 w 186"/>
                  <a:gd name="T25" fmla="*/ 130 h 353"/>
                  <a:gd name="T26" fmla="*/ 162 w 186"/>
                  <a:gd name="T27" fmla="*/ 11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2 h 66"/>
                  <a:gd name="T8" fmla="*/ 6 w 155"/>
                  <a:gd name="T9" fmla="*/ 35 h 66"/>
                  <a:gd name="T10" fmla="*/ 0 w 155"/>
                  <a:gd name="T11" fmla="*/ 48 h 66"/>
                  <a:gd name="T12" fmla="*/ 78 w 155"/>
                  <a:gd name="T13" fmla="*/ 118 h 66"/>
                  <a:gd name="T14" fmla="*/ 96 w 155"/>
                  <a:gd name="T15" fmla="*/ 83 h 66"/>
                  <a:gd name="T16" fmla="*/ 155 w 155"/>
                  <a:gd name="T17" fmla="*/ 131 h 66"/>
                  <a:gd name="T18" fmla="*/ 126 w 155"/>
                  <a:gd name="T19" fmla="*/ 4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74 h 72"/>
                  <a:gd name="T2" fmla="*/ 0 w 42"/>
                  <a:gd name="T3" fmla="*/ 37 h 72"/>
                  <a:gd name="T4" fmla="*/ 12 w 42"/>
                  <a:gd name="T5" fmla="*/ 12 h 72"/>
                  <a:gd name="T6" fmla="*/ 0 w 42"/>
                  <a:gd name="T7" fmla="*/ 12 h 72"/>
                  <a:gd name="T8" fmla="*/ 12 w 42"/>
                  <a:gd name="T9" fmla="*/ 12 h 72"/>
                  <a:gd name="T10" fmla="*/ 24 w 42"/>
                  <a:gd name="T11" fmla="*/ 12 h 72"/>
                  <a:gd name="T12" fmla="*/ 36 w 42"/>
                  <a:gd name="T13" fmla="*/ 12 h 72"/>
                  <a:gd name="T14" fmla="*/ 42 w 42"/>
                  <a:gd name="T15" fmla="*/ 0 h 72"/>
                  <a:gd name="T16" fmla="*/ 30 w 42"/>
                  <a:gd name="T17" fmla="*/ 37 h 72"/>
                  <a:gd name="T18" fmla="*/ 42 w 42"/>
                  <a:gd name="T19" fmla="*/ 99 h 72"/>
                  <a:gd name="T20" fmla="*/ 12 w 42"/>
                  <a:gd name="T21" fmla="*/ 145 h 72"/>
                  <a:gd name="T22" fmla="*/ 6 w 42"/>
                  <a:gd name="T23" fmla="*/ 74 h 72"/>
                  <a:gd name="T24" fmla="*/ 6 w 42"/>
                  <a:gd name="T25" fmla="*/ 74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6 h 287"/>
                <a:gd name="T4" fmla="*/ 66 w 365"/>
                <a:gd name="T5" fmla="*/ 120 h 287"/>
                <a:gd name="T6" fmla="*/ 143 w 365"/>
                <a:gd name="T7" fmla="*/ 198 h 287"/>
                <a:gd name="T8" fmla="*/ 191 w 365"/>
                <a:gd name="T9" fmla="*/ 180 h 287"/>
                <a:gd name="T10" fmla="*/ 341 w 365"/>
                <a:gd name="T11" fmla="*/ 311 h 287"/>
                <a:gd name="T12" fmla="*/ 305 w 365"/>
                <a:gd name="T13" fmla="*/ 189 h 287"/>
                <a:gd name="T14" fmla="*/ 365 w 365"/>
                <a:gd name="T15" fmla="*/ 144 h 287"/>
                <a:gd name="T16" fmla="*/ 359 w 365"/>
                <a:gd name="T17" fmla="*/ 138 h 287"/>
                <a:gd name="T18" fmla="*/ 335 w 365"/>
                <a:gd name="T19" fmla="*/ 126 h 287"/>
                <a:gd name="T20" fmla="*/ 299 w 365"/>
                <a:gd name="T21" fmla="*/ 96 h 287"/>
                <a:gd name="T22" fmla="*/ 257 w 365"/>
                <a:gd name="T23" fmla="*/ 78 h 287"/>
                <a:gd name="T24" fmla="*/ 215 w 365"/>
                <a:gd name="T25" fmla="*/ 60 h 287"/>
                <a:gd name="T26" fmla="*/ 173 w 365"/>
                <a:gd name="T27" fmla="*/ 42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6 h 60"/>
                <a:gd name="T16" fmla="*/ 65 w 71"/>
                <a:gd name="T17" fmla="*/ 48 h 60"/>
                <a:gd name="T18" fmla="*/ 71 w 71"/>
                <a:gd name="T19" fmla="*/ 60 h 60"/>
                <a:gd name="T20" fmla="*/ 71 w 71"/>
                <a:gd name="T21" fmla="*/ 66 h 60"/>
                <a:gd name="T22" fmla="*/ 59 w 71"/>
                <a:gd name="T23" fmla="*/ 60 h 60"/>
                <a:gd name="T24" fmla="*/ 47 w 71"/>
                <a:gd name="T25" fmla="*/ 48 h 60"/>
                <a:gd name="T26" fmla="*/ 23 w 71"/>
                <a:gd name="T27" fmla="*/ 36 h 60"/>
                <a:gd name="T28" fmla="*/ 23 w 71"/>
                <a:gd name="T29" fmla="*/ 42 h 60"/>
                <a:gd name="T30" fmla="*/ 18 w 71"/>
                <a:gd name="T31" fmla="*/ 48 h 60"/>
                <a:gd name="T32" fmla="*/ 12 w 71"/>
                <a:gd name="T33" fmla="*/ 54 h 60"/>
                <a:gd name="T34" fmla="*/ 6 w 71"/>
                <a:gd name="T35" fmla="*/ 54 h 60"/>
                <a:gd name="T36" fmla="*/ 6 w 71"/>
                <a:gd name="T37" fmla="*/ 54 h 60"/>
                <a:gd name="T38" fmla="*/ 6 w 71"/>
                <a:gd name="T39" fmla="*/ 42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0 h 162"/>
                <a:gd name="T10" fmla="*/ 96 w 161"/>
                <a:gd name="T11" fmla="*/ 66 h 162"/>
                <a:gd name="T12" fmla="*/ 102 w 161"/>
                <a:gd name="T13" fmla="*/ 78 h 162"/>
                <a:gd name="T14" fmla="*/ 108 w 161"/>
                <a:gd name="T15" fmla="*/ 90 h 162"/>
                <a:gd name="T16" fmla="*/ 120 w 161"/>
                <a:gd name="T17" fmla="*/ 102 h 162"/>
                <a:gd name="T18" fmla="*/ 143 w 161"/>
                <a:gd name="T19" fmla="*/ 120 h 162"/>
                <a:gd name="T20" fmla="*/ 155 w 161"/>
                <a:gd name="T21" fmla="*/ 150 h 162"/>
                <a:gd name="T22" fmla="*/ 161 w 161"/>
                <a:gd name="T23" fmla="*/ 168 h 162"/>
                <a:gd name="T24" fmla="*/ 161 w 161"/>
                <a:gd name="T25" fmla="*/ 174 h 162"/>
                <a:gd name="T26" fmla="*/ 96 w 161"/>
                <a:gd name="T27" fmla="*/ 108 h 162"/>
                <a:gd name="T28" fmla="*/ 30 w 161"/>
                <a:gd name="T29" fmla="*/ 60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6 h 60"/>
                <a:gd name="T4" fmla="*/ 41 w 59"/>
                <a:gd name="T5" fmla="*/ 42 h 60"/>
                <a:gd name="T6" fmla="*/ 47 w 59"/>
                <a:gd name="T7" fmla="*/ 48 h 60"/>
                <a:gd name="T8" fmla="*/ 53 w 59"/>
                <a:gd name="T9" fmla="*/ 60 h 60"/>
                <a:gd name="T10" fmla="*/ 53 w 59"/>
                <a:gd name="T11" fmla="*/ 66 h 60"/>
                <a:gd name="T12" fmla="*/ 47 w 59"/>
                <a:gd name="T13" fmla="*/ 60 h 60"/>
                <a:gd name="T14" fmla="*/ 35 w 59"/>
                <a:gd name="T15" fmla="*/ 54 h 60"/>
                <a:gd name="T16" fmla="*/ 23 w 59"/>
                <a:gd name="T17" fmla="*/ 42 h 60"/>
                <a:gd name="T18" fmla="*/ 17 w 59"/>
                <a:gd name="T19" fmla="*/ 36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2 h 204"/>
                <a:gd name="T2" fmla="*/ 245 w 245"/>
                <a:gd name="T3" fmla="*/ 48 h 204"/>
                <a:gd name="T4" fmla="*/ 209 w 245"/>
                <a:gd name="T5" fmla="*/ 90 h 204"/>
                <a:gd name="T6" fmla="*/ 143 w 245"/>
                <a:gd name="T7" fmla="*/ 144 h 204"/>
                <a:gd name="T8" fmla="*/ 167 w 245"/>
                <a:gd name="T9" fmla="*/ 168 h 204"/>
                <a:gd name="T10" fmla="*/ 179 w 245"/>
                <a:gd name="T11" fmla="*/ 222 h 204"/>
                <a:gd name="T12" fmla="*/ 77 w 245"/>
                <a:gd name="T13" fmla="*/ 144 h 204"/>
                <a:gd name="T14" fmla="*/ 47 w 245"/>
                <a:gd name="T15" fmla="*/ 90 h 204"/>
                <a:gd name="T16" fmla="*/ 89 w 245"/>
                <a:gd name="T17" fmla="*/ 72 h 204"/>
                <a:gd name="T18" fmla="*/ 59 w 245"/>
                <a:gd name="T19" fmla="*/ 42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2 h 204"/>
                <a:gd name="T50" fmla="*/ 233 w 245"/>
                <a:gd name="T51" fmla="*/ 4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0549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0549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E2B1D1-FD28-4145-B426-C225D8A201B5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9C033-519F-42F4-9028-F906AE67F38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214DA-372C-4EBC-92A1-C4E04586ACE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E927C2-FAFE-4D1D-B1EC-A5BDC6DDC35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DA7D3-D8BE-4CD8-A027-9FC1819C671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08E69-4F3B-46AE-8CC1-4E662F70B60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3E7CB-320F-42AB-96F9-F7605C73BD7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181A58-A00D-42AB-9A29-E87EFB7ECB5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39201-293F-42DE-8C09-B3233319A56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C11C5-CEA6-4501-A081-4FBBAB10126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0E7C8-DE2D-45B9-8AC9-13BC0292053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471B31-081C-41E8-B716-6B1687A8367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411144 w 794"/>
                <a:gd name="T1" fmla="*/ 86777 h 414"/>
                <a:gd name="T2" fmla="*/ 367685 w 794"/>
                <a:gd name="T3" fmla="*/ 69881 h 414"/>
                <a:gd name="T4" fmla="*/ 287994 w 794"/>
                <a:gd name="T5" fmla="*/ 46175 h 414"/>
                <a:gd name="T6" fmla="*/ 36754 w 794"/>
                <a:gd name="T7" fmla="*/ 0 h 414"/>
                <a:gd name="T8" fmla="*/ 11854 w 794"/>
                <a:gd name="T9" fmla="*/ 4375 h 414"/>
                <a:gd name="T10" fmla="*/ 0 w 794"/>
                <a:gd name="T11" fmla="*/ 18250 h 414"/>
                <a:gd name="T12" fmla="*/ 14446 w 794"/>
                <a:gd name="T13" fmla="*/ 34082 h 414"/>
                <a:gd name="T14" fmla="*/ 295141 w 794"/>
                <a:gd name="T15" fmla="*/ 89909 h 414"/>
                <a:gd name="T16" fmla="*/ 356642 w 794"/>
                <a:gd name="T17" fmla="*/ 86334 h 414"/>
                <a:gd name="T18" fmla="*/ 406366 w 794"/>
                <a:gd name="T19" fmla="*/ 90958 h 414"/>
                <a:gd name="T20" fmla="*/ 411144 w 794"/>
                <a:gd name="T21" fmla="*/ 86777 h 414"/>
                <a:gd name="T22" fmla="*/ 411144 w 794"/>
                <a:gd name="T23" fmla="*/ 86777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099 w 1586"/>
                <a:gd name="T1" fmla="*/ 0 h 821"/>
                <a:gd name="T2" fmla="*/ 10677 w 1586"/>
                <a:gd name="T3" fmla="*/ 1767 h 821"/>
                <a:gd name="T4" fmla="*/ 11455 w 1586"/>
                <a:gd name="T5" fmla="*/ 2172 h 821"/>
                <a:gd name="T6" fmla="*/ 12724 w 1586"/>
                <a:gd name="T7" fmla="*/ 2696 h 821"/>
                <a:gd name="T8" fmla="*/ 12556 w 1586"/>
                <a:gd name="T9" fmla="*/ 2795 h 821"/>
                <a:gd name="T10" fmla="*/ 10828 w 1586"/>
                <a:gd name="T11" fmla="*/ 2679 h 821"/>
                <a:gd name="T12" fmla="*/ 9184 w 1586"/>
                <a:gd name="T13" fmla="*/ 2761 h 821"/>
                <a:gd name="T14" fmla="*/ 332 w 1586"/>
                <a:gd name="T15" fmla="*/ 1017 h 821"/>
                <a:gd name="T16" fmla="*/ 0 w 1586"/>
                <a:gd name="T17" fmla="*/ 511 h 821"/>
                <a:gd name="T18" fmla="*/ 368 w 1586"/>
                <a:gd name="T19" fmla="*/ 108 h 821"/>
                <a:gd name="T20" fmla="*/ 1099 w 1586"/>
                <a:gd name="T21" fmla="*/ 0 h 821"/>
                <a:gd name="T22" fmla="*/ 109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126 h 747"/>
                <a:gd name="T2" fmla="*/ 7510 w 1049"/>
                <a:gd name="T3" fmla="*/ 2590 h 747"/>
                <a:gd name="T4" fmla="*/ 7650 w 1049"/>
                <a:gd name="T5" fmla="*/ 1852 h 747"/>
                <a:gd name="T6" fmla="*/ 8545 w 1049"/>
                <a:gd name="T7" fmla="*/ 1464 h 747"/>
                <a:gd name="T8" fmla="*/ 635 w 1049"/>
                <a:gd name="T9" fmla="*/ 0 h 747"/>
                <a:gd name="T10" fmla="*/ 0 w 1049"/>
                <a:gd name="T11" fmla="*/ 439 h 747"/>
                <a:gd name="T12" fmla="*/ 0 w 1049"/>
                <a:gd name="T13" fmla="*/ 1126 h 747"/>
                <a:gd name="T14" fmla="*/ 0 w 1049"/>
                <a:gd name="T15" fmla="*/ 1126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875 w 150"/>
                  <a:gd name="T1" fmla="*/ 0 h 173"/>
                  <a:gd name="T2" fmla="*/ 322 w 150"/>
                  <a:gd name="T3" fmla="*/ 238 h 173"/>
                  <a:gd name="T4" fmla="*/ 0 w 150"/>
                  <a:gd name="T5" fmla="*/ 621 h 173"/>
                  <a:gd name="T6" fmla="*/ 637 w 150"/>
                  <a:gd name="T7" fmla="*/ 574 h 173"/>
                  <a:gd name="T8" fmla="*/ 821 w 150"/>
                  <a:gd name="T9" fmla="*/ 303 h 173"/>
                  <a:gd name="T10" fmla="*/ 1197 w 150"/>
                  <a:gd name="T11" fmla="*/ 96 h 173"/>
                  <a:gd name="T12" fmla="*/ 875 w 150"/>
                  <a:gd name="T13" fmla="*/ 0 h 173"/>
                  <a:gd name="T14" fmla="*/ 87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261 w 1684"/>
                  <a:gd name="T1" fmla="*/ 0 h 880"/>
                  <a:gd name="T2" fmla="*/ 510 w 1684"/>
                  <a:gd name="T3" fmla="*/ 179 h 880"/>
                  <a:gd name="T4" fmla="*/ 0 w 1684"/>
                  <a:gd name="T5" fmla="*/ 715 h 880"/>
                  <a:gd name="T6" fmla="*/ 544 w 1684"/>
                  <a:gd name="T7" fmla="*/ 1233 h 880"/>
                  <a:gd name="T8" fmla="*/ 9562 w 1684"/>
                  <a:gd name="T9" fmla="*/ 2979 h 880"/>
                  <a:gd name="T10" fmla="*/ 11505 w 1684"/>
                  <a:gd name="T11" fmla="*/ 2870 h 880"/>
                  <a:gd name="T12" fmla="*/ 13079 w 1684"/>
                  <a:gd name="T13" fmla="*/ 3024 h 880"/>
                  <a:gd name="T14" fmla="*/ 13625 w 1684"/>
                  <a:gd name="T15" fmla="*/ 2779 h 880"/>
                  <a:gd name="T16" fmla="*/ 12151 w 1684"/>
                  <a:gd name="T17" fmla="*/ 2281 h 880"/>
                  <a:gd name="T18" fmla="*/ 11552 w 1684"/>
                  <a:gd name="T19" fmla="*/ 1762 h 880"/>
                  <a:gd name="T20" fmla="*/ 11080 w 1684"/>
                  <a:gd name="T21" fmla="*/ 1811 h 880"/>
                  <a:gd name="T22" fmla="*/ 11641 w 1684"/>
                  <a:gd name="T23" fmla="*/ 2281 h 880"/>
                  <a:gd name="T24" fmla="*/ 12767 w 1684"/>
                  <a:gd name="T25" fmla="*/ 2782 h 880"/>
                  <a:gd name="T26" fmla="*/ 11434 w 1684"/>
                  <a:gd name="T27" fmla="*/ 2704 h 880"/>
                  <a:gd name="T28" fmla="*/ 9861 w 1684"/>
                  <a:gd name="T29" fmla="*/ 2795 h 880"/>
                  <a:gd name="T30" fmla="*/ 10152 w 1684"/>
                  <a:gd name="T31" fmla="*/ 2232 h 880"/>
                  <a:gd name="T32" fmla="*/ 10826 w 1684"/>
                  <a:gd name="T33" fmla="*/ 1849 h 880"/>
                  <a:gd name="T34" fmla="*/ 10037 w 1684"/>
                  <a:gd name="T35" fmla="*/ 1897 h 880"/>
                  <a:gd name="T36" fmla="*/ 9425 w 1684"/>
                  <a:gd name="T37" fmla="*/ 2262 h 880"/>
                  <a:gd name="T38" fmla="*/ 9217 w 1684"/>
                  <a:gd name="T39" fmla="*/ 2720 h 880"/>
                  <a:gd name="T40" fmla="*/ 867 w 1684"/>
                  <a:gd name="T41" fmla="*/ 1065 h 880"/>
                  <a:gd name="T42" fmla="*/ 646 w 1684"/>
                  <a:gd name="T43" fmla="*/ 738 h 880"/>
                  <a:gd name="T44" fmla="*/ 833 w 1684"/>
                  <a:gd name="T45" fmla="*/ 328 h 880"/>
                  <a:gd name="T46" fmla="*/ 1753 w 1684"/>
                  <a:gd name="T47" fmla="*/ 0 h 880"/>
                  <a:gd name="T48" fmla="*/ 1261 w 1684"/>
                  <a:gd name="T49" fmla="*/ 0 h 880"/>
                  <a:gd name="T50" fmla="*/ 126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810 w 1190"/>
                  <a:gd name="T1" fmla="*/ 0 h 500"/>
                  <a:gd name="T2" fmla="*/ 9627 w 1190"/>
                  <a:gd name="T3" fmla="*/ 1680 h 500"/>
                  <a:gd name="T4" fmla="*/ 8699 w 1190"/>
                  <a:gd name="T5" fmla="*/ 1714 h 500"/>
                  <a:gd name="T6" fmla="*/ 0 w 1190"/>
                  <a:gd name="T7" fmla="*/ 92 h 500"/>
                  <a:gd name="T8" fmla="*/ 810 w 1190"/>
                  <a:gd name="T9" fmla="*/ 0 h 500"/>
                  <a:gd name="T10" fmla="*/ 81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948 w 160"/>
                  <a:gd name="T1" fmla="*/ 0 h 335"/>
                  <a:gd name="T2" fmla="*/ 155 w 160"/>
                  <a:gd name="T3" fmla="*/ 359 h 335"/>
                  <a:gd name="T4" fmla="*/ 0 w 160"/>
                  <a:gd name="T5" fmla="*/ 771 h 335"/>
                  <a:gd name="T6" fmla="*/ 272 w 160"/>
                  <a:gd name="T7" fmla="*/ 1055 h 335"/>
                  <a:gd name="T8" fmla="*/ 765 w 160"/>
                  <a:gd name="T9" fmla="*/ 1125 h 335"/>
                  <a:gd name="T10" fmla="*/ 620 w 160"/>
                  <a:gd name="T11" fmla="*/ 515 h 335"/>
                  <a:gd name="T12" fmla="*/ 1304 w 160"/>
                  <a:gd name="T13" fmla="*/ 59 h 335"/>
                  <a:gd name="T14" fmla="*/ 948 w 160"/>
                  <a:gd name="T15" fmla="*/ 0 h 335"/>
                  <a:gd name="T16" fmla="*/ 94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14 w 489"/>
                  <a:gd name="T1" fmla="*/ 119 h 296"/>
                  <a:gd name="T2" fmla="*/ 1272 w 489"/>
                  <a:gd name="T3" fmla="*/ 229 h 296"/>
                  <a:gd name="T4" fmla="*/ 2580 w 489"/>
                  <a:gd name="T5" fmla="*/ 475 h 296"/>
                  <a:gd name="T6" fmla="*/ 3504 w 489"/>
                  <a:gd name="T7" fmla="*/ 842 h 296"/>
                  <a:gd name="T8" fmla="*/ 2596 w 489"/>
                  <a:gd name="T9" fmla="*/ 796 h 296"/>
                  <a:gd name="T10" fmla="*/ 1104 w 489"/>
                  <a:gd name="T11" fmla="*/ 505 h 296"/>
                  <a:gd name="T12" fmla="*/ 397 w 489"/>
                  <a:gd name="T13" fmla="*/ 277 h 296"/>
                  <a:gd name="T14" fmla="*/ 849 w 489"/>
                  <a:gd name="T15" fmla="*/ 564 h 296"/>
                  <a:gd name="T16" fmla="*/ 2165 w 489"/>
                  <a:gd name="T17" fmla="*/ 933 h 296"/>
                  <a:gd name="T18" fmla="*/ 3708 w 489"/>
                  <a:gd name="T19" fmla="*/ 1026 h 296"/>
                  <a:gd name="T20" fmla="*/ 3892 w 489"/>
                  <a:gd name="T21" fmla="*/ 775 h 296"/>
                  <a:gd name="T22" fmla="*/ 3137 w 489"/>
                  <a:gd name="T23" fmla="*/ 416 h 296"/>
                  <a:gd name="T24" fmla="*/ 1352 w 489"/>
                  <a:gd name="T25" fmla="*/ 59 h 296"/>
                  <a:gd name="T26" fmla="*/ 0 w 489"/>
                  <a:gd name="T27" fmla="*/ 0 h 296"/>
                  <a:gd name="T28" fmla="*/ 114 w 489"/>
                  <a:gd name="T29" fmla="*/ 119 h 296"/>
                  <a:gd name="T30" fmla="*/ 114 w 489"/>
                  <a:gd name="T31" fmla="*/ 11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96 w 794"/>
                <a:gd name="T1" fmla="*/ 50 h 414"/>
                <a:gd name="T2" fmla="*/ 176 w 794"/>
                <a:gd name="T3" fmla="*/ 40 h 414"/>
                <a:gd name="T4" fmla="*/ 137 w 794"/>
                <a:gd name="T5" fmla="*/ 26 h 414"/>
                <a:gd name="T6" fmla="*/ 17 w 794"/>
                <a:gd name="T7" fmla="*/ 0 h 414"/>
                <a:gd name="T8" fmla="*/ 6 w 794"/>
                <a:gd name="T9" fmla="*/ 3 h 414"/>
                <a:gd name="T10" fmla="*/ 0 w 794"/>
                <a:gd name="T11" fmla="*/ 11 h 414"/>
                <a:gd name="T12" fmla="*/ 6 w 794"/>
                <a:gd name="T13" fmla="*/ 20 h 414"/>
                <a:gd name="T14" fmla="*/ 141 w 794"/>
                <a:gd name="T15" fmla="*/ 52 h 414"/>
                <a:gd name="T16" fmla="*/ 170 w 794"/>
                <a:gd name="T17" fmla="*/ 49 h 414"/>
                <a:gd name="T18" fmla="*/ 195 w 794"/>
                <a:gd name="T19" fmla="*/ 52 h 414"/>
                <a:gd name="T20" fmla="*/ 196 w 794"/>
                <a:gd name="T21" fmla="*/ 50 h 414"/>
                <a:gd name="T22" fmla="*/ 196 w 794"/>
                <a:gd name="T23" fmla="*/ 5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5 w 1586"/>
                <a:gd name="T3" fmla="*/ 1 h 821"/>
                <a:gd name="T4" fmla="*/ 6 w 1586"/>
                <a:gd name="T5" fmla="*/ 1 h 821"/>
                <a:gd name="T6" fmla="*/ 6 w 1586"/>
                <a:gd name="T7" fmla="*/ 1 h 821"/>
                <a:gd name="T8" fmla="*/ 6 w 1586"/>
                <a:gd name="T9" fmla="*/ 2 h 821"/>
                <a:gd name="T10" fmla="*/ 5 w 1586"/>
                <a:gd name="T11" fmla="*/ 1 h 821"/>
                <a:gd name="T12" fmla="*/ 4 w 1586"/>
                <a:gd name="T13" fmla="*/ 2 h 821"/>
                <a:gd name="T14" fmla="*/ 0 w 1586"/>
                <a:gd name="T15" fmla="*/ 1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1 h 747"/>
                <a:gd name="T2" fmla="*/ 4 w 1049"/>
                <a:gd name="T3" fmla="*/ 1 h 747"/>
                <a:gd name="T4" fmla="*/ 4 w 1049"/>
                <a:gd name="T5" fmla="*/ 1 h 747"/>
                <a:gd name="T6" fmla="*/ 4 w 1049"/>
                <a:gd name="T7" fmla="*/ 1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1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1 h 880"/>
                  <a:gd name="T8" fmla="*/ 4 w 1684"/>
                  <a:gd name="T9" fmla="*/ 2 h 880"/>
                  <a:gd name="T10" fmla="*/ 6 w 1684"/>
                  <a:gd name="T11" fmla="*/ 2 h 880"/>
                  <a:gd name="T12" fmla="*/ 6 w 1684"/>
                  <a:gd name="T13" fmla="*/ 2 h 880"/>
                  <a:gd name="T14" fmla="*/ 7 w 1684"/>
                  <a:gd name="T15" fmla="*/ 2 h 880"/>
                  <a:gd name="T16" fmla="*/ 6 w 1684"/>
                  <a:gd name="T17" fmla="*/ 1 h 880"/>
                  <a:gd name="T18" fmla="*/ 6 w 1684"/>
                  <a:gd name="T19" fmla="*/ 1 h 880"/>
                  <a:gd name="T20" fmla="*/ 5 w 1684"/>
                  <a:gd name="T21" fmla="*/ 1 h 880"/>
                  <a:gd name="T22" fmla="*/ 6 w 1684"/>
                  <a:gd name="T23" fmla="*/ 1 h 880"/>
                  <a:gd name="T24" fmla="*/ 6 w 1684"/>
                  <a:gd name="T25" fmla="*/ 2 h 880"/>
                  <a:gd name="T26" fmla="*/ 6 w 1684"/>
                  <a:gd name="T27" fmla="*/ 1 h 880"/>
                  <a:gd name="T28" fmla="*/ 5 w 1684"/>
                  <a:gd name="T29" fmla="*/ 2 h 880"/>
                  <a:gd name="T30" fmla="*/ 5 w 1684"/>
                  <a:gd name="T31" fmla="*/ 1 h 880"/>
                  <a:gd name="T32" fmla="*/ 5 w 1684"/>
                  <a:gd name="T33" fmla="*/ 1 h 880"/>
                  <a:gd name="T34" fmla="*/ 5 w 1684"/>
                  <a:gd name="T35" fmla="*/ 1 h 880"/>
                  <a:gd name="T36" fmla="*/ 4 w 1684"/>
                  <a:gd name="T37" fmla="*/ 1 h 880"/>
                  <a:gd name="T38" fmla="*/ 4 w 1684"/>
                  <a:gd name="T39" fmla="*/ 1 h 880"/>
                  <a:gd name="T40" fmla="*/ 0 w 1684"/>
                  <a:gd name="T41" fmla="*/ 1 h 880"/>
                  <a:gd name="T42" fmla="*/ 0 w 1684"/>
                  <a:gd name="T43" fmla="*/ 0 h 880"/>
                  <a:gd name="T44" fmla="*/ 0 w 1684"/>
                  <a:gd name="T45" fmla="*/ 0 h 880"/>
                  <a:gd name="T46" fmla="*/ 1 w 1684"/>
                  <a:gd name="T47" fmla="*/ 0 h 880"/>
                  <a:gd name="T48" fmla="*/ 1 w 1684"/>
                  <a:gd name="T49" fmla="*/ 0 h 880"/>
                  <a:gd name="T50" fmla="*/ 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5 w 1190"/>
                  <a:gd name="T3" fmla="*/ 1 h 500"/>
                  <a:gd name="T4" fmla="*/ 4 w 1190"/>
                  <a:gd name="T5" fmla="*/ 1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1 h 335"/>
                  <a:gd name="T8" fmla="*/ 0 w 160"/>
                  <a:gd name="T9" fmla="*/ 1 h 335"/>
                  <a:gd name="T10" fmla="*/ 0 w 160"/>
                  <a:gd name="T11" fmla="*/ 0 h 335"/>
                  <a:gd name="T12" fmla="*/ 1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1 w 489"/>
                  <a:gd name="T3" fmla="*/ 0 h 296"/>
                  <a:gd name="T4" fmla="*/ 1 w 489"/>
                  <a:gd name="T5" fmla="*/ 0 h 296"/>
                  <a:gd name="T6" fmla="*/ 2 w 489"/>
                  <a:gd name="T7" fmla="*/ 0 h 296"/>
                  <a:gd name="T8" fmla="*/ 1 w 489"/>
                  <a:gd name="T9" fmla="*/ 0 h 296"/>
                  <a:gd name="T10" fmla="*/ 1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1 w 489"/>
                  <a:gd name="T17" fmla="*/ 0 h 296"/>
                  <a:gd name="T18" fmla="*/ 2 w 489"/>
                  <a:gd name="T19" fmla="*/ 1 h 296"/>
                  <a:gd name="T20" fmla="*/ 2 w 489"/>
                  <a:gd name="T21" fmla="*/ 0 h 296"/>
                  <a:gd name="T22" fmla="*/ 2 w 489"/>
                  <a:gd name="T23" fmla="*/ 0 h 296"/>
                  <a:gd name="T24" fmla="*/ 1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0E2347F-687A-4B15-A78A-3B6F8F2A4BE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6AA0B-1B4E-45A9-8831-19FFC740E6E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FFA33A-B9CF-48EB-A755-827F690478A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AE10-F5FB-4C4D-BCB6-60A502433483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54BF20-F953-4875-8C11-E35FB99DDF12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1FBE9B-904E-404D-B467-F23DD433CB8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05631-0DD7-4323-AA12-63C9592DEAA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2A92F1-022F-4A65-89F5-CFC137514BD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E07827-88B4-45A4-9616-7CE24ED38B2F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96E7AB-31B9-4F8F-A9AC-04DB00E59445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809269-A655-4710-8A3E-AC5E1B8E7231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EC9C2F-B5F0-4520-B672-2D28A2C4C07D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48 w 5740"/>
                <a:gd name="T1" fmla="*/ 12 h 4316"/>
                <a:gd name="T2" fmla="*/ 0 w 5740"/>
                <a:gd name="T3" fmla="*/ 12 h 4316"/>
                <a:gd name="T4" fmla="*/ 0 w 5740"/>
                <a:gd name="T5" fmla="*/ 0 h 4316"/>
                <a:gd name="T6" fmla="*/ 5848 w 5740"/>
                <a:gd name="T7" fmla="*/ 0 h 4316"/>
                <a:gd name="T8" fmla="*/ 5848 w 5740"/>
                <a:gd name="T9" fmla="*/ 12 h 4316"/>
                <a:gd name="T10" fmla="*/ 5848 w 5740"/>
                <a:gd name="T11" fmla="*/ 1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198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199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00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01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02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07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08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210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11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12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13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14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15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16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17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18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19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20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21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24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25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26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229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30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31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32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33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34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35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237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38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39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42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43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44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45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5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5 w 382"/>
                  <a:gd name="T19" fmla="*/ 96 h 96"/>
                  <a:gd name="T20" fmla="*/ 269 w 382"/>
                  <a:gd name="T21" fmla="*/ 90 h 96"/>
                  <a:gd name="T22" fmla="*/ 317 w 382"/>
                  <a:gd name="T23" fmla="*/ 84 h 96"/>
                  <a:gd name="T24" fmla="*/ 358 w 382"/>
                  <a:gd name="T25" fmla="*/ 66 h 96"/>
                  <a:gd name="T26" fmla="*/ 388 w 382"/>
                  <a:gd name="T27" fmla="*/ 42 h 96"/>
                  <a:gd name="T28" fmla="*/ 382 w 382"/>
                  <a:gd name="T29" fmla="*/ 42 h 96"/>
                  <a:gd name="T30" fmla="*/ 352 w 382"/>
                  <a:gd name="T31" fmla="*/ 66 h 96"/>
                  <a:gd name="T32" fmla="*/ 311 w 382"/>
                  <a:gd name="T33" fmla="*/ 78 h 96"/>
                  <a:gd name="T34" fmla="*/ 269 w 382"/>
                  <a:gd name="T35" fmla="*/ 90 h 96"/>
                  <a:gd name="T36" fmla="*/ 215 w 382"/>
                  <a:gd name="T37" fmla="*/ 96 h 96"/>
                  <a:gd name="T38" fmla="*/ 215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5 w 185"/>
                  <a:gd name="T5" fmla="*/ 36 h 210"/>
                  <a:gd name="T6" fmla="*/ 161 w 185"/>
                  <a:gd name="T7" fmla="*/ 72 h 210"/>
                  <a:gd name="T8" fmla="*/ 167 w 185"/>
                  <a:gd name="T9" fmla="*/ 90 h 210"/>
                  <a:gd name="T10" fmla="*/ 173 w 185"/>
                  <a:gd name="T11" fmla="*/ 114 h 210"/>
                  <a:gd name="T12" fmla="*/ 167 w 185"/>
                  <a:gd name="T13" fmla="*/ 138 h 210"/>
                  <a:gd name="T14" fmla="*/ 155 w 185"/>
                  <a:gd name="T15" fmla="*/ 162 h 210"/>
                  <a:gd name="T16" fmla="*/ 125 w 185"/>
                  <a:gd name="T17" fmla="*/ 180 h 210"/>
                  <a:gd name="T18" fmla="*/ 90 w 185"/>
                  <a:gd name="T19" fmla="*/ 198 h 210"/>
                  <a:gd name="T20" fmla="*/ 102 w 185"/>
                  <a:gd name="T21" fmla="*/ 210 h 210"/>
                  <a:gd name="T22" fmla="*/ 137 w 185"/>
                  <a:gd name="T23" fmla="*/ 192 h 210"/>
                  <a:gd name="T24" fmla="*/ 167 w 185"/>
                  <a:gd name="T25" fmla="*/ 168 h 210"/>
                  <a:gd name="T26" fmla="*/ 185 w 185"/>
                  <a:gd name="T27" fmla="*/ 144 h 210"/>
                  <a:gd name="T28" fmla="*/ 191 w 185"/>
                  <a:gd name="T29" fmla="*/ 114 h 210"/>
                  <a:gd name="T30" fmla="*/ 185 w 185"/>
                  <a:gd name="T31" fmla="*/ 90 h 210"/>
                  <a:gd name="T32" fmla="*/ 179 w 185"/>
                  <a:gd name="T33" fmla="*/ 66 h 210"/>
                  <a:gd name="T34" fmla="*/ 161 w 185"/>
                  <a:gd name="T35" fmla="*/ 48 h 210"/>
                  <a:gd name="T36" fmla="*/ 137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tr-TR"/>
                </a:p>
              </p:txBody>
            </p:sp>
          </p:grpSp>
        </p:grpSp>
      </p:grpSp>
      <p:sp>
        <p:nvSpPr>
          <p:cNvPr id="825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8260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8261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262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26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6C92A15-85B5-4003-88A3-9264403AA35B}" type="slidenum">
              <a:rPr lang="tr-TR"/>
              <a:pPr/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02" r:id="rId1"/>
    <p:sldLayoutId id="2147485519" r:id="rId2"/>
    <p:sldLayoutId id="2147485520" r:id="rId3"/>
    <p:sldLayoutId id="2147485521" r:id="rId4"/>
    <p:sldLayoutId id="2147485522" r:id="rId5"/>
    <p:sldLayoutId id="2147485523" r:id="rId6"/>
    <p:sldLayoutId id="2147485524" r:id="rId7"/>
    <p:sldLayoutId id="2147485525" r:id="rId8"/>
    <p:sldLayoutId id="2147485526" r:id="rId9"/>
    <p:sldLayoutId id="2147485527" r:id="rId10"/>
    <p:sldLayoutId id="21474855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3005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3005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3005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grpSp>
          <p:nvGrpSpPr>
            <p:cNvPr id="1639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3005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13005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13005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13005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13005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13006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13006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13006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13006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13006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13006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13006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13006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</p:grpSp>
        <p:sp>
          <p:nvSpPr>
            <p:cNvPr id="13006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3006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3007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639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0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007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1640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0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0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0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0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1640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641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41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41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41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41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640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40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3008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13008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008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009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fld id="{7CB11A21-F1BA-4194-9800-2532555A055B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13009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16" r:id="rId1"/>
    <p:sldLayoutId id="2147485670" r:id="rId2"/>
    <p:sldLayoutId id="2147485671" r:id="rId3"/>
    <p:sldLayoutId id="2147485672" r:id="rId4"/>
    <p:sldLayoutId id="2147485673" r:id="rId5"/>
    <p:sldLayoutId id="2147485674" r:id="rId6"/>
    <p:sldLayoutId id="2147485675" r:id="rId7"/>
    <p:sldLayoutId id="2147485676" r:id="rId8"/>
    <p:sldLayoutId id="2147485677" r:id="rId9"/>
    <p:sldLayoutId id="2147485678" r:id="rId10"/>
    <p:sldLayoutId id="21474856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FE6825E-CDCA-49E9-9AA1-A0F70B0EAD65}" type="slidenum">
              <a:rPr lang="tr-TR"/>
              <a:pPr/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680" r:id="rId1"/>
    <p:sldLayoutId id="2147485681" r:id="rId2"/>
    <p:sldLayoutId id="2147485682" r:id="rId3"/>
    <p:sldLayoutId id="2147485683" r:id="rId4"/>
    <p:sldLayoutId id="2147485684" r:id="rId5"/>
    <p:sldLayoutId id="2147485685" r:id="rId6"/>
    <p:sldLayoutId id="2147485686" r:id="rId7"/>
    <p:sldLayoutId id="2147485687" r:id="rId8"/>
    <p:sldLayoutId id="2147485688" r:id="rId9"/>
    <p:sldLayoutId id="2147485689" r:id="rId10"/>
    <p:sldLayoutId id="21474856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47003492-3430-4135-A424-D25A8C8B6159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2058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2059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2060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2061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2062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2063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2064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2065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2066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2067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2068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2069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2070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/>
            </a:p>
          </p:txBody>
        </p:sp>
      </p:grpSp>
      <p:sp>
        <p:nvSpPr>
          <p:cNvPr id="73750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03" r:id="rId1"/>
    <p:sldLayoutId id="2147485529" r:id="rId2"/>
    <p:sldLayoutId id="2147485530" r:id="rId3"/>
    <p:sldLayoutId id="2147485531" r:id="rId4"/>
    <p:sldLayoutId id="2147485532" r:id="rId5"/>
    <p:sldLayoutId id="2147485533" r:id="rId6"/>
    <p:sldLayoutId id="2147485534" r:id="rId7"/>
    <p:sldLayoutId id="2147485535" r:id="rId8"/>
    <p:sldLayoutId id="2147485536" r:id="rId9"/>
    <p:sldLayoutId id="2147485537" r:id="rId10"/>
    <p:sldLayoutId id="214748553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7680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680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680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680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680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680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680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681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681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681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681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681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681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681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681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681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681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682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682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682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682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682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682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682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682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682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682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683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683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683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683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683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683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683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</p:grpSp>
      <p:sp>
        <p:nvSpPr>
          <p:cNvPr id="7683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7683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683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684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684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fld id="{FDB015C4-4ECD-48FC-8432-BD90A9F7F03B}" type="slidenum">
              <a:rPr lang="tr-TR"/>
              <a:pPr/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04" r:id="rId1"/>
    <p:sldLayoutId id="2147485539" r:id="rId2"/>
    <p:sldLayoutId id="2147485540" r:id="rId3"/>
    <p:sldLayoutId id="2147485541" r:id="rId4"/>
    <p:sldLayoutId id="2147485542" r:id="rId5"/>
    <p:sldLayoutId id="2147485543" r:id="rId6"/>
    <p:sldLayoutId id="2147485544" r:id="rId7"/>
    <p:sldLayoutId id="2147485545" r:id="rId8"/>
    <p:sldLayoutId id="2147485546" r:id="rId9"/>
    <p:sldLayoutId id="2147485547" r:id="rId10"/>
    <p:sldLayoutId id="21474855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87043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grpSp>
          <p:nvGrpSpPr>
            <p:cNvPr id="615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87045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7046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7047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7048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7049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7050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7051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7052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7053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7054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7055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7056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7057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7058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7059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7060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7061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7062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7063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7064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7065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7066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7067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7068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7069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grpSp>
            <p:nvGrpSpPr>
              <p:cNvPr id="617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87071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87072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87073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87074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87075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87076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87077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87078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87079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87080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87081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87082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87083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87084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87085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</p:grpSp>
          <p:grpSp>
            <p:nvGrpSpPr>
              <p:cNvPr id="618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619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7 w 305"/>
                    <a:gd name="T1" fmla="*/ 432 h 426"/>
                    <a:gd name="T2" fmla="*/ 311 w 305"/>
                    <a:gd name="T3" fmla="*/ 432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7 w 305"/>
                    <a:gd name="T9" fmla="*/ 432 h 426"/>
                    <a:gd name="T10" fmla="*/ 287 w 305"/>
                    <a:gd name="T11" fmla="*/ 432 h 426"/>
                    <a:gd name="T12" fmla="*/ 287 w 305"/>
                    <a:gd name="T13" fmla="*/ 432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20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92 h 486"/>
                    <a:gd name="T2" fmla="*/ 48 w 347"/>
                    <a:gd name="T3" fmla="*/ 492 h 486"/>
                    <a:gd name="T4" fmla="*/ 353 w 347"/>
                    <a:gd name="T5" fmla="*/ 72 h 486"/>
                    <a:gd name="T6" fmla="*/ 353 w 347"/>
                    <a:gd name="T7" fmla="*/ 0 h 486"/>
                    <a:gd name="T8" fmla="*/ 0 w 347"/>
                    <a:gd name="T9" fmla="*/ 492 h 486"/>
                    <a:gd name="T10" fmla="*/ 24 w 347"/>
                    <a:gd name="T11" fmla="*/ 492 h 486"/>
                    <a:gd name="T12" fmla="*/ 24 w 347"/>
                    <a:gd name="T13" fmla="*/ 492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618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87090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87091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87092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87093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87094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87095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87096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87097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  <p:sp>
              <p:nvSpPr>
                <p:cNvPr id="87098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tr-TR"/>
                </a:p>
              </p:txBody>
            </p:sp>
          </p:grpSp>
          <p:sp>
            <p:nvSpPr>
              <p:cNvPr id="87099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6183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84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85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7103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6187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88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189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8710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87108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7109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8711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F109AA8-01D3-49B4-98FD-85EA0BD0F8CB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87111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07" r:id="rId1"/>
    <p:sldLayoutId id="2147485569" r:id="rId2"/>
    <p:sldLayoutId id="2147485570" r:id="rId3"/>
    <p:sldLayoutId id="2147485571" r:id="rId4"/>
    <p:sldLayoutId id="2147485572" r:id="rId5"/>
    <p:sldLayoutId id="2147485573" r:id="rId6"/>
    <p:sldLayoutId id="2147485574" r:id="rId7"/>
    <p:sldLayoutId id="2147485575" r:id="rId8"/>
    <p:sldLayoutId id="2147485576" r:id="rId9"/>
    <p:sldLayoutId id="2147485577" r:id="rId10"/>
    <p:sldLayoutId id="21474855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9011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177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62 w 2123"/>
                <a:gd name="T1" fmla="*/ 746 h 1696"/>
                <a:gd name="T2" fmla="*/ 526 w 2123"/>
                <a:gd name="T3" fmla="*/ 489 h 1696"/>
                <a:gd name="T4" fmla="*/ 652 w 2123"/>
                <a:gd name="T5" fmla="*/ 284 h 1696"/>
                <a:gd name="T6" fmla="*/ 897 w 2123"/>
                <a:gd name="T7" fmla="*/ 421 h 1696"/>
                <a:gd name="T8" fmla="*/ 1178 w 2123"/>
                <a:gd name="T9" fmla="*/ 621 h 1696"/>
                <a:gd name="T10" fmla="*/ 1436 w 2123"/>
                <a:gd name="T11" fmla="*/ 793 h 1696"/>
                <a:gd name="T12" fmla="*/ 1746 w 2123"/>
                <a:gd name="T13" fmla="*/ 973 h 1696"/>
                <a:gd name="T14" fmla="*/ 1824 w 2123"/>
                <a:gd name="T15" fmla="*/ 1011 h 1696"/>
                <a:gd name="T16" fmla="*/ 1781 w 2123"/>
                <a:gd name="T17" fmla="*/ 969 h 1696"/>
                <a:gd name="T18" fmla="*/ 1369 w 2123"/>
                <a:gd name="T19" fmla="*/ 717 h 1696"/>
                <a:gd name="T20" fmla="*/ 1053 w 2123"/>
                <a:gd name="T21" fmla="*/ 489 h 1696"/>
                <a:gd name="T22" fmla="*/ 699 w 2123"/>
                <a:gd name="T23" fmla="*/ 235 h 1696"/>
                <a:gd name="T24" fmla="*/ 969 w 2123"/>
                <a:gd name="T25" fmla="*/ 222 h 1696"/>
                <a:gd name="T26" fmla="*/ 1245 w 2123"/>
                <a:gd name="T27" fmla="*/ 227 h 1696"/>
                <a:gd name="T28" fmla="*/ 1566 w 2123"/>
                <a:gd name="T29" fmla="*/ 192 h 1696"/>
                <a:gd name="T30" fmla="*/ 2057 w 2123"/>
                <a:gd name="T31" fmla="*/ 140 h 1696"/>
                <a:gd name="T32" fmla="*/ 2010 w 2123"/>
                <a:gd name="T33" fmla="*/ 124 h 1696"/>
                <a:gd name="T34" fmla="*/ 1495 w 2123"/>
                <a:gd name="T35" fmla="*/ 184 h 1696"/>
                <a:gd name="T36" fmla="*/ 1172 w 2123"/>
                <a:gd name="T37" fmla="*/ 197 h 1696"/>
                <a:gd name="T38" fmla="*/ 735 w 2123"/>
                <a:gd name="T39" fmla="*/ 184 h 1696"/>
                <a:gd name="T40" fmla="*/ 795 w 2123"/>
                <a:gd name="T41" fmla="*/ 163 h 1696"/>
                <a:gd name="T42" fmla="*/ 1106 w 2123"/>
                <a:gd name="T43" fmla="*/ 0 h 1696"/>
                <a:gd name="T44" fmla="*/ 1053 w 2123"/>
                <a:gd name="T45" fmla="*/ 22 h 1696"/>
                <a:gd name="T46" fmla="*/ 980 w 2123"/>
                <a:gd name="T47" fmla="*/ 60 h 1696"/>
                <a:gd name="T48" fmla="*/ 831 w 2123"/>
                <a:gd name="T49" fmla="*/ 137 h 1696"/>
                <a:gd name="T50" fmla="*/ 652 w 2123"/>
                <a:gd name="T51" fmla="*/ 201 h 1696"/>
                <a:gd name="T52" fmla="*/ 616 w 2123"/>
                <a:gd name="T53" fmla="*/ 257 h 1696"/>
                <a:gd name="T54" fmla="*/ 293 w 2123"/>
                <a:gd name="T55" fmla="*/ 421 h 1696"/>
                <a:gd name="T56" fmla="*/ 0 w 2123"/>
                <a:gd name="T57" fmla="*/ 519 h 1696"/>
                <a:gd name="T58" fmla="*/ 0 w 2123"/>
                <a:gd name="T59" fmla="*/ 523 h 1696"/>
                <a:gd name="T60" fmla="*/ 0 w 2123"/>
                <a:gd name="T61" fmla="*/ 549 h 1696"/>
                <a:gd name="T62" fmla="*/ 288 w 2123"/>
                <a:gd name="T63" fmla="*/ 454 h 1696"/>
                <a:gd name="T64" fmla="*/ 574 w 2123"/>
                <a:gd name="T65" fmla="*/ 308 h 1696"/>
                <a:gd name="T66" fmla="*/ 490 w 2123"/>
                <a:gd name="T67" fmla="*/ 480 h 1696"/>
                <a:gd name="T68" fmla="*/ 508 w 2123"/>
                <a:gd name="T69" fmla="*/ 712 h 1696"/>
                <a:gd name="T70" fmla="*/ 448 w 2123"/>
                <a:gd name="T71" fmla="*/ 835 h 1696"/>
                <a:gd name="T72" fmla="*/ 317 w 2123"/>
                <a:gd name="T73" fmla="*/ 1059 h 1696"/>
                <a:gd name="T74" fmla="*/ 311 w 2123"/>
                <a:gd name="T75" fmla="*/ 1213 h 1696"/>
                <a:gd name="T76" fmla="*/ 317 w 2123"/>
                <a:gd name="T77" fmla="*/ 1213 h 1696"/>
                <a:gd name="T78" fmla="*/ 335 w 2123"/>
                <a:gd name="T79" fmla="*/ 1111 h 1696"/>
                <a:gd name="T80" fmla="*/ 562 w 2123"/>
                <a:gd name="T81" fmla="*/ 746 h 1696"/>
                <a:gd name="T82" fmla="*/ 562 w 2123"/>
                <a:gd name="T83" fmla="*/ 746 h 16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78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79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9 w 969"/>
                <a:gd name="T1" fmla="*/ 1204 h 1192"/>
                <a:gd name="T2" fmla="*/ 502 w 969"/>
                <a:gd name="T3" fmla="*/ 1210 h 1192"/>
                <a:gd name="T4" fmla="*/ 592 w 969"/>
                <a:gd name="T5" fmla="*/ 1168 h 1192"/>
                <a:gd name="T6" fmla="*/ 831 w 969"/>
                <a:gd name="T7" fmla="*/ 1103 h 1192"/>
                <a:gd name="T8" fmla="*/ 957 w 969"/>
                <a:gd name="T9" fmla="*/ 1073 h 1192"/>
                <a:gd name="T10" fmla="*/ 777 w 969"/>
                <a:gd name="T11" fmla="*/ 1004 h 1192"/>
                <a:gd name="T12" fmla="*/ 568 w 969"/>
                <a:gd name="T13" fmla="*/ 965 h 1192"/>
                <a:gd name="T14" fmla="*/ 203 w 969"/>
                <a:gd name="T15" fmla="*/ 983 h 1192"/>
                <a:gd name="T16" fmla="*/ 305 w 969"/>
                <a:gd name="T17" fmla="*/ 905 h 1192"/>
                <a:gd name="T18" fmla="*/ 508 w 969"/>
                <a:gd name="T19" fmla="*/ 815 h 1192"/>
                <a:gd name="T20" fmla="*/ 712 w 969"/>
                <a:gd name="T21" fmla="*/ 683 h 1192"/>
                <a:gd name="T22" fmla="*/ 718 w 969"/>
                <a:gd name="T23" fmla="*/ 683 h 1192"/>
                <a:gd name="T24" fmla="*/ 730 w 969"/>
                <a:gd name="T25" fmla="*/ 677 h 1192"/>
                <a:gd name="T26" fmla="*/ 771 w 969"/>
                <a:gd name="T27" fmla="*/ 659 h 1192"/>
                <a:gd name="T28" fmla="*/ 795 w 969"/>
                <a:gd name="T29" fmla="*/ 653 h 1192"/>
                <a:gd name="T30" fmla="*/ 807 w 969"/>
                <a:gd name="T31" fmla="*/ 641 h 1192"/>
                <a:gd name="T32" fmla="*/ 813 w 969"/>
                <a:gd name="T33" fmla="*/ 629 h 1192"/>
                <a:gd name="T34" fmla="*/ 807 w 969"/>
                <a:gd name="T35" fmla="*/ 623 h 1192"/>
                <a:gd name="T36" fmla="*/ 801 w 969"/>
                <a:gd name="T37" fmla="*/ 611 h 1192"/>
                <a:gd name="T38" fmla="*/ 801 w 969"/>
                <a:gd name="T39" fmla="*/ 581 h 1192"/>
                <a:gd name="T40" fmla="*/ 813 w 969"/>
                <a:gd name="T41" fmla="*/ 551 h 1192"/>
                <a:gd name="T42" fmla="*/ 825 w 969"/>
                <a:gd name="T43" fmla="*/ 521 h 1192"/>
                <a:gd name="T44" fmla="*/ 843 w 969"/>
                <a:gd name="T45" fmla="*/ 491 h 1192"/>
                <a:gd name="T46" fmla="*/ 857 w 969"/>
                <a:gd name="T47" fmla="*/ 461 h 1192"/>
                <a:gd name="T48" fmla="*/ 865 w 969"/>
                <a:gd name="T49" fmla="*/ 443 h 1192"/>
                <a:gd name="T50" fmla="*/ 873 w 969"/>
                <a:gd name="T51" fmla="*/ 437 h 1192"/>
                <a:gd name="T52" fmla="*/ 873 w 969"/>
                <a:gd name="T53" fmla="*/ 353 h 1192"/>
                <a:gd name="T54" fmla="*/ 873 w 969"/>
                <a:gd name="T55" fmla="*/ 347 h 1192"/>
                <a:gd name="T56" fmla="*/ 879 w 969"/>
                <a:gd name="T57" fmla="*/ 341 h 1192"/>
                <a:gd name="T58" fmla="*/ 897 w 969"/>
                <a:gd name="T59" fmla="*/ 311 h 1192"/>
                <a:gd name="T60" fmla="*/ 909 w 969"/>
                <a:gd name="T61" fmla="*/ 275 h 1192"/>
                <a:gd name="T62" fmla="*/ 921 w 969"/>
                <a:gd name="T63" fmla="*/ 245 h 1192"/>
                <a:gd name="T64" fmla="*/ 927 w 969"/>
                <a:gd name="T65" fmla="*/ 233 h 1192"/>
                <a:gd name="T66" fmla="*/ 933 w 969"/>
                <a:gd name="T67" fmla="*/ 221 h 1192"/>
                <a:gd name="T68" fmla="*/ 951 w 969"/>
                <a:gd name="T69" fmla="*/ 173 h 1192"/>
                <a:gd name="T70" fmla="*/ 969 w 969"/>
                <a:gd name="T71" fmla="*/ 137 h 1192"/>
                <a:gd name="T72" fmla="*/ 975 w 969"/>
                <a:gd name="T73" fmla="*/ 125 h 1192"/>
                <a:gd name="T74" fmla="*/ 975 w 969"/>
                <a:gd name="T75" fmla="*/ 119 h 1192"/>
                <a:gd name="T76" fmla="*/ 993 w 969"/>
                <a:gd name="T77" fmla="*/ 0 h 1192"/>
                <a:gd name="T78" fmla="*/ 969 w 969"/>
                <a:gd name="T79" fmla="*/ 47 h 1192"/>
                <a:gd name="T80" fmla="*/ 801 w 969"/>
                <a:gd name="T81" fmla="*/ 113 h 1192"/>
                <a:gd name="T82" fmla="*/ 724 w 969"/>
                <a:gd name="T83" fmla="*/ 161 h 1192"/>
                <a:gd name="T84" fmla="*/ 472 w 969"/>
                <a:gd name="T85" fmla="*/ 239 h 1192"/>
                <a:gd name="T86" fmla="*/ 287 w 969"/>
                <a:gd name="T87" fmla="*/ 293 h 1192"/>
                <a:gd name="T88" fmla="*/ 179 w 969"/>
                <a:gd name="T89" fmla="*/ 299 h 1192"/>
                <a:gd name="T90" fmla="*/ 12 w 969"/>
                <a:gd name="T91" fmla="*/ 491 h 1192"/>
                <a:gd name="T92" fmla="*/ 0 w 969"/>
                <a:gd name="T93" fmla="*/ 515 h 1192"/>
                <a:gd name="T94" fmla="*/ 0 w 969"/>
                <a:gd name="T95" fmla="*/ 1204 h 1192"/>
                <a:gd name="T96" fmla="*/ 96 w 969"/>
                <a:gd name="T97" fmla="*/ 1198 h 1192"/>
                <a:gd name="T98" fmla="*/ 329 w 969"/>
                <a:gd name="T99" fmla="*/ 1204 h 1192"/>
                <a:gd name="T100" fmla="*/ 329 w 969"/>
                <a:gd name="T101" fmla="*/ 1204 h 1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80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81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58 w 2176"/>
                <a:gd name="T1" fmla="*/ 779 h 1505"/>
                <a:gd name="T2" fmla="*/ 1220 w 2176"/>
                <a:gd name="T3" fmla="*/ 1247 h 1505"/>
                <a:gd name="T4" fmla="*/ 980 w 2176"/>
                <a:gd name="T5" fmla="*/ 1205 h 1505"/>
                <a:gd name="T6" fmla="*/ 741 w 2176"/>
                <a:gd name="T7" fmla="*/ 1139 h 1505"/>
                <a:gd name="T8" fmla="*/ 454 w 2176"/>
                <a:gd name="T9" fmla="*/ 1121 h 1505"/>
                <a:gd name="T10" fmla="*/ 0 w 2176"/>
                <a:gd name="T11" fmla="*/ 1091 h 1505"/>
                <a:gd name="T12" fmla="*/ 30 w 2176"/>
                <a:gd name="T13" fmla="*/ 1127 h 1505"/>
                <a:gd name="T14" fmla="*/ 508 w 2176"/>
                <a:gd name="T15" fmla="*/ 1145 h 1505"/>
                <a:gd name="T16" fmla="*/ 795 w 2176"/>
                <a:gd name="T17" fmla="*/ 1199 h 1505"/>
                <a:gd name="T18" fmla="*/ 1160 w 2176"/>
                <a:gd name="T19" fmla="*/ 1319 h 1505"/>
                <a:gd name="T20" fmla="*/ 1095 w 2176"/>
                <a:gd name="T21" fmla="*/ 1337 h 1505"/>
                <a:gd name="T22" fmla="*/ 729 w 2176"/>
                <a:gd name="T23" fmla="*/ 1523 h 1505"/>
                <a:gd name="T24" fmla="*/ 783 w 2176"/>
                <a:gd name="T25" fmla="*/ 1499 h 1505"/>
                <a:gd name="T26" fmla="*/ 885 w 2176"/>
                <a:gd name="T27" fmla="*/ 1457 h 1505"/>
                <a:gd name="T28" fmla="*/ 1046 w 2176"/>
                <a:gd name="T29" fmla="*/ 1373 h 1505"/>
                <a:gd name="T30" fmla="*/ 1244 w 2176"/>
                <a:gd name="T31" fmla="*/ 1313 h 1505"/>
                <a:gd name="T32" fmla="*/ 1297 w 2176"/>
                <a:gd name="T33" fmla="*/ 1235 h 1505"/>
                <a:gd name="T34" fmla="*/ 1674 w 2176"/>
                <a:gd name="T35" fmla="*/ 1055 h 1505"/>
                <a:gd name="T36" fmla="*/ 1979 w 2176"/>
                <a:gd name="T37" fmla="*/ 965 h 1505"/>
                <a:gd name="T38" fmla="*/ 2230 w 2176"/>
                <a:gd name="T39" fmla="*/ 833 h 1505"/>
                <a:gd name="T40" fmla="*/ 2009 w 2176"/>
                <a:gd name="T41" fmla="*/ 923 h 1505"/>
                <a:gd name="T42" fmla="*/ 1698 w 2176"/>
                <a:gd name="T43" fmla="*/ 1001 h 1505"/>
                <a:gd name="T44" fmla="*/ 1375 w 2176"/>
                <a:gd name="T45" fmla="*/ 1163 h 1505"/>
                <a:gd name="T46" fmla="*/ 1537 w 2176"/>
                <a:gd name="T47" fmla="*/ 917 h 1505"/>
                <a:gd name="T48" fmla="*/ 1662 w 2176"/>
                <a:gd name="T49" fmla="*/ 551 h 1505"/>
                <a:gd name="T50" fmla="*/ 1782 w 2176"/>
                <a:gd name="T51" fmla="*/ 378 h 1505"/>
                <a:gd name="T52" fmla="*/ 2027 w 2176"/>
                <a:gd name="T53" fmla="*/ 60 h 1505"/>
                <a:gd name="T54" fmla="*/ 2051 w 2176"/>
                <a:gd name="T55" fmla="*/ 0 h 1505"/>
                <a:gd name="T56" fmla="*/ 2021 w 2176"/>
                <a:gd name="T57" fmla="*/ 0 h 1505"/>
                <a:gd name="T58" fmla="*/ 1638 w 2176"/>
                <a:gd name="T59" fmla="*/ 486 h 1505"/>
                <a:gd name="T60" fmla="*/ 1513 w 2176"/>
                <a:gd name="T61" fmla="*/ 899 h 1505"/>
                <a:gd name="T62" fmla="*/ 1285 w 2176"/>
                <a:gd name="T63" fmla="*/ 1187 h 1505"/>
                <a:gd name="T64" fmla="*/ 1160 w 2176"/>
                <a:gd name="T65" fmla="*/ 917 h 1505"/>
                <a:gd name="T66" fmla="*/ 1034 w 2176"/>
                <a:gd name="T67" fmla="*/ 546 h 1505"/>
                <a:gd name="T68" fmla="*/ 909 w 2176"/>
                <a:gd name="T69" fmla="*/ 222 h 1505"/>
                <a:gd name="T70" fmla="*/ 807 w 2176"/>
                <a:gd name="T71" fmla="*/ 0 h 1505"/>
                <a:gd name="T72" fmla="*/ 771 w 2176"/>
                <a:gd name="T73" fmla="*/ 0 h 1505"/>
                <a:gd name="T74" fmla="*/ 927 w 2176"/>
                <a:gd name="T75" fmla="*/ 360 h 1505"/>
                <a:gd name="T76" fmla="*/ 1058 w 2176"/>
                <a:gd name="T77" fmla="*/ 779 h 1505"/>
                <a:gd name="T78" fmla="*/ 1058 w 2176"/>
                <a:gd name="T79" fmla="*/ 779 h 1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82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7 w 813"/>
                <a:gd name="T1" fmla="*/ 570 h 804"/>
                <a:gd name="T2" fmla="*/ 335 w 813"/>
                <a:gd name="T3" fmla="*/ 444 h 804"/>
                <a:gd name="T4" fmla="*/ 658 w 813"/>
                <a:gd name="T5" fmla="*/ 222 h 804"/>
                <a:gd name="T6" fmla="*/ 831 w 813"/>
                <a:gd name="T7" fmla="*/ 0 h 804"/>
                <a:gd name="T8" fmla="*/ 693 w 813"/>
                <a:gd name="T9" fmla="*/ 150 h 804"/>
                <a:gd name="T10" fmla="*/ 150 w 813"/>
                <a:gd name="T11" fmla="*/ 510 h 804"/>
                <a:gd name="T12" fmla="*/ 0 w 813"/>
                <a:gd name="T13" fmla="*/ 744 h 804"/>
                <a:gd name="T14" fmla="*/ 0 w 813"/>
                <a:gd name="T15" fmla="*/ 816 h 804"/>
                <a:gd name="T16" fmla="*/ 167 w 813"/>
                <a:gd name="T17" fmla="*/ 570 h 804"/>
                <a:gd name="T18" fmla="*/ 167 w 813"/>
                <a:gd name="T19" fmla="*/ 570 h 8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83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72 w 759"/>
                <a:gd name="T1" fmla="*/ 66 h 107"/>
                <a:gd name="T2" fmla="*/ 777 w 759"/>
                <a:gd name="T3" fmla="*/ 0 h 107"/>
                <a:gd name="T4" fmla="*/ 508 w 759"/>
                <a:gd name="T5" fmla="*/ 36 h 107"/>
                <a:gd name="T6" fmla="*/ 144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72 w 759"/>
                <a:gd name="T15" fmla="*/ 66 h 107"/>
                <a:gd name="T16" fmla="*/ 472 w 759"/>
                <a:gd name="T17" fmla="*/ 66 h 1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84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423 w 3169"/>
                <a:gd name="T1" fmla="*/ 245 h 743"/>
                <a:gd name="T2" fmla="*/ 1776 w 3169"/>
                <a:gd name="T3" fmla="*/ 239 h 743"/>
                <a:gd name="T4" fmla="*/ 2141 w 3169"/>
                <a:gd name="T5" fmla="*/ 257 h 743"/>
                <a:gd name="T6" fmla="*/ 2565 w 3169"/>
                <a:gd name="T7" fmla="*/ 239 h 743"/>
                <a:gd name="T8" fmla="*/ 3247 w 3169"/>
                <a:gd name="T9" fmla="*/ 210 h 743"/>
                <a:gd name="T10" fmla="*/ 3193 w 3169"/>
                <a:gd name="T11" fmla="*/ 192 h 743"/>
                <a:gd name="T12" fmla="*/ 2482 w 3169"/>
                <a:gd name="T13" fmla="*/ 227 h 743"/>
                <a:gd name="T14" fmla="*/ 2051 w 3169"/>
                <a:gd name="T15" fmla="*/ 227 h 743"/>
                <a:gd name="T16" fmla="*/ 1495 w 3169"/>
                <a:gd name="T17" fmla="*/ 192 h 743"/>
                <a:gd name="T18" fmla="*/ 1579 w 3169"/>
                <a:gd name="T19" fmla="*/ 168 h 743"/>
                <a:gd name="T20" fmla="*/ 2088 w 3169"/>
                <a:gd name="T21" fmla="*/ 0 h 743"/>
                <a:gd name="T22" fmla="*/ 2009 w 3169"/>
                <a:gd name="T23" fmla="*/ 24 h 743"/>
                <a:gd name="T24" fmla="*/ 1884 w 3169"/>
                <a:gd name="T25" fmla="*/ 66 h 743"/>
                <a:gd name="T26" fmla="*/ 1644 w 3169"/>
                <a:gd name="T27" fmla="*/ 138 h 743"/>
                <a:gd name="T28" fmla="*/ 1374 w 3169"/>
                <a:gd name="T29" fmla="*/ 204 h 743"/>
                <a:gd name="T30" fmla="*/ 1298 w 3169"/>
                <a:gd name="T31" fmla="*/ 257 h 743"/>
                <a:gd name="T32" fmla="*/ 783 w 3169"/>
                <a:gd name="T33" fmla="*/ 419 h 743"/>
                <a:gd name="T34" fmla="*/ 341 w 3169"/>
                <a:gd name="T35" fmla="*/ 509 h 743"/>
                <a:gd name="T36" fmla="*/ 0 w 3169"/>
                <a:gd name="T37" fmla="*/ 629 h 743"/>
                <a:gd name="T38" fmla="*/ 305 w 3169"/>
                <a:gd name="T39" fmla="*/ 545 h 743"/>
                <a:gd name="T40" fmla="*/ 753 w 3169"/>
                <a:gd name="T41" fmla="*/ 455 h 743"/>
                <a:gd name="T42" fmla="*/ 1208 w 3169"/>
                <a:gd name="T43" fmla="*/ 317 h 743"/>
                <a:gd name="T44" fmla="*/ 1005 w 3169"/>
                <a:gd name="T45" fmla="*/ 497 h 743"/>
                <a:gd name="T46" fmla="*/ 891 w 3169"/>
                <a:gd name="T47" fmla="*/ 755 h 743"/>
                <a:gd name="T48" fmla="*/ 885 w 3169"/>
                <a:gd name="T49" fmla="*/ 755 h 743"/>
                <a:gd name="T50" fmla="*/ 957 w 3169"/>
                <a:gd name="T51" fmla="*/ 755 h 743"/>
                <a:gd name="T52" fmla="*/ 1046 w 3169"/>
                <a:gd name="T53" fmla="*/ 503 h 743"/>
                <a:gd name="T54" fmla="*/ 1327 w 3169"/>
                <a:gd name="T55" fmla="*/ 287 h 743"/>
                <a:gd name="T56" fmla="*/ 1567 w 3169"/>
                <a:gd name="T57" fmla="*/ 455 h 743"/>
                <a:gd name="T58" fmla="*/ 1812 w 3169"/>
                <a:gd name="T59" fmla="*/ 689 h 743"/>
                <a:gd name="T60" fmla="*/ 1902 w 3169"/>
                <a:gd name="T61" fmla="*/ 755 h 743"/>
                <a:gd name="T62" fmla="*/ 1967 w 3169"/>
                <a:gd name="T63" fmla="*/ 755 h 743"/>
                <a:gd name="T64" fmla="*/ 1734 w 3169"/>
                <a:gd name="T65" fmla="*/ 533 h 743"/>
                <a:gd name="T66" fmla="*/ 1423 w 3169"/>
                <a:gd name="T67" fmla="*/ 245 h 743"/>
                <a:gd name="T68" fmla="*/ 1423 w 3169"/>
                <a:gd name="T69" fmla="*/ 245 h 7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85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186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9012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9012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9012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190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191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013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7193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90 w 2153"/>
                <a:gd name="T1" fmla="*/ 863 h 1930"/>
                <a:gd name="T2" fmla="*/ 1985 w 2153"/>
                <a:gd name="T3" fmla="*/ 1031 h 1930"/>
                <a:gd name="T4" fmla="*/ 2105 w 2153"/>
                <a:gd name="T5" fmla="*/ 1180 h 1930"/>
                <a:gd name="T6" fmla="*/ 2171 w 2153"/>
                <a:gd name="T7" fmla="*/ 1264 h 1930"/>
                <a:gd name="T8" fmla="*/ 2207 w 2153"/>
                <a:gd name="T9" fmla="*/ 1312 h 1930"/>
                <a:gd name="T10" fmla="*/ 1937 w 2153"/>
                <a:gd name="T11" fmla="*/ 989 h 1930"/>
                <a:gd name="T12" fmla="*/ 1908 w 2153"/>
                <a:gd name="T13" fmla="*/ 941 h 1930"/>
                <a:gd name="T14" fmla="*/ 1828 w 2153"/>
                <a:gd name="T15" fmla="*/ 1258 h 1930"/>
                <a:gd name="T16" fmla="*/ 1814 w 2153"/>
                <a:gd name="T17" fmla="*/ 1504 h 1930"/>
                <a:gd name="T18" fmla="*/ 1866 w 2153"/>
                <a:gd name="T19" fmla="*/ 1930 h 1930"/>
                <a:gd name="T20" fmla="*/ 1835 w 2153"/>
                <a:gd name="T21" fmla="*/ 1954 h 1930"/>
                <a:gd name="T22" fmla="*/ 1788 w 2153"/>
                <a:gd name="T23" fmla="*/ 1552 h 1930"/>
                <a:gd name="T24" fmla="*/ 1770 w 2153"/>
                <a:gd name="T25" fmla="*/ 1306 h 1930"/>
                <a:gd name="T26" fmla="*/ 1807 w 2153"/>
                <a:gd name="T27" fmla="*/ 1097 h 1930"/>
                <a:gd name="T28" fmla="*/ 1814 w 2153"/>
                <a:gd name="T29" fmla="*/ 887 h 1930"/>
                <a:gd name="T30" fmla="*/ 1298 w 2153"/>
                <a:gd name="T31" fmla="*/ 1019 h 1930"/>
                <a:gd name="T32" fmla="*/ 844 w 2153"/>
                <a:gd name="T33" fmla="*/ 1144 h 1930"/>
                <a:gd name="T34" fmla="*/ 329 w 2153"/>
                <a:gd name="T35" fmla="*/ 1330 h 1930"/>
                <a:gd name="T36" fmla="*/ 18 w 2153"/>
                <a:gd name="T37" fmla="*/ 1438 h 1930"/>
                <a:gd name="T38" fmla="*/ 317 w 2153"/>
                <a:gd name="T39" fmla="*/ 1300 h 1930"/>
                <a:gd name="T40" fmla="*/ 700 w 2153"/>
                <a:gd name="T41" fmla="*/ 1156 h 1930"/>
                <a:gd name="T42" fmla="*/ 1046 w 2153"/>
                <a:gd name="T43" fmla="*/ 1049 h 1930"/>
                <a:gd name="T44" fmla="*/ 1447 w 2153"/>
                <a:gd name="T45" fmla="*/ 941 h 1930"/>
                <a:gd name="T46" fmla="*/ 1734 w 2153"/>
                <a:gd name="T47" fmla="*/ 827 h 1930"/>
                <a:gd name="T48" fmla="*/ 1369 w 2153"/>
                <a:gd name="T49" fmla="*/ 629 h 1930"/>
                <a:gd name="T50" fmla="*/ 885 w 2153"/>
                <a:gd name="T51" fmla="*/ 521 h 1930"/>
                <a:gd name="T52" fmla="*/ 233 w 2153"/>
                <a:gd name="T53" fmla="*/ 161 h 1930"/>
                <a:gd name="T54" fmla="*/ 0 w 2153"/>
                <a:gd name="T55" fmla="*/ 83 h 1930"/>
                <a:gd name="T56" fmla="*/ 335 w 2153"/>
                <a:gd name="T57" fmla="*/ 179 h 1930"/>
                <a:gd name="T58" fmla="*/ 730 w 2153"/>
                <a:gd name="T59" fmla="*/ 389 h 1930"/>
                <a:gd name="T60" fmla="*/ 957 w 2153"/>
                <a:gd name="T61" fmla="*/ 497 h 1930"/>
                <a:gd name="T62" fmla="*/ 1387 w 2153"/>
                <a:gd name="T63" fmla="*/ 599 h 1930"/>
                <a:gd name="T64" fmla="*/ 1692 w 2153"/>
                <a:gd name="T65" fmla="*/ 755 h 1930"/>
                <a:gd name="T66" fmla="*/ 1459 w 2153"/>
                <a:gd name="T67" fmla="*/ 467 h 1930"/>
                <a:gd name="T68" fmla="*/ 1316 w 2153"/>
                <a:gd name="T69" fmla="*/ 191 h 1930"/>
                <a:gd name="T70" fmla="*/ 1184 w 2153"/>
                <a:gd name="T71" fmla="*/ 0 h 1930"/>
                <a:gd name="T72" fmla="*/ 1375 w 2153"/>
                <a:gd name="T73" fmla="*/ 215 h 1930"/>
                <a:gd name="T74" fmla="*/ 1525 w 2153"/>
                <a:gd name="T75" fmla="*/ 491 h 1930"/>
                <a:gd name="T76" fmla="*/ 1788 w 2153"/>
                <a:gd name="T77" fmla="*/ 815 h 1930"/>
                <a:gd name="T78" fmla="*/ 1890 w 2153"/>
                <a:gd name="T79" fmla="*/ 863 h 1930"/>
                <a:gd name="T80" fmla="*/ 1890 w 2153"/>
                <a:gd name="T81" fmla="*/ 863 h 19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901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901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9013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013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013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fld id="{A1645309-E95C-408B-8679-F75FE48926D2}" type="slidenum">
              <a:rPr lang="tr-TR"/>
              <a:pPr/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08" r:id="rId1"/>
    <p:sldLayoutId id="2147485579" r:id="rId2"/>
    <p:sldLayoutId id="2147485580" r:id="rId3"/>
    <p:sldLayoutId id="2147485581" r:id="rId4"/>
    <p:sldLayoutId id="2147485582" r:id="rId5"/>
    <p:sldLayoutId id="2147485583" r:id="rId6"/>
    <p:sldLayoutId id="2147485584" r:id="rId7"/>
    <p:sldLayoutId id="2147485585" r:id="rId8"/>
    <p:sldLayoutId id="2147485586" r:id="rId9"/>
    <p:sldLayoutId id="2147485587" r:id="rId10"/>
    <p:sldLayoutId id="21474855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73D9428-5664-4485-BD80-BB65F238DAA3}" type="slidenum">
              <a:rPr lang="tr-TR"/>
              <a:pPr/>
              <a:t>‹#›</a:t>
            </a:fld>
            <a:endParaRPr lang="tr-TR"/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8200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319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9319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9319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  <p:sp>
            <p:nvSpPr>
              <p:cNvPr id="8206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319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tr-TR"/>
              </a:p>
            </p:txBody>
          </p:sp>
        </p:grpSp>
        <p:sp>
          <p:nvSpPr>
            <p:cNvPr id="9319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820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9319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931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319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09" r:id="rId1"/>
    <p:sldLayoutId id="2147485589" r:id="rId2"/>
    <p:sldLayoutId id="2147485590" r:id="rId3"/>
    <p:sldLayoutId id="2147485591" r:id="rId4"/>
    <p:sldLayoutId id="2147485592" r:id="rId5"/>
    <p:sldLayoutId id="2147485593" r:id="rId6"/>
    <p:sldLayoutId id="2147485594" r:id="rId7"/>
    <p:sldLayoutId id="2147485595" r:id="rId8"/>
    <p:sldLayoutId id="2147485596" r:id="rId9"/>
    <p:sldLayoutId id="2147485597" r:id="rId10"/>
    <p:sldLayoutId id="21474855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9224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99 w 3934"/>
                <a:gd name="T3" fmla="*/ 1331 h 1505"/>
                <a:gd name="T4" fmla="*/ 1237 w 3934"/>
                <a:gd name="T5" fmla="*/ 1157 h 1505"/>
                <a:gd name="T6" fmla="*/ 1758 w 3934"/>
                <a:gd name="T7" fmla="*/ 977 h 1505"/>
                <a:gd name="T8" fmla="*/ 2260 w 3934"/>
                <a:gd name="T9" fmla="*/ 792 h 1505"/>
                <a:gd name="T10" fmla="*/ 2504 w 3934"/>
                <a:gd name="T11" fmla="*/ 696 h 1505"/>
                <a:gd name="T12" fmla="*/ 2738 w 3934"/>
                <a:gd name="T13" fmla="*/ 606 h 1505"/>
                <a:gd name="T14" fmla="*/ 2972 w 3934"/>
                <a:gd name="T15" fmla="*/ 510 h 1505"/>
                <a:gd name="T16" fmla="*/ 3199 w 3934"/>
                <a:gd name="T17" fmla="*/ 420 h 1505"/>
                <a:gd name="T18" fmla="*/ 3408 w 3934"/>
                <a:gd name="T19" fmla="*/ 324 h 1505"/>
                <a:gd name="T20" fmla="*/ 3617 w 3934"/>
                <a:gd name="T21" fmla="*/ 234 h 1505"/>
                <a:gd name="T22" fmla="*/ 3819 w 3934"/>
                <a:gd name="T23" fmla="*/ 138 h 1505"/>
                <a:gd name="T24" fmla="*/ 4006 w 3934"/>
                <a:gd name="T25" fmla="*/ 48 h 1505"/>
                <a:gd name="T26" fmla="*/ 4006 w 3934"/>
                <a:gd name="T27" fmla="*/ 0 h 1505"/>
                <a:gd name="T28" fmla="*/ 3812 w 3934"/>
                <a:gd name="T29" fmla="*/ 96 h 1505"/>
                <a:gd name="T30" fmla="*/ 3605 w 3934"/>
                <a:gd name="T31" fmla="*/ 192 h 1505"/>
                <a:gd name="T32" fmla="*/ 3390 w 3934"/>
                <a:gd name="T33" fmla="*/ 288 h 1505"/>
                <a:gd name="T34" fmla="*/ 3175 w 3934"/>
                <a:gd name="T35" fmla="*/ 384 h 1505"/>
                <a:gd name="T36" fmla="*/ 2942 w 3934"/>
                <a:gd name="T37" fmla="*/ 480 h 1505"/>
                <a:gd name="T38" fmla="*/ 2702 w 3934"/>
                <a:gd name="T39" fmla="*/ 576 h 1505"/>
                <a:gd name="T40" fmla="*/ 2451 w 3934"/>
                <a:gd name="T41" fmla="*/ 672 h 1505"/>
                <a:gd name="T42" fmla="*/ 2206 w 3934"/>
                <a:gd name="T43" fmla="*/ 768 h 1505"/>
                <a:gd name="T44" fmla="*/ 1943 w 3934"/>
                <a:gd name="T45" fmla="*/ 864 h 1505"/>
                <a:gd name="T46" fmla="*/ 1680 w 3934"/>
                <a:gd name="T47" fmla="*/ 960 h 1505"/>
                <a:gd name="T48" fmla="*/ 1130 w 3934"/>
                <a:gd name="T49" fmla="*/ 1145 h 1505"/>
                <a:gd name="T50" fmla="*/ 574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5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62 w 1728"/>
                <a:gd name="T3" fmla="*/ 527 h 689"/>
                <a:gd name="T4" fmla="*/ 981 w 1728"/>
                <a:gd name="T5" fmla="*/ 365 h 689"/>
                <a:gd name="T6" fmla="*/ 1178 w 1728"/>
                <a:gd name="T7" fmla="*/ 287 h 689"/>
                <a:gd name="T8" fmla="*/ 1381 w 1728"/>
                <a:gd name="T9" fmla="*/ 203 h 689"/>
                <a:gd name="T10" fmla="*/ 1577 w 1728"/>
                <a:gd name="T11" fmla="*/ 126 h 689"/>
                <a:gd name="T12" fmla="*/ 1758 w 1728"/>
                <a:gd name="T13" fmla="*/ 48 h 689"/>
                <a:gd name="T14" fmla="*/ 1758 w 1728"/>
                <a:gd name="T15" fmla="*/ 0 h 689"/>
                <a:gd name="T16" fmla="*/ 1555 w 1728"/>
                <a:gd name="T17" fmla="*/ 84 h 689"/>
                <a:gd name="T18" fmla="*/ 1351 w 1728"/>
                <a:gd name="T19" fmla="*/ 167 h 689"/>
                <a:gd name="T20" fmla="*/ 1136 w 1728"/>
                <a:gd name="T21" fmla="*/ 257 h 689"/>
                <a:gd name="T22" fmla="*/ 921 w 1728"/>
                <a:gd name="T23" fmla="*/ 341 h 689"/>
                <a:gd name="T24" fmla="*/ 460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6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663 w 5561"/>
                <a:gd name="T1" fmla="*/ 929 h 3447"/>
                <a:gd name="T2" fmla="*/ 5639 w 5561"/>
                <a:gd name="T3" fmla="*/ 773 h 3447"/>
                <a:gd name="T4" fmla="*/ 5555 w 5561"/>
                <a:gd name="T5" fmla="*/ 629 h 3447"/>
                <a:gd name="T6" fmla="*/ 5424 w 5561"/>
                <a:gd name="T7" fmla="*/ 492 h 3447"/>
                <a:gd name="T8" fmla="*/ 5244 w 5561"/>
                <a:gd name="T9" fmla="*/ 366 h 3447"/>
                <a:gd name="T10" fmla="*/ 5011 w 5561"/>
                <a:gd name="T11" fmla="*/ 252 h 3447"/>
                <a:gd name="T12" fmla="*/ 4736 w 5561"/>
                <a:gd name="T13" fmla="*/ 144 h 3447"/>
                <a:gd name="T14" fmla="*/ 4419 w 5561"/>
                <a:gd name="T15" fmla="*/ 48 h 3447"/>
                <a:gd name="T16" fmla="*/ 4072 w 5561"/>
                <a:gd name="T17" fmla="*/ 0 h 3447"/>
                <a:gd name="T18" fmla="*/ 4438 w 5561"/>
                <a:gd name="T19" fmla="*/ 90 h 3447"/>
                <a:gd name="T20" fmla="*/ 4754 w 5561"/>
                <a:gd name="T21" fmla="*/ 192 h 3447"/>
                <a:gd name="T22" fmla="*/ 5023 w 5561"/>
                <a:gd name="T23" fmla="*/ 306 h 3447"/>
                <a:gd name="T24" fmla="*/ 5244 w 5561"/>
                <a:gd name="T25" fmla="*/ 426 h 3447"/>
                <a:gd name="T26" fmla="*/ 5411 w 5561"/>
                <a:gd name="T27" fmla="*/ 557 h 3447"/>
                <a:gd name="T28" fmla="*/ 5531 w 5561"/>
                <a:gd name="T29" fmla="*/ 701 h 3447"/>
                <a:gd name="T30" fmla="*/ 5591 w 5561"/>
                <a:gd name="T31" fmla="*/ 851 h 3447"/>
                <a:gd name="T32" fmla="*/ 5591 w 5561"/>
                <a:gd name="T33" fmla="*/ 1013 h 3447"/>
                <a:gd name="T34" fmla="*/ 5543 w 5561"/>
                <a:gd name="T35" fmla="*/ 1163 h 3447"/>
                <a:gd name="T36" fmla="*/ 5443 w 5561"/>
                <a:gd name="T37" fmla="*/ 1319 h 3447"/>
                <a:gd name="T38" fmla="*/ 5298 w 5561"/>
                <a:gd name="T39" fmla="*/ 1475 h 3447"/>
                <a:gd name="T40" fmla="*/ 5109 w 5561"/>
                <a:gd name="T41" fmla="*/ 1630 h 3447"/>
                <a:gd name="T42" fmla="*/ 4879 w 5561"/>
                <a:gd name="T43" fmla="*/ 1786 h 3447"/>
                <a:gd name="T44" fmla="*/ 4610 w 5561"/>
                <a:gd name="T45" fmla="*/ 1948 h 3447"/>
                <a:gd name="T46" fmla="*/ 4293 w 5561"/>
                <a:gd name="T47" fmla="*/ 2104 h 3447"/>
                <a:gd name="T48" fmla="*/ 3947 w 5561"/>
                <a:gd name="T49" fmla="*/ 2260 h 3447"/>
                <a:gd name="T50" fmla="*/ 3564 w 5561"/>
                <a:gd name="T51" fmla="*/ 2416 h 3447"/>
                <a:gd name="T52" fmla="*/ 3142 w 5561"/>
                <a:gd name="T53" fmla="*/ 2566 h 3447"/>
                <a:gd name="T54" fmla="*/ 2691 w 5561"/>
                <a:gd name="T55" fmla="*/ 2715 h 3447"/>
                <a:gd name="T56" fmla="*/ 2206 w 5561"/>
                <a:gd name="T57" fmla="*/ 2865 h 3447"/>
                <a:gd name="T58" fmla="*/ 1692 w 5561"/>
                <a:gd name="T59" fmla="*/ 3009 h 3447"/>
                <a:gd name="T60" fmla="*/ 1157 w 5561"/>
                <a:gd name="T61" fmla="*/ 3147 h 3447"/>
                <a:gd name="T62" fmla="*/ 592 w 5561"/>
                <a:gd name="T63" fmla="*/ 3279 h 3447"/>
                <a:gd name="T64" fmla="*/ 0 w 5561"/>
                <a:gd name="T65" fmla="*/ 3447 h 3447"/>
                <a:gd name="T66" fmla="*/ 885 w 5561"/>
                <a:gd name="T67" fmla="*/ 3249 h 3447"/>
                <a:gd name="T68" fmla="*/ 1441 w 5561"/>
                <a:gd name="T69" fmla="*/ 3105 h 3447"/>
                <a:gd name="T70" fmla="*/ 1973 w 5561"/>
                <a:gd name="T71" fmla="*/ 2961 h 3447"/>
                <a:gd name="T72" fmla="*/ 2479 w 5561"/>
                <a:gd name="T73" fmla="*/ 2817 h 3447"/>
                <a:gd name="T74" fmla="*/ 2954 w 5561"/>
                <a:gd name="T75" fmla="*/ 2668 h 3447"/>
                <a:gd name="T76" fmla="*/ 3390 w 5561"/>
                <a:gd name="T77" fmla="*/ 2512 h 3447"/>
                <a:gd name="T78" fmla="*/ 3800 w 5561"/>
                <a:gd name="T79" fmla="*/ 2356 h 3447"/>
                <a:gd name="T80" fmla="*/ 4174 w 5561"/>
                <a:gd name="T81" fmla="*/ 2200 h 3447"/>
                <a:gd name="T82" fmla="*/ 4509 w 5561"/>
                <a:gd name="T83" fmla="*/ 2038 h 3447"/>
                <a:gd name="T84" fmla="*/ 4806 w 5561"/>
                <a:gd name="T85" fmla="*/ 1876 h 3447"/>
                <a:gd name="T86" fmla="*/ 5059 w 5561"/>
                <a:gd name="T87" fmla="*/ 1720 h 3447"/>
                <a:gd name="T88" fmla="*/ 5274 w 5561"/>
                <a:gd name="T89" fmla="*/ 1559 h 3447"/>
                <a:gd name="T90" fmla="*/ 5437 w 5561"/>
                <a:gd name="T91" fmla="*/ 1397 h 3447"/>
                <a:gd name="T92" fmla="*/ 5561 w 5561"/>
                <a:gd name="T93" fmla="*/ 1241 h 3447"/>
                <a:gd name="T94" fmla="*/ 5639 w 5561"/>
                <a:gd name="T95" fmla="*/ 1085 h 3447"/>
                <a:gd name="T96" fmla="*/ 5657 w 5561"/>
                <a:gd name="T97" fmla="*/ 1007 h 34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7286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9228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848 w 5740"/>
                <a:gd name="T1" fmla="*/ 0 h 2098"/>
                <a:gd name="T2" fmla="*/ 5746 w 5740"/>
                <a:gd name="T3" fmla="*/ 72 h 2098"/>
                <a:gd name="T4" fmla="*/ 5642 w 5740"/>
                <a:gd name="T5" fmla="*/ 138 h 2098"/>
                <a:gd name="T6" fmla="*/ 5525 w 5740"/>
                <a:gd name="T7" fmla="*/ 210 h 2098"/>
                <a:gd name="T8" fmla="*/ 5406 w 5740"/>
                <a:gd name="T9" fmla="*/ 276 h 2098"/>
                <a:gd name="T10" fmla="*/ 5148 w 5740"/>
                <a:gd name="T11" fmla="*/ 414 h 2098"/>
                <a:gd name="T12" fmla="*/ 4867 w 5740"/>
                <a:gd name="T13" fmla="*/ 552 h 2098"/>
                <a:gd name="T14" fmla="*/ 4562 w 5740"/>
                <a:gd name="T15" fmla="*/ 690 h 2098"/>
                <a:gd name="T16" fmla="*/ 4240 w 5740"/>
                <a:gd name="T17" fmla="*/ 827 h 2098"/>
                <a:gd name="T18" fmla="*/ 3899 w 5740"/>
                <a:gd name="T19" fmla="*/ 959 h 2098"/>
                <a:gd name="T20" fmla="*/ 3534 w 5740"/>
                <a:gd name="T21" fmla="*/ 1091 h 2098"/>
                <a:gd name="T22" fmla="*/ 3151 w 5740"/>
                <a:gd name="T23" fmla="*/ 1223 h 2098"/>
                <a:gd name="T24" fmla="*/ 2749 w 5740"/>
                <a:gd name="T25" fmla="*/ 1355 h 2098"/>
                <a:gd name="T26" fmla="*/ 2326 w 5740"/>
                <a:gd name="T27" fmla="*/ 1481 h 2098"/>
                <a:gd name="T28" fmla="*/ 1896 w 5740"/>
                <a:gd name="T29" fmla="*/ 1601 h 2098"/>
                <a:gd name="T30" fmla="*/ 1442 w 5740"/>
                <a:gd name="T31" fmla="*/ 1721 h 2098"/>
                <a:gd name="T32" fmla="*/ 975 w 5740"/>
                <a:gd name="T33" fmla="*/ 1834 h 2098"/>
                <a:gd name="T34" fmla="*/ 496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89 w 5740"/>
                <a:gd name="T41" fmla="*/ 1990 h 2098"/>
                <a:gd name="T42" fmla="*/ 969 w 5740"/>
                <a:gd name="T43" fmla="*/ 1882 h 2098"/>
                <a:gd name="T44" fmla="*/ 1429 w 5740"/>
                <a:gd name="T45" fmla="*/ 1763 h 2098"/>
                <a:gd name="T46" fmla="*/ 1878 w 5740"/>
                <a:gd name="T47" fmla="*/ 1649 h 2098"/>
                <a:gd name="T48" fmla="*/ 2308 w 5740"/>
                <a:gd name="T49" fmla="*/ 1523 h 2098"/>
                <a:gd name="T50" fmla="*/ 2729 w 5740"/>
                <a:gd name="T51" fmla="*/ 1397 h 2098"/>
                <a:gd name="T52" fmla="*/ 3127 w 5740"/>
                <a:gd name="T53" fmla="*/ 1271 h 2098"/>
                <a:gd name="T54" fmla="*/ 3510 w 5740"/>
                <a:gd name="T55" fmla="*/ 1139 h 2098"/>
                <a:gd name="T56" fmla="*/ 3875 w 5740"/>
                <a:gd name="T57" fmla="*/ 1007 h 2098"/>
                <a:gd name="T58" fmla="*/ 4216 w 5740"/>
                <a:gd name="T59" fmla="*/ 875 h 2098"/>
                <a:gd name="T60" fmla="*/ 4544 w 5740"/>
                <a:gd name="T61" fmla="*/ 737 h 2098"/>
                <a:gd name="T62" fmla="*/ 4849 w 5740"/>
                <a:gd name="T63" fmla="*/ 600 h 2098"/>
                <a:gd name="T64" fmla="*/ 5136 w 5740"/>
                <a:gd name="T65" fmla="*/ 462 h 2098"/>
                <a:gd name="T66" fmla="*/ 5394 w 5740"/>
                <a:gd name="T67" fmla="*/ 324 h 2098"/>
                <a:gd name="T68" fmla="*/ 5636 w 5740"/>
                <a:gd name="T69" fmla="*/ 186 h 2098"/>
                <a:gd name="T70" fmla="*/ 5848 w 5740"/>
                <a:gd name="T71" fmla="*/ 48 h 2098"/>
                <a:gd name="T72" fmla="*/ 5848 w 5740"/>
                <a:gd name="T73" fmla="*/ 0 h 2098"/>
                <a:gd name="T74" fmla="*/ 5848 w 5740"/>
                <a:gd name="T75" fmla="*/ 0 h 20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29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91 w 1955"/>
                <a:gd name="T1" fmla="*/ 485 h 1265"/>
                <a:gd name="T2" fmla="*/ 1937 w 1955"/>
                <a:gd name="T3" fmla="*/ 390 h 1265"/>
                <a:gd name="T4" fmla="*/ 1801 w 1955"/>
                <a:gd name="T5" fmla="*/ 306 h 1265"/>
                <a:gd name="T6" fmla="*/ 1609 w 1955"/>
                <a:gd name="T7" fmla="*/ 228 h 1265"/>
                <a:gd name="T8" fmla="*/ 1351 w 1955"/>
                <a:gd name="T9" fmla="*/ 162 h 1265"/>
                <a:gd name="T10" fmla="*/ 1028 w 1955"/>
                <a:gd name="T11" fmla="*/ 102 h 1265"/>
                <a:gd name="T12" fmla="*/ 658 w 1955"/>
                <a:gd name="T13" fmla="*/ 54 h 1265"/>
                <a:gd name="T14" fmla="*/ 233 w 1955"/>
                <a:gd name="T15" fmla="*/ 18 h 1265"/>
                <a:gd name="T16" fmla="*/ 0 w 1955"/>
                <a:gd name="T17" fmla="*/ 12 h 1265"/>
                <a:gd name="T18" fmla="*/ 437 w 1955"/>
                <a:gd name="T19" fmla="*/ 48 h 1265"/>
                <a:gd name="T20" fmla="*/ 830 w 1955"/>
                <a:gd name="T21" fmla="*/ 90 h 1265"/>
                <a:gd name="T22" fmla="*/ 1172 w 1955"/>
                <a:gd name="T23" fmla="*/ 144 h 1265"/>
                <a:gd name="T24" fmla="*/ 1447 w 1955"/>
                <a:gd name="T25" fmla="*/ 204 h 1265"/>
                <a:gd name="T26" fmla="*/ 1668 w 1955"/>
                <a:gd name="T27" fmla="*/ 276 h 1265"/>
                <a:gd name="T28" fmla="*/ 1830 w 1955"/>
                <a:gd name="T29" fmla="*/ 360 h 1265"/>
                <a:gd name="T30" fmla="*/ 1919 w 1955"/>
                <a:gd name="T31" fmla="*/ 443 h 1265"/>
                <a:gd name="T32" fmla="*/ 1937 w 1955"/>
                <a:gd name="T33" fmla="*/ 539 h 1265"/>
                <a:gd name="T34" fmla="*/ 1890 w 1955"/>
                <a:gd name="T35" fmla="*/ 629 h 1265"/>
                <a:gd name="T36" fmla="*/ 1776 w 1955"/>
                <a:gd name="T37" fmla="*/ 719 h 1265"/>
                <a:gd name="T38" fmla="*/ 1609 w 1955"/>
                <a:gd name="T39" fmla="*/ 809 h 1265"/>
                <a:gd name="T40" fmla="*/ 1381 w 1955"/>
                <a:gd name="T41" fmla="*/ 899 h 1265"/>
                <a:gd name="T42" fmla="*/ 1106 w 1955"/>
                <a:gd name="T43" fmla="*/ 989 h 1265"/>
                <a:gd name="T44" fmla="*/ 777 w 1955"/>
                <a:gd name="T45" fmla="*/ 1073 h 1265"/>
                <a:gd name="T46" fmla="*/ 413 w 1955"/>
                <a:gd name="T47" fmla="*/ 1157 h 1265"/>
                <a:gd name="T48" fmla="*/ 0 w 1955"/>
                <a:gd name="T49" fmla="*/ 1241 h 1265"/>
                <a:gd name="T50" fmla="*/ 221 w 1955"/>
                <a:gd name="T51" fmla="*/ 1223 h 1265"/>
                <a:gd name="T52" fmla="*/ 622 w 1955"/>
                <a:gd name="T53" fmla="*/ 1139 h 1265"/>
                <a:gd name="T54" fmla="*/ 975 w 1955"/>
                <a:gd name="T55" fmla="*/ 1049 h 1265"/>
                <a:gd name="T56" fmla="*/ 1286 w 1955"/>
                <a:gd name="T57" fmla="*/ 959 h 1265"/>
                <a:gd name="T58" fmla="*/ 1543 w 1955"/>
                <a:gd name="T59" fmla="*/ 863 h 1265"/>
                <a:gd name="T60" fmla="*/ 1746 w 1955"/>
                <a:gd name="T61" fmla="*/ 767 h 1265"/>
                <a:gd name="T62" fmla="*/ 1896 w 1955"/>
                <a:gd name="T63" fmla="*/ 677 h 1265"/>
                <a:gd name="T64" fmla="*/ 1973 w 1955"/>
                <a:gd name="T65" fmla="*/ 581 h 1265"/>
                <a:gd name="T66" fmla="*/ 1991 w 1955"/>
                <a:gd name="T67" fmla="*/ 533 h 12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0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784 w 4694"/>
                <a:gd name="T1" fmla="*/ 797 h 2901"/>
                <a:gd name="T2" fmla="*/ 4754 w 4694"/>
                <a:gd name="T3" fmla="*/ 665 h 2901"/>
                <a:gd name="T4" fmla="*/ 4676 w 4694"/>
                <a:gd name="T5" fmla="*/ 540 h 2901"/>
                <a:gd name="T6" fmla="*/ 4550 w 4694"/>
                <a:gd name="T7" fmla="*/ 426 h 2901"/>
                <a:gd name="T8" fmla="*/ 4383 w 4694"/>
                <a:gd name="T9" fmla="*/ 312 h 2901"/>
                <a:gd name="T10" fmla="*/ 4162 w 4694"/>
                <a:gd name="T11" fmla="*/ 216 h 2901"/>
                <a:gd name="T12" fmla="*/ 3905 w 4694"/>
                <a:gd name="T13" fmla="*/ 120 h 2901"/>
                <a:gd name="T14" fmla="*/ 3606 w 4694"/>
                <a:gd name="T15" fmla="*/ 36 h 2901"/>
                <a:gd name="T16" fmla="*/ 3265 w 4694"/>
                <a:gd name="T17" fmla="*/ 0 h 2901"/>
                <a:gd name="T18" fmla="*/ 3606 w 4694"/>
                <a:gd name="T19" fmla="*/ 78 h 2901"/>
                <a:gd name="T20" fmla="*/ 3905 w 4694"/>
                <a:gd name="T21" fmla="*/ 162 h 2901"/>
                <a:gd name="T22" fmla="*/ 4162 w 4694"/>
                <a:gd name="T23" fmla="*/ 258 h 2901"/>
                <a:gd name="T24" fmla="*/ 4371 w 4694"/>
                <a:gd name="T25" fmla="*/ 366 h 2901"/>
                <a:gd name="T26" fmla="*/ 4527 w 4694"/>
                <a:gd name="T27" fmla="*/ 480 h 2901"/>
                <a:gd name="T28" fmla="*/ 4640 w 4694"/>
                <a:gd name="T29" fmla="*/ 605 h 2901"/>
                <a:gd name="T30" fmla="*/ 4700 w 4694"/>
                <a:gd name="T31" fmla="*/ 737 h 2901"/>
                <a:gd name="T32" fmla="*/ 4700 w 4694"/>
                <a:gd name="T33" fmla="*/ 875 h 2901"/>
                <a:gd name="T34" fmla="*/ 4658 w 4694"/>
                <a:gd name="T35" fmla="*/ 1001 h 2901"/>
                <a:gd name="T36" fmla="*/ 4576 w 4694"/>
                <a:gd name="T37" fmla="*/ 1127 h 2901"/>
                <a:gd name="T38" fmla="*/ 4455 w 4694"/>
                <a:gd name="T39" fmla="*/ 1259 h 2901"/>
                <a:gd name="T40" fmla="*/ 4298 w 4694"/>
                <a:gd name="T41" fmla="*/ 1385 h 2901"/>
                <a:gd name="T42" fmla="*/ 4102 w 4694"/>
                <a:gd name="T43" fmla="*/ 1517 h 2901"/>
                <a:gd name="T44" fmla="*/ 3875 w 4694"/>
                <a:gd name="T45" fmla="*/ 1648 h 2901"/>
                <a:gd name="T46" fmla="*/ 3613 w 4694"/>
                <a:gd name="T47" fmla="*/ 1774 h 2901"/>
                <a:gd name="T48" fmla="*/ 3322 w 4694"/>
                <a:gd name="T49" fmla="*/ 1906 h 2901"/>
                <a:gd name="T50" fmla="*/ 2998 w 4694"/>
                <a:gd name="T51" fmla="*/ 2032 h 2901"/>
                <a:gd name="T52" fmla="*/ 2643 w 4694"/>
                <a:gd name="T53" fmla="*/ 2164 h 2901"/>
                <a:gd name="T54" fmla="*/ 2266 w 4694"/>
                <a:gd name="T55" fmla="*/ 2284 h 2901"/>
                <a:gd name="T56" fmla="*/ 1860 w 4694"/>
                <a:gd name="T57" fmla="*/ 2410 h 2901"/>
                <a:gd name="T58" fmla="*/ 1426 w 4694"/>
                <a:gd name="T59" fmla="*/ 2530 h 2901"/>
                <a:gd name="T60" fmla="*/ 496 w 4694"/>
                <a:gd name="T61" fmla="*/ 2757 h 2901"/>
                <a:gd name="T62" fmla="*/ 0 w 4694"/>
                <a:gd name="T63" fmla="*/ 2901 h 2901"/>
                <a:gd name="T64" fmla="*/ 987 w 4694"/>
                <a:gd name="T65" fmla="*/ 2674 h 2901"/>
                <a:gd name="T66" fmla="*/ 1668 w 4694"/>
                <a:gd name="T67" fmla="*/ 2494 h 2901"/>
                <a:gd name="T68" fmla="*/ 2099 w 4694"/>
                <a:gd name="T69" fmla="*/ 2374 h 2901"/>
                <a:gd name="T70" fmla="*/ 2499 w 4694"/>
                <a:gd name="T71" fmla="*/ 2248 h 2901"/>
                <a:gd name="T72" fmla="*/ 2870 w 4694"/>
                <a:gd name="T73" fmla="*/ 2116 h 2901"/>
                <a:gd name="T74" fmla="*/ 3211 w 4694"/>
                <a:gd name="T75" fmla="*/ 1984 h 2901"/>
                <a:gd name="T76" fmla="*/ 3528 w 4694"/>
                <a:gd name="T77" fmla="*/ 1858 h 2901"/>
                <a:gd name="T78" fmla="*/ 3809 w 4694"/>
                <a:gd name="T79" fmla="*/ 1720 h 2901"/>
                <a:gd name="T80" fmla="*/ 4060 w 4694"/>
                <a:gd name="T81" fmla="*/ 1589 h 2901"/>
                <a:gd name="T82" fmla="*/ 4272 w 4694"/>
                <a:gd name="T83" fmla="*/ 1457 h 2901"/>
                <a:gd name="T84" fmla="*/ 4455 w 4694"/>
                <a:gd name="T85" fmla="*/ 1325 h 2901"/>
                <a:gd name="T86" fmla="*/ 4595 w 4694"/>
                <a:gd name="T87" fmla="*/ 1193 h 2901"/>
                <a:gd name="T88" fmla="*/ 4700 w 4694"/>
                <a:gd name="T89" fmla="*/ 1061 h 2901"/>
                <a:gd name="T90" fmla="*/ 4760 w 4694"/>
                <a:gd name="T91" fmla="*/ 935 h 2901"/>
                <a:gd name="T92" fmla="*/ 4778 w 4694"/>
                <a:gd name="T93" fmla="*/ 869 h 29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1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833 w 3761"/>
                <a:gd name="T1" fmla="*/ 719 h 2356"/>
                <a:gd name="T2" fmla="*/ 3803 w 3761"/>
                <a:gd name="T3" fmla="*/ 599 h 2356"/>
                <a:gd name="T4" fmla="*/ 3725 w 3761"/>
                <a:gd name="T5" fmla="*/ 486 h 2356"/>
                <a:gd name="T6" fmla="*/ 3588 w 3761"/>
                <a:gd name="T7" fmla="*/ 378 h 2356"/>
                <a:gd name="T8" fmla="*/ 3414 w 3761"/>
                <a:gd name="T9" fmla="*/ 282 h 2356"/>
                <a:gd name="T10" fmla="*/ 3187 w 3761"/>
                <a:gd name="T11" fmla="*/ 192 h 2356"/>
                <a:gd name="T12" fmla="*/ 2918 w 3761"/>
                <a:gd name="T13" fmla="*/ 108 h 2356"/>
                <a:gd name="T14" fmla="*/ 2607 w 3761"/>
                <a:gd name="T15" fmla="*/ 36 h 2356"/>
                <a:gd name="T16" fmla="*/ 2272 w 3761"/>
                <a:gd name="T17" fmla="*/ 0 h 2356"/>
                <a:gd name="T18" fmla="*/ 2625 w 3761"/>
                <a:gd name="T19" fmla="*/ 72 h 2356"/>
                <a:gd name="T20" fmla="*/ 2930 w 3761"/>
                <a:gd name="T21" fmla="*/ 150 h 2356"/>
                <a:gd name="T22" fmla="*/ 3199 w 3761"/>
                <a:gd name="T23" fmla="*/ 234 h 2356"/>
                <a:gd name="T24" fmla="*/ 3414 w 3761"/>
                <a:gd name="T25" fmla="*/ 330 h 2356"/>
                <a:gd name="T26" fmla="*/ 3582 w 3761"/>
                <a:gd name="T27" fmla="*/ 432 h 2356"/>
                <a:gd name="T28" fmla="*/ 3695 w 3761"/>
                <a:gd name="T29" fmla="*/ 545 h 2356"/>
                <a:gd name="T30" fmla="*/ 3755 w 3761"/>
                <a:gd name="T31" fmla="*/ 665 h 2356"/>
                <a:gd name="T32" fmla="*/ 3761 w 3761"/>
                <a:gd name="T33" fmla="*/ 791 h 2356"/>
                <a:gd name="T34" fmla="*/ 3725 w 3761"/>
                <a:gd name="T35" fmla="*/ 887 h 2356"/>
                <a:gd name="T36" fmla="*/ 3663 w 3761"/>
                <a:gd name="T37" fmla="*/ 989 h 2356"/>
                <a:gd name="T38" fmla="*/ 3564 w 3761"/>
                <a:gd name="T39" fmla="*/ 1091 h 2356"/>
                <a:gd name="T40" fmla="*/ 3438 w 3761"/>
                <a:gd name="T41" fmla="*/ 1187 h 2356"/>
                <a:gd name="T42" fmla="*/ 3283 w 3761"/>
                <a:gd name="T43" fmla="*/ 1289 h 2356"/>
                <a:gd name="T44" fmla="*/ 3103 w 3761"/>
                <a:gd name="T45" fmla="*/ 1391 h 2356"/>
                <a:gd name="T46" fmla="*/ 2888 w 3761"/>
                <a:gd name="T47" fmla="*/ 1493 h 2356"/>
                <a:gd name="T48" fmla="*/ 2655 w 3761"/>
                <a:gd name="T49" fmla="*/ 1589 h 2356"/>
                <a:gd name="T50" fmla="*/ 2117 w 3761"/>
                <a:gd name="T51" fmla="*/ 1786 h 2356"/>
                <a:gd name="T52" fmla="*/ 1489 w 3761"/>
                <a:gd name="T53" fmla="*/ 1972 h 2356"/>
                <a:gd name="T54" fmla="*/ 777 w 3761"/>
                <a:gd name="T55" fmla="*/ 2158 h 2356"/>
                <a:gd name="T56" fmla="*/ 0 w 3761"/>
                <a:gd name="T57" fmla="*/ 2326 h 2356"/>
                <a:gd name="T58" fmla="*/ 407 w 3761"/>
                <a:gd name="T59" fmla="*/ 2272 h 2356"/>
                <a:gd name="T60" fmla="*/ 1166 w 3761"/>
                <a:gd name="T61" fmla="*/ 2092 h 2356"/>
                <a:gd name="T62" fmla="*/ 1848 w 3761"/>
                <a:gd name="T63" fmla="*/ 1900 h 2356"/>
                <a:gd name="T64" fmla="*/ 2440 w 3761"/>
                <a:gd name="T65" fmla="*/ 1702 h 2356"/>
                <a:gd name="T66" fmla="*/ 2701 w 3761"/>
                <a:gd name="T67" fmla="*/ 1607 h 2356"/>
                <a:gd name="T68" fmla="*/ 2936 w 3761"/>
                <a:gd name="T69" fmla="*/ 1505 h 2356"/>
                <a:gd name="T70" fmla="*/ 3151 w 3761"/>
                <a:gd name="T71" fmla="*/ 1403 h 2356"/>
                <a:gd name="T72" fmla="*/ 3341 w 3761"/>
                <a:gd name="T73" fmla="*/ 1301 h 2356"/>
                <a:gd name="T74" fmla="*/ 3498 w 3761"/>
                <a:gd name="T75" fmla="*/ 1193 h 2356"/>
                <a:gd name="T76" fmla="*/ 3625 w 3761"/>
                <a:gd name="T77" fmla="*/ 1091 h 2356"/>
                <a:gd name="T78" fmla="*/ 3725 w 3761"/>
                <a:gd name="T79" fmla="*/ 989 h 2356"/>
                <a:gd name="T80" fmla="*/ 3791 w 3761"/>
                <a:gd name="T81" fmla="*/ 887 h 2356"/>
                <a:gd name="T82" fmla="*/ 3827 w 3761"/>
                <a:gd name="T83" fmla="*/ 785 h 23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2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78 w 2924"/>
                <a:gd name="T1" fmla="*/ 647 h 1846"/>
                <a:gd name="T2" fmla="*/ 2930 w 2924"/>
                <a:gd name="T3" fmla="*/ 528 h 1846"/>
                <a:gd name="T4" fmla="*/ 2802 w 2924"/>
                <a:gd name="T5" fmla="*/ 414 h 1846"/>
                <a:gd name="T6" fmla="*/ 2607 w 2924"/>
                <a:gd name="T7" fmla="*/ 318 h 1846"/>
                <a:gd name="T8" fmla="*/ 2344 w 2924"/>
                <a:gd name="T9" fmla="*/ 228 h 1846"/>
                <a:gd name="T10" fmla="*/ 2021 w 2924"/>
                <a:gd name="T11" fmla="*/ 150 h 1846"/>
                <a:gd name="T12" fmla="*/ 1638 w 2924"/>
                <a:gd name="T13" fmla="*/ 78 h 1846"/>
                <a:gd name="T14" fmla="*/ 1202 w 2924"/>
                <a:gd name="T15" fmla="*/ 24 h 1846"/>
                <a:gd name="T16" fmla="*/ 706 w 2924"/>
                <a:gd name="T17" fmla="*/ 0 h 1846"/>
                <a:gd name="T18" fmla="*/ 1214 w 2924"/>
                <a:gd name="T19" fmla="*/ 48 h 1846"/>
                <a:gd name="T20" fmla="*/ 1656 w 2924"/>
                <a:gd name="T21" fmla="*/ 108 h 1846"/>
                <a:gd name="T22" fmla="*/ 2045 w 2924"/>
                <a:gd name="T23" fmla="*/ 180 h 1846"/>
                <a:gd name="T24" fmla="*/ 2368 w 2924"/>
                <a:gd name="T25" fmla="*/ 264 h 1846"/>
                <a:gd name="T26" fmla="*/ 2619 w 2924"/>
                <a:gd name="T27" fmla="*/ 360 h 1846"/>
                <a:gd name="T28" fmla="*/ 2802 w 2924"/>
                <a:gd name="T29" fmla="*/ 468 h 1846"/>
                <a:gd name="T30" fmla="*/ 2900 w 2924"/>
                <a:gd name="T31" fmla="*/ 587 h 1846"/>
                <a:gd name="T32" fmla="*/ 2918 w 2924"/>
                <a:gd name="T33" fmla="*/ 713 h 1846"/>
                <a:gd name="T34" fmla="*/ 2894 w 2924"/>
                <a:gd name="T35" fmla="*/ 785 h 1846"/>
                <a:gd name="T36" fmla="*/ 2846 w 2924"/>
                <a:gd name="T37" fmla="*/ 857 h 1846"/>
                <a:gd name="T38" fmla="*/ 2673 w 2924"/>
                <a:gd name="T39" fmla="*/ 1001 h 1846"/>
                <a:gd name="T40" fmla="*/ 2410 w 2924"/>
                <a:gd name="T41" fmla="*/ 1145 h 1846"/>
                <a:gd name="T42" fmla="*/ 2069 w 2924"/>
                <a:gd name="T43" fmla="*/ 1289 h 1846"/>
                <a:gd name="T44" fmla="*/ 1656 w 2924"/>
                <a:gd name="T45" fmla="*/ 1433 h 1846"/>
                <a:gd name="T46" fmla="*/ 1166 w 2924"/>
                <a:gd name="T47" fmla="*/ 1571 h 1846"/>
                <a:gd name="T48" fmla="*/ 616 w 2924"/>
                <a:gd name="T49" fmla="*/ 1702 h 1846"/>
                <a:gd name="T50" fmla="*/ 0 w 2924"/>
                <a:gd name="T51" fmla="*/ 1828 h 1846"/>
                <a:gd name="T52" fmla="*/ 317 w 2924"/>
                <a:gd name="T53" fmla="*/ 1780 h 1846"/>
                <a:gd name="T54" fmla="*/ 915 w 2924"/>
                <a:gd name="T55" fmla="*/ 1648 h 1846"/>
                <a:gd name="T56" fmla="*/ 1441 w 2924"/>
                <a:gd name="T57" fmla="*/ 1511 h 1846"/>
                <a:gd name="T58" fmla="*/ 1907 w 2924"/>
                <a:gd name="T59" fmla="*/ 1367 h 1846"/>
                <a:gd name="T60" fmla="*/ 2296 w 2924"/>
                <a:gd name="T61" fmla="*/ 1223 h 1846"/>
                <a:gd name="T62" fmla="*/ 2607 w 2924"/>
                <a:gd name="T63" fmla="*/ 1079 h 1846"/>
                <a:gd name="T64" fmla="*/ 2828 w 2924"/>
                <a:gd name="T65" fmla="*/ 929 h 1846"/>
                <a:gd name="T66" fmla="*/ 2930 w 2924"/>
                <a:gd name="T67" fmla="*/ 815 h 1846"/>
                <a:gd name="T68" fmla="*/ 2966 w 2924"/>
                <a:gd name="T69" fmla="*/ 743 h 1846"/>
                <a:gd name="T70" fmla="*/ 2978 w 2924"/>
                <a:gd name="T71" fmla="*/ 707 h 18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3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42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518 w 1488"/>
                <a:gd name="T7" fmla="*/ 186 h 204"/>
                <a:gd name="T8" fmla="*/ 1429 w 1488"/>
                <a:gd name="T9" fmla="*/ 204 h 204"/>
                <a:gd name="T10" fmla="*/ 1429 w 1488"/>
                <a:gd name="T11" fmla="*/ 204 h 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9234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/>
            </a:p>
          </p:txBody>
        </p:sp>
        <p:sp>
          <p:nvSpPr>
            <p:cNvPr id="9235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tr-TR"/>
            </a:p>
          </p:txBody>
        </p:sp>
        <p:grpSp>
          <p:nvGrpSpPr>
            <p:cNvPr id="9236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9237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38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9 w 323"/>
                  <a:gd name="T13" fmla="*/ 18 h 162"/>
                  <a:gd name="T14" fmla="*/ 245 w 323"/>
                  <a:gd name="T15" fmla="*/ 54 h 162"/>
                  <a:gd name="T16" fmla="*/ 293 w 323"/>
                  <a:gd name="T17" fmla="*/ 90 h 162"/>
                  <a:gd name="T18" fmla="*/ 323 w 323"/>
                  <a:gd name="T19" fmla="*/ 114 h 162"/>
                  <a:gd name="T20" fmla="*/ 329 w 323"/>
                  <a:gd name="T21" fmla="*/ 126 h 162"/>
                  <a:gd name="T22" fmla="*/ 329 w 323"/>
                  <a:gd name="T23" fmla="*/ 126 h 162"/>
                  <a:gd name="T24" fmla="*/ 227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39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90 w 1250"/>
                  <a:gd name="T1" fmla="*/ 641 h 923"/>
                  <a:gd name="T2" fmla="*/ 1190 w 1250"/>
                  <a:gd name="T3" fmla="*/ 473 h 923"/>
                  <a:gd name="T4" fmla="*/ 1160 w 1250"/>
                  <a:gd name="T5" fmla="*/ 384 h 923"/>
                  <a:gd name="T6" fmla="*/ 1136 w 1250"/>
                  <a:gd name="T7" fmla="*/ 288 h 923"/>
                  <a:gd name="T8" fmla="*/ 1071 w 1250"/>
                  <a:gd name="T9" fmla="*/ 174 h 923"/>
                  <a:gd name="T10" fmla="*/ 999 w 1250"/>
                  <a:gd name="T11" fmla="*/ 96 h 923"/>
                  <a:gd name="T12" fmla="*/ 981 w 1250"/>
                  <a:gd name="T13" fmla="*/ 72 h 923"/>
                  <a:gd name="T14" fmla="*/ 909 w 1250"/>
                  <a:gd name="T15" fmla="*/ 18 h 923"/>
                  <a:gd name="T16" fmla="*/ 837 w 1250"/>
                  <a:gd name="T17" fmla="*/ 6 h 923"/>
                  <a:gd name="T18" fmla="*/ 724 w 1250"/>
                  <a:gd name="T19" fmla="*/ 24 h 923"/>
                  <a:gd name="T20" fmla="*/ 676 w 1250"/>
                  <a:gd name="T21" fmla="*/ 42 h 923"/>
                  <a:gd name="T22" fmla="*/ 580 w 1250"/>
                  <a:gd name="T23" fmla="*/ 120 h 923"/>
                  <a:gd name="T24" fmla="*/ 544 w 1250"/>
                  <a:gd name="T25" fmla="*/ 228 h 923"/>
                  <a:gd name="T26" fmla="*/ 521 w 1250"/>
                  <a:gd name="T27" fmla="*/ 348 h 923"/>
                  <a:gd name="T28" fmla="*/ 437 w 1250"/>
                  <a:gd name="T29" fmla="*/ 479 h 923"/>
                  <a:gd name="T30" fmla="*/ 419 w 1250"/>
                  <a:gd name="T31" fmla="*/ 539 h 923"/>
                  <a:gd name="T32" fmla="*/ 359 w 1250"/>
                  <a:gd name="T33" fmla="*/ 599 h 923"/>
                  <a:gd name="T34" fmla="*/ 311 w 1250"/>
                  <a:gd name="T35" fmla="*/ 629 h 923"/>
                  <a:gd name="T36" fmla="*/ 299 w 1250"/>
                  <a:gd name="T37" fmla="*/ 635 h 923"/>
                  <a:gd name="T38" fmla="*/ 263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6 w 1250"/>
                  <a:gd name="T47" fmla="*/ 869 h 923"/>
                  <a:gd name="T48" fmla="*/ 652 w 1250"/>
                  <a:gd name="T49" fmla="*/ 827 h 923"/>
                  <a:gd name="T50" fmla="*/ 712 w 1250"/>
                  <a:gd name="T51" fmla="*/ 725 h 923"/>
                  <a:gd name="T52" fmla="*/ 706 w 1250"/>
                  <a:gd name="T53" fmla="*/ 611 h 923"/>
                  <a:gd name="T54" fmla="*/ 794 w 1250"/>
                  <a:gd name="T55" fmla="*/ 551 h 923"/>
                  <a:gd name="T56" fmla="*/ 897 w 1250"/>
                  <a:gd name="T57" fmla="*/ 449 h 923"/>
                  <a:gd name="T58" fmla="*/ 927 w 1250"/>
                  <a:gd name="T59" fmla="*/ 414 h 923"/>
                  <a:gd name="T60" fmla="*/ 993 w 1250"/>
                  <a:gd name="T61" fmla="*/ 318 h 923"/>
                  <a:gd name="T62" fmla="*/ 1041 w 1250"/>
                  <a:gd name="T63" fmla="*/ 336 h 923"/>
                  <a:gd name="T64" fmla="*/ 1142 w 1250"/>
                  <a:gd name="T65" fmla="*/ 617 h 923"/>
                  <a:gd name="T66" fmla="*/ 1136 w 1250"/>
                  <a:gd name="T67" fmla="*/ 689 h 923"/>
                  <a:gd name="T68" fmla="*/ 1172 w 1250"/>
                  <a:gd name="T69" fmla="*/ 749 h 923"/>
                  <a:gd name="T70" fmla="*/ 1226 w 1250"/>
                  <a:gd name="T71" fmla="*/ 713 h 923"/>
                  <a:gd name="T72" fmla="*/ 1262 w 1250"/>
                  <a:gd name="T73" fmla="*/ 749 h 923"/>
                  <a:gd name="T74" fmla="*/ 1274 w 1250"/>
                  <a:gd name="T75" fmla="*/ 743 h 923"/>
                  <a:gd name="T76" fmla="*/ 706 w 1250"/>
                  <a:gd name="T77" fmla="*/ 264 h 923"/>
                  <a:gd name="T78" fmla="*/ 802 w 1250"/>
                  <a:gd name="T79" fmla="*/ 372 h 923"/>
                  <a:gd name="T80" fmla="*/ 778 w 1250"/>
                  <a:gd name="T81" fmla="*/ 443 h 923"/>
                  <a:gd name="T82" fmla="*/ 718 w 1250"/>
                  <a:gd name="T83" fmla="*/ 515 h 923"/>
                  <a:gd name="T84" fmla="*/ 670 w 1250"/>
                  <a:gd name="T85" fmla="*/ 569 h 923"/>
                  <a:gd name="T86" fmla="*/ 628 w 1250"/>
                  <a:gd name="T87" fmla="*/ 593 h 923"/>
                  <a:gd name="T88" fmla="*/ 586 w 1250"/>
                  <a:gd name="T89" fmla="*/ 617 h 923"/>
                  <a:gd name="T90" fmla="*/ 574 w 1250"/>
                  <a:gd name="T91" fmla="*/ 707 h 923"/>
                  <a:gd name="T92" fmla="*/ 359 w 1250"/>
                  <a:gd name="T93" fmla="*/ 755 h 923"/>
                  <a:gd name="T94" fmla="*/ 395 w 1250"/>
                  <a:gd name="T95" fmla="*/ 641 h 923"/>
                  <a:gd name="T96" fmla="*/ 431 w 1250"/>
                  <a:gd name="T97" fmla="*/ 647 h 923"/>
                  <a:gd name="T98" fmla="*/ 449 w 1250"/>
                  <a:gd name="T99" fmla="*/ 617 h 923"/>
                  <a:gd name="T100" fmla="*/ 580 w 1250"/>
                  <a:gd name="T101" fmla="*/ 515 h 923"/>
                  <a:gd name="T102" fmla="*/ 628 w 1250"/>
                  <a:gd name="T103" fmla="*/ 473 h 923"/>
                  <a:gd name="T104" fmla="*/ 652 w 1250"/>
                  <a:gd name="T105" fmla="*/ 396 h 923"/>
                  <a:gd name="T106" fmla="*/ 652 w 1250"/>
                  <a:gd name="T107" fmla="*/ 378 h 923"/>
                  <a:gd name="T108" fmla="*/ 676 w 1250"/>
                  <a:gd name="T109" fmla="*/ 270 h 923"/>
                  <a:gd name="T110" fmla="*/ 694 w 1250"/>
                  <a:gd name="T111" fmla="*/ 192 h 923"/>
                  <a:gd name="T112" fmla="*/ 706 w 1250"/>
                  <a:gd name="T113" fmla="*/ 264 h 923"/>
                  <a:gd name="T114" fmla="*/ 544 w 1250"/>
                  <a:gd name="T115" fmla="*/ 455 h 923"/>
                  <a:gd name="T116" fmla="*/ 646 w 1250"/>
                  <a:gd name="T117" fmla="*/ 803 h 92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40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41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42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43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44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45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46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54 w 72"/>
                  <a:gd name="T3" fmla="*/ 24 h 54"/>
                  <a:gd name="T4" fmla="*/ 66 w 72"/>
                  <a:gd name="T5" fmla="*/ 12 h 54"/>
                  <a:gd name="T6" fmla="*/ 72 w 72"/>
                  <a:gd name="T7" fmla="*/ 6 h 54"/>
                  <a:gd name="T8" fmla="*/ 78 w 72"/>
                  <a:gd name="T9" fmla="*/ 0 h 54"/>
                  <a:gd name="T10" fmla="*/ 48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47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48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49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93 w 287"/>
                  <a:gd name="T1" fmla="*/ 0 h 84"/>
                  <a:gd name="T2" fmla="*/ 0 w 287"/>
                  <a:gd name="T3" fmla="*/ 84 h 84"/>
                  <a:gd name="T4" fmla="*/ 174 w 287"/>
                  <a:gd name="T5" fmla="*/ 36 h 84"/>
                  <a:gd name="T6" fmla="*/ 114 w 287"/>
                  <a:gd name="T7" fmla="*/ 60 h 84"/>
                  <a:gd name="T8" fmla="*/ 282 w 287"/>
                  <a:gd name="T9" fmla="*/ 18 h 84"/>
                  <a:gd name="T10" fmla="*/ 293 w 287"/>
                  <a:gd name="T11" fmla="*/ 0 h 84"/>
                  <a:gd name="T12" fmla="*/ 293 w 287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50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51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52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53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54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55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56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57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58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59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60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61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97321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97322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97323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7324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7325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fld id="{1E435EF2-2E67-4159-97E9-38E9146BDB8A}" type="slidenum">
              <a:rPr lang="tr-TR"/>
              <a:pPr/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10" r:id="rId1"/>
    <p:sldLayoutId id="2147485599" r:id="rId2"/>
    <p:sldLayoutId id="2147485600" r:id="rId3"/>
    <p:sldLayoutId id="2147485601" r:id="rId4"/>
    <p:sldLayoutId id="2147485602" r:id="rId5"/>
    <p:sldLayoutId id="2147485603" r:id="rId6"/>
    <p:sldLayoutId id="2147485604" r:id="rId7"/>
    <p:sldLayoutId id="2147485605" r:id="rId8"/>
    <p:sldLayoutId id="2147485606" r:id="rId9"/>
    <p:sldLayoutId id="2147485607" r:id="rId10"/>
    <p:sldLayoutId id="21474856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28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592 w 6027"/>
                <a:gd name="T1" fmla="*/ 59 h 2296"/>
                <a:gd name="T2" fmla="*/ 0 w 6027"/>
                <a:gd name="T3" fmla="*/ 59 h 2296"/>
                <a:gd name="T4" fmla="*/ 0 w 6027"/>
                <a:gd name="T5" fmla="*/ 0 h 2296"/>
                <a:gd name="T6" fmla="*/ 4592 w 6027"/>
                <a:gd name="T7" fmla="*/ 0 h 2296"/>
                <a:gd name="T8" fmla="*/ 4592 w 6027"/>
                <a:gd name="T9" fmla="*/ 59 h 2296"/>
                <a:gd name="T10" fmla="*/ 4592 w 6027"/>
                <a:gd name="T11" fmla="*/ 5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445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</p:grpSp>
      <p:sp>
        <p:nvSpPr>
          <p:cNvPr id="1126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6 w 5748"/>
              <a:gd name="T1" fmla="*/ 2147483646 h 246"/>
              <a:gd name="T2" fmla="*/ 0 w 5748"/>
              <a:gd name="T3" fmla="*/ 2147483646 h 246"/>
              <a:gd name="T4" fmla="*/ 0 w 5748"/>
              <a:gd name="T5" fmla="*/ 0 h 246"/>
              <a:gd name="T6" fmla="*/ 2147483646 w 5748"/>
              <a:gd name="T7" fmla="*/ 0 h 246"/>
              <a:gd name="T8" fmla="*/ 2147483646 w 5748"/>
              <a:gd name="T9" fmla="*/ 2147483646 h 246"/>
              <a:gd name="T10" fmla="*/ 2147483646 w 5748"/>
              <a:gd name="T11" fmla="*/ 2147483646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1126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0445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  <p:grpSp>
          <p:nvGrpSpPr>
            <p:cNvPr id="1128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128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28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35 h 353"/>
                  <a:gd name="T4" fmla="*/ 24 w 186"/>
                  <a:gd name="T5" fmla="*/ 60 h 353"/>
                  <a:gd name="T6" fmla="*/ 18 w 186"/>
                  <a:gd name="T7" fmla="*/ 130 h 353"/>
                  <a:gd name="T8" fmla="*/ 42 w 186"/>
                  <a:gd name="T9" fmla="*/ 224 h 353"/>
                  <a:gd name="T10" fmla="*/ 48 w 186"/>
                  <a:gd name="T11" fmla="*/ 318 h 353"/>
                  <a:gd name="T12" fmla="*/ 0 w 186"/>
                  <a:gd name="T13" fmla="*/ 694 h 353"/>
                  <a:gd name="T14" fmla="*/ 54 w 186"/>
                  <a:gd name="T15" fmla="*/ 459 h 353"/>
                  <a:gd name="T16" fmla="*/ 84 w 186"/>
                  <a:gd name="T17" fmla="*/ 424 h 353"/>
                  <a:gd name="T18" fmla="*/ 126 w 186"/>
                  <a:gd name="T19" fmla="*/ 248 h 353"/>
                  <a:gd name="T20" fmla="*/ 144 w 186"/>
                  <a:gd name="T21" fmla="*/ 235 h 353"/>
                  <a:gd name="T22" fmla="*/ 144 w 186"/>
                  <a:gd name="T23" fmla="*/ 177 h 353"/>
                  <a:gd name="T24" fmla="*/ 186 w 186"/>
                  <a:gd name="T25" fmla="*/ 130 h 353"/>
                  <a:gd name="T26" fmla="*/ 162 w 186"/>
                  <a:gd name="T27" fmla="*/ 11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28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28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2 h 66"/>
                  <a:gd name="T8" fmla="*/ 6 w 155"/>
                  <a:gd name="T9" fmla="*/ 35 h 66"/>
                  <a:gd name="T10" fmla="*/ 0 w 155"/>
                  <a:gd name="T11" fmla="*/ 48 h 66"/>
                  <a:gd name="T12" fmla="*/ 78 w 155"/>
                  <a:gd name="T13" fmla="*/ 118 h 66"/>
                  <a:gd name="T14" fmla="*/ 96 w 155"/>
                  <a:gd name="T15" fmla="*/ 83 h 66"/>
                  <a:gd name="T16" fmla="*/ 155 w 155"/>
                  <a:gd name="T17" fmla="*/ 131 h 66"/>
                  <a:gd name="T18" fmla="*/ 126 w 155"/>
                  <a:gd name="T19" fmla="*/ 4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28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74 h 72"/>
                  <a:gd name="T2" fmla="*/ 0 w 42"/>
                  <a:gd name="T3" fmla="*/ 37 h 72"/>
                  <a:gd name="T4" fmla="*/ 12 w 42"/>
                  <a:gd name="T5" fmla="*/ 12 h 72"/>
                  <a:gd name="T6" fmla="*/ 0 w 42"/>
                  <a:gd name="T7" fmla="*/ 12 h 72"/>
                  <a:gd name="T8" fmla="*/ 12 w 42"/>
                  <a:gd name="T9" fmla="*/ 12 h 72"/>
                  <a:gd name="T10" fmla="*/ 24 w 42"/>
                  <a:gd name="T11" fmla="*/ 12 h 72"/>
                  <a:gd name="T12" fmla="*/ 36 w 42"/>
                  <a:gd name="T13" fmla="*/ 12 h 72"/>
                  <a:gd name="T14" fmla="*/ 42 w 42"/>
                  <a:gd name="T15" fmla="*/ 0 h 72"/>
                  <a:gd name="T16" fmla="*/ 30 w 42"/>
                  <a:gd name="T17" fmla="*/ 37 h 72"/>
                  <a:gd name="T18" fmla="*/ 42 w 42"/>
                  <a:gd name="T19" fmla="*/ 99 h 72"/>
                  <a:gd name="T20" fmla="*/ 12 w 42"/>
                  <a:gd name="T21" fmla="*/ 145 h 72"/>
                  <a:gd name="T22" fmla="*/ 6 w 42"/>
                  <a:gd name="T23" fmla="*/ 74 h 72"/>
                  <a:gd name="T24" fmla="*/ 6 w 42"/>
                  <a:gd name="T25" fmla="*/ 74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0446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tr-TR"/>
            </a:p>
          </p:txBody>
        </p:sp>
      </p:grpSp>
      <p:grpSp>
        <p:nvGrpSpPr>
          <p:cNvPr id="1126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127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6 h 287"/>
                <a:gd name="T4" fmla="*/ 66 w 365"/>
                <a:gd name="T5" fmla="*/ 120 h 287"/>
                <a:gd name="T6" fmla="*/ 143 w 365"/>
                <a:gd name="T7" fmla="*/ 198 h 287"/>
                <a:gd name="T8" fmla="*/ 191 w 365"/>
                <a:gd name="T9" fmla="*/ 180 h 287"/>
                <a:gd name="T10" fmla="*/ 341 w 365"/>
                <a:gd name="T11" fmla="*/ 311 h 287"/>
                <a:gd name="T12" fmla="*/ 305 w 365"/>
                <a:gd name="T13" fmla="*/ 189 h 287"/>
                <a:gd name="T14" fmla="*/ 365 w 365"/>
                <a:gd name="T15" fmla="*/ 144 h 287"/>
                <a:gd name="T16" fmla="*/ 359 w 365"/>
                <a:gd name="T17" fmla="*/ 138 h 287"/>
                <a:gd name="T18" fmla="*/ 335 w 365"/>
                <a:gd name="T19" fmla="*/ 126 h 287"/>
                <a:gd name="T20" fmla="*/ 299 w 365"/>
                <a:gd name="T21" fmla="*/ 96 h 287"/>
                <a:gd name="T22" fmla="*/ 257 w 365"/>
                <a:gd name="T23" fmla="*/ 78 h 287"/>
                <a:gd name="T24" fmla="*/ 215 w 365"/>
                <a:gd name="T25" fmla="*/ 60 h 287"/>
                <a:gd name="T26" fmla="*/ 173 w 365"/>
                <a:gd name="T27" fmla="*/ 42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27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27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6 h 60"/>
                <a:gd name="T16" fmla="*/ 65 w 71"/>
                <a:gd name="T17" fmla="*/ 48 h 60"/>
                <a:gd name="T18" fmla="*/ 71 w 71"/>
                <a:gd name="T19" fmla="*/ 60 h 60"/>
                <a:gd name="T20" fmla="*/ 71 w 71"/>
                <a:gd name="T21" fmla="*/ 66 h 60"/>
                <a:gd name="T22" fmla="*/ 59 w 71"/>
                <a:gd name="T23" fmla="*/ 60 h 60"/>
                <a:gd name="T24" fmla="*/ 47 w 71"/>
                <a:gd name="T25" fmla="*/ 48 h 60"/>
                <a:gd name="T26" fmla="*/ 23 w 71"/>
                <a:gd name="T27" fmla="*/ 36 h 60"/>
                <a:gd name="T28" fmla="*/ 23 w 71"/>
                <a:gd name="T29" fmla="*/ 42 h 60"/>
                <a:gd name="T30" fmla="*/ 18 w 71"/>
                <a:gd name="T31" fmla="*/ 48 h 60"/>
                <a:gd name="T32" fmla="*/ 12 w 71"/>
                <a:gd name="T33" fmla="*/ 54 h 60"/>
                <a:gd name="T34" fmla="*/ 6 w 71"/>
                <a:gd name="T35" fmla="*/ 54 h 60"/>
                <a:gd name="T36" fmla="*/ 6 w 71"/>
                <a:gd name="T37" fmla="*/ 54 h 60"/>
                <a:gd name="T38" fmla="*/ 6 w 71"/>
                <a:gd name="T39" fmla="*/ 42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27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0 h 162"/>
                <a:gd name="T10" fmla="*/ 96 w 161"/>
                <a:gd name="T11" fmla="*/ 66 h 162"/>
                <a:gd name="T12" fmla="*/ 102 w 161"/>
                <a:gd name="T13" fmla="*/ 78 h 162"/>
                <a:gd name="T14" fmla="*/ 108 w 161"/>
                <a:gd name="T15" fmla="*/ 90 h 162"/>
                <a:gd name="T16" fmla="*/ 120 w 161"/>
                <a:gd name="T17" fmla="*/ 102 h 162"/>
                <a:gd name="T18" fmla="*/ 143 w 161"/>
                <a:gd name="T19" fmla="*/ 120 h 162"/>
                <a:gd name="T20" fmla="*/ 155 w 161"/>
                <a:gd name="T21" fmla="*/ 150 h 162"/>
                <a:gd name="T22" fmla="*/ 161 w 161"/>
                <a:gd name="T23" fmla="*/ 168 h 162"/>
                <a:gd name="T24" fmla="*/ 161 w 161"/>
                <a:gd name="T25" fmla="*/ 174 h 162"/>
                <a:gd name="T26" fmla="*/ 96 w 161"/>
                <a:gd name="T27" fmla="*/ 108 h 162"/>
                <a:gd name="T28" fmla="*/ 30 w 161"/>
                <a:gd name="T29" fmla="*/ 60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27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6 h 60"/>
                <a:gd name="T4" fmla="*/ 41 w 59"/>
                <a:gd name="T5" fmla="*/ 42 h 60"/>
                <a:gd name="T6" fmla="*/ 47 w 59"/>
                <a:gd name="T7" fmla="*/ 48 h 60"/>
                <a:gd name="T8" fmla="*/ 53 w 59"/>
                <a:gd name="T9" fmla="*/ 60 h 60"/>
                <a:gd name="T10" fmla="*/ 53 w 59"/>
                <a:gd name="T11" fmla="*/ 66 h 60"/>
                <a:gd name="T12" fmla="*/ 47 w 59"/>
                <a:gd name="T13" fmla="*/ 60 h 60"/>
                <a:gd name="T14" fmla="*/ 35 w 59"/>
                <a:gd name="T15" fmla="*/ 54 h 60"/>
                <a:gd name="T16" fmla="*/ 23 w 59"/>
                <a:gd name="T17" fmla="*/ 42 h 60"/>
                <a:gd name="T18" fmla="*/ 17 w 59"/>
                <a:gd name="T19" fmla="*/ 36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28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2 h 204"/>
                <a:gd name="T2" fmla="*/ 245 w 245"/>
                <a:gd name="T3" fmla="*/ 48 h 204"/>
                <a:gd name="T4" fmla="*/ 209 w 245"/>
                <a:gd name="T5" fmla="*/ 90 h 204"/>
                <a:gd name="T6" fmla="*/ 143 w 245"/>
                <a:gd name="T7" fmla="*/ 144 h 204"/>
                <a:gd name="T8" fmla="*/ 167 w 245"/>
                <a:gd name="T9" fmla="*/ 168 h 204"/>
                <a:gd name="T10" fmla="*/ 179 w 245"/>
                <a:gd name="T11" fmla="*/ 222 h 204"/>
                <a:gd name="T12" fmla="*/ 77 w 245"/>
                <a:gd name="T13" fmla="*/ 144 h 204"/>
                <a:gd name="T14" fmla="*/ 47 w 245"/>
                <a:gd name="T15" fmla="*/ 90 h 204"/>
                <a:gd name="T16" fmla="*/ 89 w 245"/>
                <a:gd name="T17" fmla="*/ 72 h 204"/>
                <a:gd name="T18" fmla="*/ 59 w 245"/>
                <a:gd name="T19" fmla="*/ 42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2 h 204"/>
                <a:gd name="T50" fmla="*/ 233 w 245"/>
                <a:gd name="T51" fmla="*/ 42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0447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1127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447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447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447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1F8180D-BD56-4B4B-8583-8E439238F83A}" type="slidenum">
              <a:rPr lang="tr-TR"/>
              <a:pPr/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712" r:id="rId1"/>
    <p:sldLayoutId id="2147485619" r:id="rId2"/>
    <p:sldLayoutId id="2147485620" r:id="rId3"/>
    <p:sldLayoutId id="2147485621" r:id="rId4"/>
    <p:sldLayoutId id="2147485622" r:id="rId5"/>
    <p:sldLayoutId id="2147485623" r:id="rId6"/>
    <p:sldLayoutId id="2147485624" r:id="rId7"/>
    <p:sldLayoutId id="2147485625" r:id="rId8"/>
    <p:sldLayoutId id="2147485626" r:id="rId9"/>
    <p:sldLayoutId id="2147485627" r:id="rId10"/>
    <p:sldLayoutId id="21474856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omic Sans MS" pitchFamily="66" charset="0"/>
              </a:defRPr>
            </a:lvl1pPr>
          </a:lstStyle>
          <a:p>
            <a:fld id="{99A4BE6E-CCBF-40AC-9027-278C3C5FC613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12296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12297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231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25 w 2177"/>
                <a:gd name="T1" fmla="*/ 20 h 1298"/>
                <a:gd name="T2" fmla="*/ 23 w 2177"/>
                <a:gd name="T3" fmla="*/ 18 h 1298"/>
                <a:gd name="T4" fmla="*/ 21 w 2177"/>
                <a:gd name="T5" fmla="*/ 8 h 1298"/>
                <a:gd name="T6" fmla="*/ 34 w 2177"/>
                <a:gd name="T7" fmla="*/ 6 h 1298"/>
                <a:gd name="T8" fmla="*/ 35 w 2177"/>
                <a:gd name="T9" fmla="*/ 4 h 1298"/>
                <a:gd name="T10" fmla="*/ 33 w 2177"/>
                <a:gd name="T11" fmla="*/ 2 h 1298"/>
                <a:gd name="T12" fmla="*/ 20 w 2177"/>
                <a:gd name="T13" fmla="*/ 4 h 1298"/>
                <a:gd name="T14" fmla="*/ 20 w 2177"/>
                <a:gd name="T15" fmla="*/ 1 h 1298"/>
                <a:gd name="T16" fmla="*/ 17 w 2177"/>
                <a:gd name="T17" fmla="*/ 0 h 1298"/>
                <a:gd name="T18" fmla="*/ 15 w 2177"/>
                <a:gd name="T19" fmla="*/ 1 h 1298"/>
                <a:gd name="T20" fmla="*/ 14 w 2177"/>
                <a:gd name="T21" fmla="*/ 2 h 1298"/>
                <a:gd name="T22" fmla="*/ 15 w 2177"/>
                <a:gd name="T23" fmla="*/ 5 h 1298"/>
                <a:gd name="T24" fmla="*/ 11 w 2177"/>
                <a:gd name="T25" fmla="*/ 7 h 1298"/>
                <a:gd name="T26" fmla="*/ 16 w 2177"/>
                <a:gd name="T27" fmla="*/ 8 h 1298"/>
                <a:gd name="T28" fmla="*/ 18 w 2177"/>
                <a:gd name="T29" fmla="*/ 14 h 1298"/>
                <a:gd name="T30" fmla="*/ 3 w 2177"/>
                <a:gd name="T31" fmla="*/ 8 h 1298"/>
                <a:gd name="T32" fmla="*/ 1 w 2177"/>
                <a:gd name="T33" fmla="*/ 8 h 1298"/>
                <a:gd name="T34" fmla="*/ 0 w 2177"/>
                <a:gd name="T35" fmla="*/ 10 h 1298"/>
                <a:gd name="T36" fmla="*/ 1 w 2177"/>
                <a:gd name="T37" fmla="*/ 13 h 1298"/>
                <a:gd name="T38" fmla="*/ 18 w 2177"/>
                <a:gd name="T39" fmla="*/ 21 h 1298"/>
                <a:gd name="T40" fmla="*/ 22 w 2177"/>
                <a:gd name="T41" fmla="*/ 20 h 1298"/>
                <a:gd name="T42" fmla="*/ 25 w 2177"/>
                <a:gd name="T43" fmla="*/ 21 h 1298"/>
                <a:gd name="T44" fmla="*/ 25 w 2177"/>
                <a:gd name="T45" fmla="*/ 20 h 1298"/>
                <a:gd name="T46" fmla="*/ 25 w 2177"/>
                <a:gd name="T47" fmla="*/ 2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31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1 w 143"/>
                <a:gd name="T3" fmla="*/ 0 h 258"/>
                <a:gd name="T4" fmla="*/ 2 w 143"/>
                <a:gd name="T5" fmla="*/ 4 h 258"/>
                <a:gd name="T6" fmla="*/ 0 w 143"/>
                <a:gd name="T7" fmla="*/ 5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31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2 w 1586"/>
                <a:gd name="T1" fmla="*/ 0 h 821"/>
                <a:gd name="T2" fmla="*/ 20 w 1586"/>
                <a:gd name="T3" fmla="*/ 8 h 821"/>
                <a:gd name="T4" fmla="*/ 22 w 1586"/>
                <a:gd name="T5" fmla="*/ 9 h 821"/>
                <a:gd name="T6" fmla="*/ 24 w 1586"/>
                <a:gd name="T7" fmla="*/ 12 h 821"/>
                <a:gd name="T8" fmla="*/ 24 w 1586"/>
                <a:gd name="T9" fmla="*/ 12 h 821"/>
                <a:gd name="T10" fmla="*/ 21 w 1586"/>
                <a:gd name="T11" fmla="*/ 12 h 821"/>
                <a:gd name="T12" fmla="*/ 17 w 1586"/>
                <a:gd name="T13" fmla="*/ 12 h 821"/>
                <a:gd name="T14" fmla="*/ 0 w 1586"/>
                <a:gd name="T15" fmla="*/ 4 h 821"/>
                <a:gd name="T16" fmla="*/ 0 w 1586"/>
                <a:gd name="T17" fmla="*/ 2 h 821"/>
                <a:gd name="T18" fmla="*/ 0 w 1586"/>
                <a:gd name="T19" fmla="*/ 0 h 821"/>
                <a:gd name="T20" fmla="*/ 2 w 1586"/>
                <a:gd name="T21" fmla="*/ 0 h 821"/>
                <a:gd name="T22" fmla="*/ 2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31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6 h 747"/>
                <a:gd name="T2" fmla="*/ 15 w 1049"/>
                <a:gd name="T3" fmla="*/ 12 h 747"/>
                <a:gd name="T4" fmla="*/ 15 w 1049"/>
                <a:gd name="T5" fmla="*/ 9 h 747"/>
                <a:gd name="T6" fmla="*/ 17 w 1049"/>
                <a:gd name="T7" fmla="*/ 7 h 747"/>
                <a:gd name="T8" fmla="*/ 2 w 1049"/>
                <a:gd name="T9" fmla="*/ 0 h 747"/>
                <a:gd name="T10" fmla="*/ 0 w 1049"/>
                <a:gd name="T11" fmla="*/ 2 h 747"/>
                <a:gd name="T12" fmla="*/ 0 w 1049"/>
                <a:gd name="T13" fmla="*/ 6 h 747"/>
                <a:gd name="T14" fmla="*/ 0 w 1049"/>
                <a:gd name="T15" fmla="*/ 6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31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2 w 272"/>
                <a:gd name="T3" fmla="*/ 0 h 241"/>
                <a:gd name="T4" fmla="*/ 3 w 272"/>
                <a:gd name="T5" fmla="*/ 1 h 241"/>
                <a:gd name="T6" fmla="*/ 4 w 272"/>
                <a:gd name="T7" fmla="*/ 3 h 241"/>
                <a:gd name="T8" fmla="*/ 2 w 272"/>
                <a:gd name="T9" fmla="*/ 3 h 241"/>
                <a:gd name="T10" fmla="*/ 0 w 272"/>
                <a:gd name="T11" fmla="*/ 4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32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3 w 152"/>
                <a:gd name="T1" fmla="*/ 1 h 224"/>
                <a:gd name="T2" fmla="*/ 3 w 152"/>
                <a:gd name="T3" fmla="*/ 4 h 224"/>
                <a:gd name="T4" fmla="*/ 0 w 152"/>
                <a:gd name="T5" fmla="*/ 1 h 224"/>
                <a:gd name="T6" fmla="*/ 2 w 152"/>
                <a:gd name="T7" fmla="*/ 0 h 224"/>
                <a:gd name="T8" fmla="*/ 3 w 152"/>
                <a:gd name="T9" fmla="*/ 1 h 224"/>
                <a:gd name="T10" fmla="*/ 3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32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2 h 764"/>
                <a:gd name="T2" fmla="*/ 2 w 386"/>
                <a:gd name="T3" fmla="*/ 0 h 764"/>
                <a:gd name="T4" fmla="*/ 4 w 386"/>
                <a:gd name="T5" fmla="*/ 1 h 764"/>
                <a:gd name="T6" fmla="*/ 7 w 386"/>
                <a:gd name="T7" fmla="*/ 12 h 764"/>
                <a:gd name="T8" fmla="*/ 5 w 386"/>
                <a:gd name="T9" fmla="*/ 12 h 764"/>
                <a:gd name="T10" fmla="*/ 3 w 386"/>
                <a:gd name="T11" fmla="*/ 11 h 764"/>
                <a:gd name="T12" fmla="*/ 0 w 386"/>
                <a:gd name="T13" fmla="*/ 2 h 764"/>
                <a:gd name="T14" fmla="*/ 0 w 386"/>
                <a:gd name="T15" fmla="*/ 2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32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1 w 728"/>
                <a:gd name="T1" fmla="*/ 0 h 348"/>
                <a:gd name="T2" fmla="*/ 0 w 728"/>
                <a:gd name="T3" fmla="*/ 2 h 348"/>
                <a:gd name="T4" fmla="*/ 1 w 728"/>
                <a:gd name="T5" fmla="*/ 6 h 348"/>
                <a:gd name="T6" fmla="*/ 12 w 728"/>
                <a:gd name="T7" fmla="*/ 4 h 348"/>
                <a:gd name="T8" fmla="*/ 12 w 728"/>
                <a:gd name="T9" fmla="*/ 1 h 348"/>
                <a:gd name="T10" fmla="*/ 11 w 728"/>
                <a:gd name="T11" fmla="*/ 0 h 348"/>
                <a:gd name="T12" fmla="*/ 1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32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5 w 312"/>
                <a:gd name="T1" fmla="*/ 0 h 135"/>
                <a:gd name="T2" fmla="*/ 0 w 312"/>
                <a:gd name="T3" fmla="*/ 1 h 135"/>
                <a:gd name="T4" fmla="*/ 5 w 312"/>
                <a:gd name="T5" fmla="*/ 2 h 135"/>
                <a:gd name="T6" fmla="*/ 5 w 312"/>
                <a:gd name="T7" fmla="*/ 0 h 135"/>
                <a:gd name="T8" fmla="*/ 5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1232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232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233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 h 175"/>
                    <a:gd name="T2" fmla="*/ 2 w 313"/>
                    <a:gd name="T3" fmla="*/ 0 h 175"/>
                    <a:gd name="T4" fmla="*/ 4 w 313"/>
                    <a:gd name="T5" fmla="*/ 0 h 175"/>
                    <a:gd name="T6" fmla="*/ 5 w 313"/>
                    <a:gd name="T7" fmla="*/ 0 h 175"/>
                    <a:gd name="T8" fmla="*/ 5 w 313"/>
                    <a:gd name="T9" fmla="*/ 1 h 175"/>
                    <a:gd name="T10" fmla="*/ 3 w 313"/>
                    <a:gd name="T11" fmla="*/ 1 h 175"/>
                    <a:gd name="T12" fmla="*/ 2 w 313"/>
                    <a:gd name="T13" fmla="*/ 1 h 175"/>
                    <a:gd name="T14" fmla="*/ 1 w 313"/>
                    <a:gd name="T15" fmla="*/ 2 h 175"/>
                    <a:gd name="T16" fmla="*/ 0 w 313"/>
                    <a:gd name="T17" fmla="*/ 1 h 175"/>
                    <a:gd name="T18" fmla="*/ 0 w 313"/>
                    <a:gd name="T19" fmla="*/ 1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233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3 w 230"/>
                    <a:gd name="T3" fmla="*/ 5 h 266"/>
                    <a:gd name="T4" fmla="*/ 4 w 230"/>
                    <a:gd name="T5" fmla="*/ 4 h 266"/>
                    <a:gd name="T6" fmla="*/ 4 w 230"/>
                    <a:gd name="T7" fmla="*/ 1 h 266"/>
                    <a:gd name="T8" fmla="*/ 3 w 230"/>
                    <a:gd name="T9" fmla="*/ 0 h 266"/>
                    <a:gd name="T10" fmla="*/ 3 w 230"/>
                    <a:gd name="T11" fmla="*/ 4 h 266"/>
                    <a:gd name="T12" fmla="*/ 2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234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2 h 234"/>
                    <a:gd name="T4" fmla="*/ 0 w 87"/>
                    <a:gd name="T5" fmla="*/ 3 h 234"/>
                    <a:gd name="T6" fmla="*/ 0 w 87"/>
                    <a:gd name="T7" fmla="*/ 4 h 234"/>
                    <a:gd name="T8" fmla="*/ 1 w 87"/>
                    <a:gd name="T9" fmla="*/ 4 h 234"/>
                    <a:gd name="T10" fmla="*/ 1 w 87"/>
                    <a:gd name="T11" fmla="*/ 2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12326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2 w 1190"/>
                  <a:gd name="T1" fmla="*/ 0 h 500"/>
                  <a:gd name="T2" fmla="*/ 19 w 1190"/>
                  <a:gd name="T3" fmla="*/ 8 h 500"/>
                  <a:gd name="T4" fmla="*/ 17 w 1190"/>
                  <a:gd name="T5" fmla="*/ 8 h 500"/>
                  <a:gd name="T6" fmla="*/ 0 w 1190"/>
                  <a:gd name="T7" fmla="*/ 1 h 500"/>
                  <a:gd name="T8" fmla="*/ 2 w 1190"/>
                  <a:gd name="T9" fmla="*/ 0 h 500"/>
                  <a:gd name="T10" fmla="*/ 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327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2 w 489"/>
                  <a:gd name="T3" fmla="*/ 2 h 296"/>
                  <a:gd name="T4" fmla="*/ 5 w 489"/>
                  <a:gd name="T5" fmla="*/ 3 h 296"/>
                  <a:gd name="T6" fmla="*/ 6 w 489"/>
                  <a:gd name="T7" fmla="*/ 4 h 296"/>
                  <a:gd name="T8" fmla="*/ 5 w 489"/>
                  <a:gd name="T9" fmla="*/ 4 h 296"/>
                  <a:gd name="T10" fmla="*/ 2 w 489"/>
                  <a:gd name="T11" fmla="*/ 3 h 296"/>
                  <a:gd name="T12" fmla="*/ 0 w 489"/>
                  <a:gd name="T13" fmla="*/ 2 h 296"/>
                  <a:gd name="T14" fmla="*/ 1 w 489"/>
                  <a:gd name="T15" fmla="*/ 3 h 296"/>
                  <a:gd name="T16" fmla="*/ 4 w 489"/>
                  <a:gd name="T17" fmla="*/ 5 h 296"/>
                  <a:gd name="T18" fmla="*/ 7 w 489"/>
                  <a:gd name="T19" fmla="*/ 5 h 296"/>
                  <a:gd name="T20" fmla="*/ 7 w 489"/>
                  <a:gd name="T21" fmla="*/ 4 h 296"/>
                  <a:gd name="T22" fmla="*/ 6 w 489"/>
                  <a:gd name="T23" fmla="*/ 2 h 296"/>
                  <a:gd name="T24" fmla="*/ 2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328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2 w 213"/>
                  <a:gd name="T3" fmla="*/ 0 h 478"/>
                  <a:gd name="T4" fmla="*/ 2 w 213"/>
                  <a:gd name="T5" fmla="*/ 3 h 478"/>
                  <a:gd name="T6" fmla="*/ 2 w 213"/>
                  <a:gd name="T7" fmla="*/ 5 h 478"/>
                  <a:gd name="T8" fmla="*/ 4 w 213"/>
                  <a:gd name="T9" fmla="*/ 7 h 478"/>
                  <a:gd name="T10" fmla="*/ 2 w 213"/>
                  <a:gd name="T11" fmla="*/ 7 h 478"/>
                  <a:gd name="T12" fmla="*/ 1 w 213"/>
                  <a:gd name="T13" fmla="*/ 5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2329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2330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2 w 150"/>
                    <a:gd name="T1" fmla="*/ 0 h 173"/>
                    <a:gd name="T2" fmla="*/ 1 w 150"/>
                    <a:gd name="T3" fmla="*/ 2 h 173"/>
                    <a:gd name="T4" fmla="*/ 0 w 150"/>
                    <a:gd name="T5" fmla="*/ 3 h 173"/>
                    <a:gd name="T6" fmla="*/ 2 w 150"/>
                    <a:gd name="T7" fmla="*/ 3 h 173"/>
                    <a:gd name="T8" fmla="*/ 2 w 150"/>
                    <a:gd name="T9" fmla="*/ 2 h 173"/>
                    <a:gd name="T10" fmla="*/ 3 w 150"/>
                    <a:gd name="T11" fmla="*/ 1 h 173"/>
                    <a:gd name="T12" fmla="*/ 2 w 150"/>
                    <a:gd name="T13" fmla="*/ 0 h 173"/>
                    <a:gd name="T14" fmla="*/ 2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2331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3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4 h 880"/>
                    <a:gd name="T6" fmla="*/ 2 w 1684"/>
                    <a:gd name="T7" fmla="*/ 6 h 880"/>
                    <a:gd name="T8" fmla="*/ 19 w 1684"/>
                    <a:gd name="T9" fmla="*/ 14 h 880"/>
                    <a:gd name="T10" fmla="*/ 23 w 1684"/>
                    <a:gd name="T11" fmla="*/ 14 h 880"/>
                    <a:gd name="T12" fmla="*/ 26 w 1684"/>
                    <a:gd name="T13" fmla="*/ 14 h 880"/>
                    <a:gd name="T14" fmla="*/ 27 w 1684"/>
                    <a:gd name="T15" fmla="*/ 13 h 880"/>
                    <a:gd name="T16" fmla="*/ 24 w 1684"/>
                    <a:gd name="T17" fmla="*/ 11 h 880"/>
                    <a:gd name="T18" fmla="*/ 23 w 1684"/>
                    <a:gd name="T19" fmla="*/ 8 h 880"/>
                    <a:gd name="T20" fmla="*/ 22 w 1684"/>
                    <a:gd name="T21" fmla="*/ 9 h 880"/>
                    <a:gd name="T22" fmla="*/ 23 w 1684"/>
                    <a:gd name="T23" fmla="*/ 11 h 880"/>
                    <a:gd name="T24" fmla="*/ 25 w 1684"/>
                    <a:gd name="T25" fmla="*/ 13 h 880"/>
                    <a:gd name="T26" fmla="*/ 23 w 1684"/>
                    <a:gd name="T27" fmla="*/ 13 h 880"/>
                    <a:gd name="T28" fmla="*/ 20 w 1684"/>
                    <a:gd name="T29" fmla="*/ 13 h 880"/>
                    <a:gd name="T30" fmla="*/ 20 w 1684"/>
                    <a:gd name="T31" fmla="*/ 11 h 880"/>
                    <a:gd name="T32" fmla="*/ 21 w 1684"/>
                    <a:gd name="T33" fmla="*/ 9 h 880"/>
                    <a:gd name="T34" fmla="*/ 20 w 1684"/>
                    <a:gd name="T35" fmla="*/ 9 h 880"/>
                    <a:gd name="T36" fmla="*/ 19 w 1684"/>
                    <a:gd name="T37" fmla="*/ 11 h 880"/>
                    <a:gd name="T38" fmla="*/ 18 w 1684"/>
                    <a:gd name="T39" fmla="*/ 13 h 880"/>
                    <a:gd name="T40" fmla="*/ 2 w 1684"/>
                    <a:gd name="T41" fmla="*/ 5 h 880"/>
                    <a:gd name="T42" fmla="*/ 2 w 1684"/>
                    <a:gd name="T43" fmla="*/ 4 h 880"/>
                    <a:gd name="T44" fmla="*/ 2 w 1684"/>
                    <a:gd name="T45" fmla="*/ 2 h 880"/>
                    <a:gd name="T46" fmla="*/ 4 w 1684"/>
                    <a:gd name="T47" fmla="*/ 0 h 880"/>
                    <a:gd name="T48" fmla="*/ 3 w 1684"/>
                    <a:gd name="T49" fmla="*/ 0 h 880"/>
                    <a:gd name="T50" fmla="*/ 3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2332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2 w 160"/>
                    <a:gd name="T1" fmla="*/ 0 h 335"/>
                    <a:gd name="T2" fmla="*/ 1 w 160"/>
                    <a:gd name="T3" fmla="*/ 1 h 335"/>
                    <a:gd name="T4" fmla="*/ 0 w 160"/>
                    <a:gd name="T5" fmla="*/ 3 h 335"/>
                    <a:gd name="T6" fmla="*/ 1 w 160"/>
                    <a:gd name="T7" fmla="*/ 4 h 335"/>
                    <a:gd name="T8" fmla="*/ 2 w 160"/>
                    <a:gd name="T9" fmla="*/ 5 h 335"/>
                    <a:gd name="T10" fmla="*/ 2 w 160"/>
                    <a:gd name="T11" fmla="*/ 2 h 335"/>
                    <a:gd name="T12" fmla="*/ 3 w 160"/>
                    <a:gd name="T13" fmla="*/ 0 h 335"/>
                    <a:gd name="T14" fmla="*/ 2 w 160"/>
                    <a:gd name="T15" fmla="*/ 0 h 335"/>
                    <a:gd name="T16" fmla="*/ 2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2333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4 w 642"/>
                    <a:gd name="T1" fmla="*/ 14 h 1188"/>
                    <a:gd name="T2" fmla="*/ 0 w 642"/>
                    <a:gd name="T3" fmla="*/ 2 h 1188"/>
                    <a:gd name="T4" fmla="*/ 2 w 642"/>
                    <a:gd name="T5" fmla="*/ 1 h 1188"/>
                    <a:gd name="T6" fmla="*/ 5 w 642"/>
                    <a:gd name="T7" fmla="*/ 0 h 1188"/>
                    <a:gd name="T8" fmla="*/ 7 w 642"/>
                    <a:gd name="T9" fmla="*/ 1 h 1188"/>
                    <a:gd name="T10" fmla="*/ 11 w 642"/>
                    <a:gd name="T11" fmla="*/ 19 h 1188"/>
                    <a:gd name="T12" fmla="*/ 9 w 642"/>
                    <a:gd name="T13" fmla="*/ 18 h 1188"/>
                    <a:gd name="T14" fmla="*/ 6 w 642"/>
                    <a:gd name="T15" fmla="*/ 2 h 1188"/>
                    <a:gd name="T16" fmla="*/ 4 w 642"/>
                    <a:gd name="T17" fmla="*/ 1 h 1188"/>
                    <a:gd name="T18" fmla="*/ 2 w 642"/>
                    <a:gd name="T19" fmla="*/ 2 h 1188"/>
                    <a:gd name="T20" fmla="*/ 2 w 642"/>
                    <a:gd name="T21" fmla="*/ 3 h 1188"/>
                    <a:gd name="T22" fmla="*/ 5 w 642"/>
                    <a:gd name="T23" fmla="*/ 15 h 1188"/>
                    <a:gd name="T24" fmla="*/ 4 w 642"/>
                    <a:gd name="T25" fmla="*/ 14 h 1188"/>
                    <a:gd name="T26" fmla="*/ 4 w 642"/>
                    <a:gd name="T27" fmla="*/ 1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2334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2 w 192"/>
                    <a:gd name="T3" fmla="*/ 4 h 504"/>
                    <a:gd name="T4" fmla="*/ 2 w 192"/>
                    <a:gd name="T5" fmla="*/ 5 h 504"/>
                    <a:gd name="T6" fmla="*/ 2 w 192"/>
                    <a:gd name="T7" fmla="*/ 8 h 504"/>
                    <a:gd name="T8" fmla="*/ 3 w 192"/>
                    <a:gd name="T9" fmla="*/ 8 h 504"/>
                    <a:gd name="T10" fmla="*/ 3 w 192"/>
                    <a:gd name="T11" fmla="*/ 6 h 504"/>
                    <a:gd name="T12" fmla="*/ 3 w 192"/>
                    <a:gd name="T13" fmla="*/ 4 h 504"/>
                    <a:gd name="T14" fmla="*/ 2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2335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5 w 390"/>
                    <a:gd name="T1" fmla="*/ 0 h 269"/>
                    <a:gd name="T2" fmla="*/ 5 w 390"/>
                    <a:gd name="T3" fmla="*/ 1 h 269"/>
                    <a:gd name="T4" fmla="*/ 4 w 390"/>
                    <a:gd name="T5" fmla="*/ 2 h 269"/>
                    <a:gd name="T6" fmla="*/ 0 w 390"/>
                    <a:gd name="T7" fmla="*/ 3 h 269"/>
                    <a:gd name="T8" fmla="*/ 0 w 390"/>
                    <a:gd name="T9" fmla="*/ 4 h 269"/>
                    <a:gd name="T10" fmla="*/ 5 w 390"/>
                    <a:gd name="T11" fmla="*/ 4 h 269"/>
                    <a:gd name="T12" fmla="*/ 5 w 390"/>
                    <a:gd name="T13" fmla="*/ 5 h 269"/>
                    <a:gd name="T14" fmla="*/ 7 w 390"/>
                    <a:gd name="T15" fmla="*/ 5 h 269"/>
                    <a:gd name="T16" fmla="*/ 6 w 390"/>
                    <a:gd name="T17" fmla="*/ 3 h 269"/>
                    <a:gd name="T18" fmla="*/ 2 w 390"/>
                    <a:gd name="T19" fmla="*/ 3 h 269"/>
                    <a:gd name="T20" fmla="*/ 6 w 390"/>
                    <a:gd name="T21" fmla="*/ 2 h 269"/>
                    <a:gd name="T22" fmla="*/ 5 w 390"/>
                    <a:gd name="T23" fmla="*/ 0 h 269"/>
                    <a:gd name="T24" fmla="*/ 5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2336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3 h 424"/>
                    <a:gd name="T2" fmla="*/ 14 w 941"/>
                    <a:gd name="T3" fmla="*/ 0 h 424"/>
                    <a:gd name="T4" fmla="*/ 15 w 941"/>
                    <a:gd name="T5" fmla="*/ 2 h 424"/>
                    <a:gd name="T6" fmla="*/ 15 w 941"/>
                    <a:gd name="T7" fmla="*/ 3 h 424"/>
                    <a:gd name="T8" fmla="*/ 15 w 941"/>
                    <a:gd name="T9" fmla="*/ 5 h 424"/>
                    <a:gd name="T10" fmla="*/ 1 w 941"/>
                    <a:gd name="T11" fmla="*/ 7 h 424"/>
                    <a:gd name="T12" fmla="*/ 1 w 941"/>
                    <a:gd name="T13" fmla="*/ 6 h 424"/>
                    <a:gd name="T14" fmla="*/ 14 w 941"/>
                    <a:gd name="T15" fmla="*/ 4 h 424"/>
                    <a:gd name="T16" fmla="*/ 14 w 941"/>
                    <a:gd name="T17" fmla="*/ 3 h 424"/>
                    <a:gd name="T18" fmla="*/ 14 w 941"/>
                    <a:gd name="T19" fmla="*/ 1 h 424"/>
                    <a:gd name="T20" fmla="*/ 0 w 941"/>
                    <a:gd name="T21" fmla="*/ 3 h 424"/>
                    <a:gd name="T22" fmla="*/ 0 w 941"/>
                    <a:gd name="T23" fmla="*/ 3 h 424"/>
                    <a:gd name="T24" fmla="*/ 0 w 941"/>
                    <a:gd name="T25" fmla="*/ 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2337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 h 173"/>
                    <a:gd name="T2" fmla="*/ 2 w 488"/>
                    <a:gd name="T3" fmla="*/ 2 h 173"/>
                    <a:gd name="T4" fmla="*/ 4 w 488"/>
                    <a:gd name="T5" fmla="*/ 2 h 173"/>
                    <a:gd name="T6" fmla="*/ 7 w 488"/>
                    <a:gd name="T7" fmla="*/ 1 h 173"/>
                    <a:gd name="T8" fmla="*/ 8 w 488"/>
                    <a:gd name="T9" fmla="*/ 0 h 173"/>
                    <a:gd name="T10" fmla="*/ 7 w 488"/>
                    <a:gd name="T11" fmla="*/ 0 h 173"/>
                    <a:gd name="T12" fmla="*/ 4 w 488"/>
                    <a:gd name="T13" fmla="*/ 0 h 173"/>
                    <a:gd name="T14" fmla="*/ 2 w 488"/>
                    <a:gd name="T15" fmla="*/ 0 h 173"/>
                    <a:gd name="T16" fmla="*/ 1 w 488"/>
                    <a:gd name="T17" fmla="*/ 1 h 173"/>
                    <a:gd name="T18" fmla="*/ 2 w 488"/>
                    <a:gd name="T19" fmla="*/ 1 h 173"/>
                    <a:gd name="T20" fmla="*/ 5 w 488"/>
                    <a:gd name="T21" fmla="*/ 0 h 173"/>
                    <a:gd name="T22" fmla="*/ 7 w 488"/>
                    <a:gd name="T23" fmla="*/ 0 h 173"/>
                    <a:gd name="T24" fmla="*/ 5 w 488"/>
                    <a:gd name="T25" fmla="*/ 1 h 173"/>
                    <a:gd name="T26" fmla="*/ 3 w 488"/>
                    <a:gd name="T27" fmla="*/ 1 h 173"/>
                    <a:gd name="T28" fmla="*/ 0 w 488"/>
                    <a:gd name="T29" fmla="*/ 1 h 173"/>
                    <a:gd name="T30" fmla="*/ 0 w 488"/>
                    <a:gd name="T31" fmla="*/ 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grpSp>
        <p:nvGrpSpPr>
          <p:cNvPr id="12299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2313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22 h 3266"/>
                <a:gd name="T2" fmla="*/ 0 w 772"/>
                <a:gd name="T3" fmla="*/ 21 h 3266"/>
                <a:gd name="T4" fmla="*/ 0 w 772"/>
                <a:gd name="T5" fmla="*/ 19 h 3266"/>
                <a:gd name="T6" fmla="*/ 0 w 772"/>
                <a:gd name="T7" fmla="*/ 18 h 3266"/>
                <a:gd name="T8" fmla="*/ 0 w 772"/>
                <a:gd name="T9" fmla="*/ 16 h 3266"/>
                <a:gd name="T10" fmla="*/ 0 w 772"/>
                <a:gd name="T11" fmla="*/ 14 h 3266"/>
                <a:gd name="T12" fmla="*/ 0 w 772"/>
                <a:gd name="T13" fmla="*/ 14 h 3266"/>
                <a:gd name="T14" fmla="*/ 0 w 772"/>
                <a:gd name="T15" fmla="*/ 13 h 3266"/>
                <a:gd name="T16" fmla="*/ 0 w 772"/>
                <a:gd name="T17" fmla="*/ 12 h 3266"/>
                <a:gd name="T18" fmla="*/ 0 w 772"/>
                <a:gd name="T19" fmla="*/ 11 h 3266"/>
                <a:gd name="T20" fmla="*/ 0 w 772"/>
                <a:gd name="T21" fmla="*/ 8 h 3266"/>
                <a:gd name="T22" fmla="*/ 0 w 772"/>
                <a:gd name="T23" fmla="*/ 7 h 3266"/>
                <a:gd name="T24" fmla="*/ 0 w 772"/>
                <a:gd name="T25" fmla="*/ 5 h 3266"/>
                <a:gd name="T26" fmla="*/ 0 w 772"/>
                <a:gd name="T27" fmla="*/ 4 h 3266"/>
                <a:gd name="T28" fmla="*/ 0 w 772"/>
                <a:gd name="T29" fmla="*/ 3 h 3266"/>
                <a:gd name="T30" fmla="*/ 0 w 772"/>
                <a:gd name="T31" fmla="*/ 0 h 3266"/>
                <a:gd name="T32" fmla="*/ 0 w 772"/>
                <a:gd name="T33" fmla="*/ 3 h 3266"/>
                <a:gd name="T34" fmla="*/ 0 w 772"/>
                <a:gd name="T35" fmla="*/ 4 h 3266"/>
                <a:gd name="T36" fmla="*/ 0 w 772"/>
                <a:gd name="T37" fmla="*/ 5 h 3266"/>
                <a:gd name="T38" fmla="*/ 0 w 772"/>
                <a:gd name="T39" fmla="*/ 6 h 3266"/>
                <a:gd name="T40" fmla="*/ 0 w 772"/>
                <a:gd name="T41" fmla="*/ 7 h 3266"/>
                <a:gd name="T42" fmla="*/ 0 w 772"/>
                <a:gd name="T43" fmla="*/ 9 h 3266"/>
                <a:gd name="T44" fmla="*/ 0 w 772"/>
                <a:gd name="T45" fmla="*/ 11 h 3266"/>
                <a:gd name="T46" fmla="*/ 0 w 772"/>
                <a:gd name="T47" fmla="*/ 13 h 3266"/>
                <a:gd name="T48" fmla="*/ 0 w 772"/>
                <a:gd name="T49" fmla="*/ 14 h 3266"/>
                <a:gd name="T50" fmla="*/ 0 w 772"/>
                <a:gd name="T51" fmla="*/ 15 h 3266"/>
                <a:gd name="T52" fmla="*/ 0 w 772"/>
                <a:gd name="T53" fmla="*/ 17 h 3266"/>
                <a:gd name="T54" fmla="*/ 0 w 772"/>
                <a:gd name="T55" fmla="*/ 19 h 3266"/>
                <a:gd name="T56" fmla="*/ 0 w 772"/>
                <a:gd name="T57" fmla="*/ 21 h 3266"/>
                <a:gd name="T58" fmla="*/ 0 w 772"/>
                <a:gd name="T59" fmla="*/ 22 h 3266"/>
                <a:gd name="T60" fmla="*/ 0 w 772"/>
                <a:gd name="T61" fmla="*/ 23 h 3266"/>
                <a:gd name="T62" fmla="*/ 0 w 772"/>
                <a:gd name="T63" fmla="*/ 22 h 3266"/>
                <a:gd name="T64" fmla="*/ 0 w 772"/>
                <a:gd name="T65" fmla="*/ 22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314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50 h 3266"/>
                <a:gd name="T2" fmla="*/ 0 w 772"/>
                <a:gd name="T3" fmla="*/ 47 h 3266"/>
                <a:gd name="T4" fmla="*/ 0 w 772"/>
                <a:gd name="T5" fmla="*/ 44 h 3266"/>
                <a:gd name="T6" fmla="*/ 0 w 772"/>
                <a:gd name="T7" fmla="*/ 40 h 3266"/>
                <a:gd name="T8" fmla="*/ 0 w 772"/>
                <a:gd name="T9" fmla="*/ 36 h 3266"/>
                <a:gd name="T10" fmla="*/ 0 w 772"/>
                <a:gd name="T11" fmla="*/ 33 h 3266"/>
                <a:gd name="T12" fmla="*/ 0 w 772"/>
                <a:gd name="T13" fmla="*/ 31 h 3266"/>
                <a:gd name="T14" fmla="*/ 0 w 772"/>
                <a:gd name="T15" fmla="*/ 30 h 3266"/>
                <a:gd name="T16" fmla="*/ 0 w 772"/>
                <a:gd name="T17" fmla="*/ 28 h 3266"/>
                <a:gd name="T18" fmla="*/ 0 w 772"/>
                <a:gd name="T19" fmla="*/ 25 h 3266"/>
                <a:gd name="T20" fmla="*/ 0 w 772"/>
                <a:gd name="T21" fmla="*/ 19 h 3266"/>
                <a:gd name="T22" fmla="*/ 0 w 772"/>
                <a:gd name="T23" fmla="*/ 15 h 3266"/>
                <a:gd name="T24" fmla="*/ 0 w 772"/>
                <a:gd name="T25" fmla="*/ 12 h 3266"/>
                <a:gd name="T26" fmla="*/ 0 w 772"/>
                <a:gd name="T27" fmla="*/ 10 h 3266"/>
                <a:gd name="T28" fmla="*/ 0 w 772"/>
                <a:gd name="T29" fmla="*/ 7 h 3266"/>
                <a:gd name="T30" fmla="*/ 0 w 772"/>
                <a:gd name="T31" fmla="*/ 0 h 3266"/>
                <a:gd name="T32" fmla="*/ 0 w 772"/>
                <a:gd name="T33" fmla="*/ 6 h 3266"/>
                <a:gd name="T34" fmla="*/ 0 w 772"/>
                <a:gd name="T35" fmla="*/ 10 h 3266"/>
                <a:gd name="T36" fmla="*/ 0 w 772"/>
                <a:gd name="T37" fmla="*/ 12 h 3266"/>
                <a:gd name="T38" fmla="*/ 0 w 772"/>
                <a:gd name="T39" fmla="*/ 14 h 3266"/>
                <a:gd name="T40" fmla="*/ 0 w 772"/>
                <a:gd name="T41" fmla="*/ 17 h 3266"/>
                <a:gd name="T42" fmla="*/ 0 w 772"/>
                <a:gd name="T43" fmla="*/ 20 h 3266"/>
                <a:gd name="T44" fmla="*/ 0 w 772"/>
                <a:gd name="T45" fmla="*/ 26 h 3266"/>
                <a:gd name="T46" fmla="*/ 0 w 772"/>
                <a:gd name="T47" fmla="*/ 30 h 3266"/>
                <a:gd name="T48" fmla="*/ 0 w 772"/>
                <a:gd name="T49" fmla="*/ 33 h 3266"/>
                <a:gd name="T50" fmla="*/ 0 w 772"/>
                <a:gd name="T51" fmla="*/ 35 h 3266"/>
                <a:gd name="T52" fmla="*/ 0 w 772"/>
                <a:gd name="T53" fmla="*/ 39 h 3266"/>
                <a:gd name="T54" fmla="*/ 0 w 772"/>
                <a:gd name="T55" fmla="*/ 43 h 3266"/>
                <a:gd name="T56" fmla="*/ 0 w 772"/>
                <a:gd name="T57" fmla="*/ 47 h 3266"/>
                <a:gd name="T58" fmla="*/ 0 w 772"/>
                <a:gd name="T59" fmla="*/ 50 h 3266"/>
                <a:gd name="T60" fmla="*/ 0 w 772"/>
                <a:gd name="T61" fmla="*/ 52 h 3266"/>
                <a:gd name="T62" fmla="*/ 0 w 772"/>
                <a:gd name="T63" fmla="*/ 50 h 3266"/>
                <a:gd name="T64" fmla="*/ 0 w 772"/>
                <a:gd name="T65" fmla="*/ 5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230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230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2303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1 h 806"/>
                  <a:gd name="T4" fmla="*/ 0 w 245"/>
                  <a:gd name="T5" fmla="*/ 2 h 806"/>
                  <a:gd name="T6" fmla="*/ 0 w 245"/>
                  <a:gd name="T7" fmla="*/ 2 h 806"/>
                  <a:gd name="T8" fmla="*/ 0 w 245"/>
                  <a:gd name="T9" fmla="*/ 1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12304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2305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1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2306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1 h 1230"/>
                    <a:gd name="T4" fmla="*/ 0 w 1064"/>
                    <a:gd name="T5" fmla="*/ 1 h 1230"/>
                    <a:gd name="T6" fmla="*/ 0 w 1064"/>
                    <a:gd name="T7" fmla="*/ 2 h 1230"/>
                    <a:gd name="T8" fmla="*/ 0 w 1064"/>
                    <a:gd name="T9" fmla="*/ 2 h 1230"/>
                    <a:gd name="T10" fmla="*/ 0 w 1064"/>
                    <a:gd name="T11" fmla="*/ 2 h 1230"/>
                    <a:gd name="T12" fmla="*/ 0 w 1064"/>
                    <a:gd name="T13" fmla="*/ 2 h 1230"/>
                    <a:gd name="T14" fmla="*/ 0 w 1064"/>
                    <a:gd name="T15" fmla="*/ 1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1 h 1230"/>
                    <a:gd name="T28" fmla="*/ 0 w 1064"/>
                    <a:gd name="T29" fmla="*/ 1 h 1230"/>
                    <a:gd name="T30" fmla="*/ 0 w 1064"/>
                    <a:gd name="T31" fmla="*/ 2 h 1230"/>
                    <a:gd name="T32" fmla="*/ 0 w 1064"/>
                    <a:gd name="T33" fmla="*/ 2 h 1230"/>
                    <a:gd name="T34" fmla="*/ 0 w 1064"/>
                    <a:gd name="T35" fmla="*/ 2 h 1230"/>
                    <a:gd name="T36" fmla="*/ 0 w 1064"/>
                    <a:gd name="T37" fmla="*/ 1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2307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>
                    <a:gd name="T0" fmla="*/ 1 w 2002"/>
                    <a:gd name="T1" fmla="*/ 0 h 2521"/>
                    <a:gd name="T2" fmla="*/ 0 w 2002"/>
                    <a:gd name="T3" fmla="*/ 5 h 2521"/>
                    <a:gd name="T4" fmla="*/ 0 w 2002"/>
                    <a:gd name="T5" fmla="*/ 5 h 2521"/>
                    <a:gd name="T6" fmla="*/ 1 w 2002"/>
                    <a:gd name="T7" fmla="*/ 0 h 2521"/>
                    <a:gd name="T8" fmla="*/ 1 w 2002"/>
                    <a:gd name="T9" fmla="*/ 0 h 2521"/>
                    <a:gd name="T10" fmla="*/ 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2308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6 h 3771"/>
                    <a:gd name="T2" fmla="*/ 0 w 3007"/>
                    <a:gd name="T3" fmla="*/ 6 h 3771"/>
                    <a:gd name="T4" fmla="*/ 0 w 3007"/>
                    <a:gd name="T5" fmla="*/ 6 h 3771"/>
                    <a:gd name="T6" fmla="*/ 0 w 3007"/>
                    <a:gd name="T7" fmla="*/ 6 h 3771"/>
                    <a:gd name="T8" fmla="*/ 0 w 3007"/>
                    <a:gd name="T9" fmla="*/ 5 h 3771"/>
                    <a:gd name="T10" fmla="*/ 0 w 3007"/>
                    <a:gd name="T11" fmla="*/ 6 h 3771"/>
                    <a:gd name="T12" fmla="*/ 0 w 3007"/>
                    <a:gd name="T13" fmla="*/ 6 h 3771"/>
                    <a:gd name="T14" fmla="*/ 1 w 3007"/>
                    <a:gd name="T15" fmla="*/ 1 h 3771"/>
                    <a:gd name="T16" fmla="*/ 1 w 3007"/>
                    <a:gd name="T17" fmla="*/ 0 h 3771"/>
                    <a:gd name="T18" fmla="*/ 1 w 3007"/>
                    <a:gd name="T19" fmla="*/ 0 h 3771"/>
                    <a:gd name="T20" fmla="*/ 1 w 3007"/>
                    <a:gd name="T21" fmla="*/ 0 h 3771"/>
                    <a:gd name="T22" fmla="*/ 1 w 3007"/>
                    <a:gd name="T23" fmla="*/ 1 h 3771"/>
                    <a:gd name="T24" fmla="*/ 0 w 3007"/>
                    <a:gd name="T25" fmla="*/ 7 h 3771"/>
                    <a:gd name="T26" fmla="*/ 0 w 3007"/>
                    <a:gd name="T27" fmla="*/ 7 h 3771"/>
                    <a:gd name="T28" fmla="*/ 0 w 3007"/>
                    <a:gd name="T29" fmla="*/ 8 h 3771"/>
                    <a:gd name="T30" fmla="*/ 0 w 3007"/>
                    <a:gd name="T31" fmla="*/ 7 h 3771"/>
                    <a:gd name="T32" fmla="*/ 0 w 3007"/>
                    <a:gd name="T33" fmla="*/ 7 h 3771"/>
                    <a:gd name="T34" fmla="*/ 0 w 3007"/>
                    <a:gd name="T35" fmla="*/ 7 h 3771"/>
                    <a:gd name="T36" fmla="*/ 0 w 3007"/>
                    <a:gd name="T37" fmla="*/ 7 h 3771"/>
                    <a:gd name="T38" fmla="*/ 0 w 3007"/>
                    <a:gd name="T39" fmla="*/ 6 h 3771"/>
                    <a:gd name="T40" fmla="*/ 0 w 3007"/>
                    <a:gd name="T41" fmla="*/ 7 h 3771"/>
                    <a:gd name="T42" fmla="*/ 0 w 3007"/>
                    <a:gd name="T43" fmla="*/ 6 h 3771"/>
                    <a:gd name="T44" fmla="*/ 0 w 3007"/>
                    <a:gd name="T45" fmla="*/ 7 h 3771"/>
                    <a:gd name="T46" fmla="*/ 0 w 3007"/>
                    <a:gd name="T47" fmla="*/ 6 h 3771"/>
                    <a:gd name="T48" fmla="*/ 0 w 3007"/>
                    <a:gd name="T49" fmla="*/ 6 h 3771"/>
                    <a:gd name="T50" fmla="*/ 0 w 3007"/>
                    <a:gd name="T51" fmla="*/ 6 h 3771"/>
                    <a:gd name="T52" fmla="*/ 0 w 3007"/>
                    <a:gd name="T53" fmla="*/ 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2309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1 h 342"/>
                    <a:gd name="T6" fmla="*/ 0 w 673"/>
                    <a:gd name="T7" fmla="*/ 1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2310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1 h 403"/>
                    <a:gd name="T6" fmla="*/ 0 w 716"/>
                    <a:gd name="T7" fmla="*/ 1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2311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1 h 411"/>
                    <a:gd name="T6" fmla="*/ 0 w 717"/>
                    <a:gd name="T7" fmla="*/ 1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12312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1 h 386"/>
                    <a:gd name="T6" fmla="*/ 0 w 709"/>
                    <a:gd name="T7" fmla="*/ 1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sp>
          <p:nvSpPr>
            <p:cNvPr id="1230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3" r:id="rId1"/>
    <p:sldLayoutId id="2147485629" r:id="rId2"/>
    <p:sldLayoutId id="2147485630" r:id="rId3"/>
    <p:sldLayoutId id="2147485631" r:id="rId4"/>
    <p:sldLayoutId id="2147485632" r:id="rId5"/>
    <p:sldLayoutId id="2147485633" r:id="rId6"/>
    <p:sldLayoutId id="2147485634" r:id="rId7"/>
    <p:sldLayoutId id="2147485635" r:id="rId8"/>
    <p:sldLayoutId id="2147485636" r:id="rId9"/>
    <p:sldLayoutId id="2147485637" r:id="rId10"/>
    <p:sldLayoutId id="21474856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0338" y="1557338"/>
            <a:ext cx="5683250" cy="2159000"/>
          </a:xfrm>
        </p:spPr>
        <p:txBody>
          <a:bodyPr/>
          <a:lstStyle/>
          <a:p>
            <a:pPr eaLnBrk="1" hangingPunct="1"/>
            <a:r>
              <a:rPr lang="tr-TR" b="1" dirty="0"/>
              <a:t>TOKSİKOKİNETİK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19475" y="4652963"/>
            <a:ext cx="5249863" cy="1465262"/>
          </a:xfrm>
        </p:spPr>
        <p:txBody>
          <a:bodyPr/>
          <a:lstStyle/>
          <a:p>
            <a:pPr eaLnBrk="1" hangingPunct="1"/>
            <a:r>
              <a:rPr lang="tr-TR"/>
              <a:t>PROF. DR. AYHAN FİLAZİ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7737"/>
            <a:ext cx="2568560" cy="36286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>
              <a:defRPr/>
            </a:pPr>
            <a:r>
              <a:rPr lang="tr-TR" dirty="0"/>
              <a:t>Deriden emilme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288" y="1341438"/>
            <a:ext cx="8291512" cy="4789487"/>
          </a:xfrm>
        </p:spPr>
        <p:txBody>
          <a:bodyPr/>
          <a:lstStyle/>
          <a:p>
            <a:pPr>
              <a:defRPr/>
            </a:pPr>
            <a:r>
              <a:rPr lang="tr-TR" dirty="0"/>
              <a:t>Deri son derece az geçirgendir. Çünkü;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r-TR" dirty="0"/>
              <a:t>- Ölü hücrelerin dış katmanda olması,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r-TR" dirty="0"/>
              <a:t>- Zayıf kanlanma ve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r-TR" dirty="0"/>
              <a:t>- Epidermisin </a:t>
            </a:r>
            <a:r>
              <a:rPr lang="tr-TR" dirty="0" err="1"/>
              <a:t>keratin</a:t>
            </a:r>
            <a:r>
              <a:rPr lang="tr-TR" dirty="0"/>
              <a:t> tabakası</a:t>
            </a:r>
          </a:p>
          <a:p>
            <a:pPr>
              <a:defRPr/>
            </a:pPr>
            <a:r>
              <a:rPr lang="tr-TR" u="sng" dirty="0"/>
              <a:t>Ancak hasarlı ve yangılı deriden birçok madde kolayca emilir.</a:t>
            </a:r>
          </a:p>
          <a:p>
            <a:pPr>
              <a:defRPr/>
            </a:pPr>
            <a:endParaRPr lang="tr-TR" dirty="0"/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600" b="0"/>
              <a:t>Deriden emilme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362950" cy="4933950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/>
              <a:t>Yağda iyi çözünen maddeler, yağlı çözelti veya emülsiyonların emilmesi kolaydır. </a:t>
            </a:r>
          </a:p>
          <a:p>
            <a:pPr eaLnBrk="1" hangingPunct="1">
              <a:defRPr/>
            </a:pPr>
            <a:r>
              <a:rPr lang="tr-TR" sz="2800" dirty="0"/>
              <a:t>Polar (</a:t>
            </a:r>
            <a:r>
              <a:rPr lang="tr-TR" sz="2000" i="1" dirty="0"/>
              <a:t>üzerinde negatif ve pozitif yük taşıyan</a:t>
            </a:r>
            <a:r>
              <a:rPr lang="tr-TR" sz="2800" dirty="0"/>
              <a:t>) ve küçük molekül ağırlıklı maddeler de deriden emilerek zehirlenmeye sebep olabilir.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tr-TR" sz="2800" dirty="0"/>
              <a:t>Nikotin, </a:t>
            </a:r>
            <a:r>
              <a:rPr lang="tr-TR" sz="2800" dirty="0" err="1"/>
              <a:t>dieldrin</a:t>
            </a:r>
            <a:r>
              <a:rPr lang="tr-TR" sz="2800" dirty="0"/>
              <a:t>, </a:t>
            </a:r>
            <a:r>
              <a:rPr lang="tr-TR" sz="2800" dirty="0" err="1"/>
              <a:t>karbontetraklörür</a:t>
            </a:r>
            <a:r>
              <a:rPr lang="tr-TR" sz="2800" dirty="0"/>
              <a:t>, </a:t>
            </a:r>
            <a:r>
              <a:rPr lang="tr-TR" sz="2800" dirty="0" err="1"/>
              <a:t>paratiyon</a:t>
            </a:r>
            <a:r>
              <a:rPr lang="tr-TR" sz="2800" dirty="0"/>
              <a:t>, </a:t>
            </a:r>
            <a:r>
              <a:rPr lang="tr-TR" sz="2800" dirty="0" err="1"/>
              <a:t>klorpirifos</a:t>
            </a:r>
            <a:r>
              <a:rPr lang="tr-TR" sz="2800" dirty="0"/>
              <a:t>, </a:t>
            </a:r>
            <a:r>
              <a:rPr lang="tr-TR" sz="2800" dirty="0" err="1"/>
              <a:t>permetrin</a:t>
            </a:r>
            <a:r>
              <a:rPr lang="tr-TR" sz="2800" dirty="0"/>
              <a:t> ve bazı sinir zehirleri (sarin, tabun </a:t>
            </a:r>
            <a:r>
              <a:rPr lang="tr-TR" sz="2800" dirty="0" err="1"/>
              <a:t>vb</a:t>
            </a:r>
            <a:r>
              <a:rPr lang="tr-TR" sz="2800" dirty="0"/>
              <a:t>) sağlam deriden kolayca emilip zehirlenme yapabilirler. </a:t>
            </a:r>
          </a:p>
          <a:p>
            <a:pPr eaLnBrk="1" hangingPunct="1"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74638"/>
            <a:ext cx="8435975" cy="706437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0"/>
              <a:t>Sindirim kanalından emilme </a:t>
            </a:r>
            <a:endParaRPr lang="tr-TR" sz="40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713788" cy="5472113"/>
          </a:xfrm>
        </p:spPr>
        <p:txBody>
          <a:bodyPr/>
          <a:lstStyle/>
          <a:p>
            <a:pPr marL="541338" lvl="3" indent="0" eaLnBrk="1" hangingPunct="1">
              <a:defRPr/>
            </a:pPr>
            <a:r>
              <a:rPr lang="tr-TR" sz="3200" dirty="0"/>
              <a:t> En önemli yol </a:t>
            </a:r>
          </a:p>
          <a:p>
            <a:pPr marL="541338" lvl="3" indent="0" eaLnBrk="1" hangingPunct="1">
              <a:defRPr/>
            </a:pPr>
            <a:r>
              <a:rPr lang="tr-TR" sz="3200" dirty="0"/>
              <a:t>Tüm kısımlarından emilim olursa da en çok gerçekleştiği yer ince bağırsaklardır. (İnce bağırsak uzunluğu ergin sığırda 40, ergin koyunda 24-25 m’dir)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24863" cy="706437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/>
              <a:t>Sindirim kanalından emilme bakımından maddenin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lvl="3" eaLnBrk="1" hangingPunct="1">
              <a:buFont typeface="Wingdings" pitchFamily="2" charset="2"/>
              <a:buNone/>
              <a:defRPr/>
            </a:pPr>
            <a:endParaRPr lang="tr-TR" dirty="0"/>
          </a:p>
          <a:p>
            <a:pPr eaLnBrk="1" hangingPunct="1">
              <a:defRPr/>
            </a:pPr>
            <a:r>
              <a:rPr lang="tr-TR" dirty="0"/>
              <a:t>Molekül büyüklüğü, şekli ve konsantrasyonu,</a:t>
            </a:r>
          </a:p>
          <a:p>
            <a:pPr eaLnBrk="1" hangingPunct="1">
              <a:defRPr/>
            </a:pPr>
            <a:r>
              <a:rPr lang="tr-TR" dirty="0"/>
              <a:t>Birlikte verildiğinde diğer maddelerle veya yem ya da gıdayla etkileşmesi,</a:t>
            </a:r>
          </a:p>
          <a:p>
            <a:pPr eaLnBrk="1" hangingPunct="1">
              <a:defRPr/>
            </a:pPr>
            <a:r>
              <a:rPr lang="tr-TR" dirty="0" err="1"/>
              <a:t>Formülasyonu</a:t>
            </a:r>
            <a:r>
              <a:rPr lang="tr-TR" dirty="0"/>
              <a:t> ve </a:t>
            </a:r>
            <a:r>
              <a:rPr lang="tr-TR" dirty="0" err="1"/>
              <a:t>farmasötik</a:t>
            </a:r>
            <a:r>
              <a:rPr lang="tr-TR" dirty="0"/>
              <a:t> şekli,</a:t>
            </a:r>
          </a:p>
          <a:p>
            <a:pPr eaLnBrk="1" hangingPunct="1">
              <a:defRPr/>
            </a:pPr>
            <a:r>
              <a:rPr lang="tr-TR" dirty="0"/>
              <a:t>Hayvan türleri arasında sindirim sisteminin şekil ve görev yönünden farklılığı,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850900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>
                <a:solidFill>
                  <a:schemeClr val="tx1"/>
                </a:solidFill>
              </a:rPr>
              <a:t>Sindirim kanalından emilme bakımından maddenin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340768"/>
            <a:ext cx="8785101" cy="5517232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/>
              <a:t>Mide-bağırsak hareketleri, boşalma süresi ve salgıları,</a:t>
            </a:r>
          </a:p>
          <a:p>
            <a:pPr eaLnBrk="1" hangingPunct="1">
              <a:defRPr/>
            </a:pPr>
            <a:r>
              <a:rPr lang="tr-TR" dirty="0"/>
              <a:t>Sindirim kanalı içeriğinin sıvısı ve </a:t>
            </a:r>
            <a:r>
              <a:rPr lang="tr-TR" dirty="0" err="1"/>
              <a:t>osmolaritesi</a:t>
            </a:r>
            <a:r>
              <a:rPr lang="tr-TR" dirty="0"/>
              <a:t>,</a:t>
            </a:r>
          </a:p>
          <a:p>
            <a:pPr eaLnBrk="1" hangingPunct="1">
              <a:defRPr/>
            </a:pPr>
            <a:r>
              <a:rPr lang="tr-TR" dirty="0"/>
              <a:t>Sindirim kanalındaki </a:t>
            </a:r>
            <a:r>
              <a:rPr lang="tr-TR" dirty="0" err="1"/>
              <a:t>mikrobiyal</a:t>
            </a:r>
            <a:r>
              <a:rPr lang="tr-TR" dirty="0"/>
              <a:t> faaliyet,</a:t>
            </a:r>
          </a:p>
          <a:p>
            <a:pPr eaLnBrk="1" hangingPunct="1">
              <a:defRPr/>
            </a:pPr>
            <a:r>
              <a:rPr lang="tr-TR" dirty="0"/>
              <a:t>Mide-bağırsak mukozasındaki </a:t>
            </a:r>
            <a:r>
              <a:rPr lang="tr-TR" dirty="0" err="1"/>
              <a:t>epitel</a:t>
            </a:r>
            <a:r>
              <a:rPr lang="tr-TR" dirty="0"/>
              <a:t> hücrelerin bütünlüğü,</a:t>
            </a:r>
          </a:p>
          <a:p>
            <a:pPr eaLnBrk="1" hangingPunct="1">
              <a:defRPr/>
            </a:pPr>
            <a:r>
              <a:rPr lang="tr-TR" dirty="0"/>
              <a:t>İçeriğin geçiş süresi gibi etmenler önemlidir.</a:t>
            </a:r>
            <a:r>
              <a:rPr lang="tr-TR" sz="2000" dirty="0"/>
              <a:t> </a:t>
            </a:r>
          </a:p>
          <a:p>
            <a:pPr eaLnBrk="1" hangingPunct="1"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0"/>
            <a:ext cx="8569325" cy="836613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0"/>
              <a:t>Sindirim kanalından emilme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/>
              <a:t>Maddenin iyonize olmamış halde bulunmasını kolaylaştıran durum veya yerler emilmesini de önemli ölçüde hızlandırır. </a:t>
            </a:r>
          </a:p>
          <a:p>
            <a:pPr eaLnBrk="1" hangingPunct="1">
              <a:defRPr/>
            </a:pPr>
            <a:r>
              <a:rPr lang="tr-TR" dirty="0"/>
              <a:t>Zayıf asidik bileşikler mideden (</a:t>
            </a:r>
            <a:r>
              <a:rPr lang="tr-TR" dirty="0" err="1"/>
              <a:t>pH</a:t>
            </a:r>
            <a:r>
              <a:rPr lang="tr-TR" dirty="0"/>
              <a:t> 1-2), bazik olanlar ise bağırsaklardan (</a:t>
            </a:r>
            <a:r>
              <a:rPr lang="tr-TR" dirty="0" err="1"/>
              <a:t>pH</a:t>
            </a:r>
            <a:r>
              <a:rPr lang="tr-TR" dirty="0"/>
              <a:t> 7-8) daha kolay emilir.  </a:t>
            </a:r>
          </a:p>
        </p:txBody>
      </p:sp>
      <p:pic>
        <p:nvPicPr>
          <p:cNvPr id="49156" name="Picture 5" descr="measu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4076700"/>
            <a:ext cx="4679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64613" cy="706437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1" dirty="0"/>
              <a:t>Solunum yoluyla emilme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1438" y="940995"/>
            <a:ext cx="8893175" cy="5616575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/>
              <a:t>Yoğun </a:t>
            </a:r>
            <a:r>
              <a:rPr lang="tr-TR" sz="2800" dirty="0" err="1"/>
              <a:t>damarlaşma</a:t>
            </a:r>
            <a:r>
              <a:rPr lang="tr-TR" sz="2800" dirty="0"/>
              <a:t> ve kan debisi yüksektir; geniş bir emme alanı oluşturur. </a:t>
            </a:r>
          </a:p>
          <a:p>
            <a:pPr lvl="1" eaLnBrk="1" hangingPunct="1">
              <a:defRPr/>
            </a:pPr>
            <a:r>
              <a:rPr lang="tr-TR" sz="2400" dirty="0"/>
              <a:t>Gaz (</a:t>
            </a:r>
            <a:r>
              <a:rPr lang="tr-TR" sz="2400" dirty="0" err="1"/>
              <a:t>karbonmonoksit</a:t>
            </a:r>
            <a:r>
              <a:rPr lang="tr-TR" sz="2400" dirty="0"/>
              <a:t>, </a:t>
            </a:r>
            <a:r>
              <a:rPr lang="tr-TR" sz="2400" dirty="0" err="1"/>
              <a:t>kükürtdioksit</a:t>
            </a:r>
            <a:r>
              <a:rPr lang="tr-TR" sz="2400" dirty="0"/>
              <a:t>, amonyak gibi), </a:t>
            </a:r>
          </a:p>
          <a:p>
            <a:pPr lvl="1" eaLnBrk="1" hangingPunct="1">
              <a:defRPr/>
            </a:pPr>
            <a:r>
              <a:rPr lang="tr-TR" sz="2400" dirty="0"/>
              <a:t>Buhar (benzen, </a:t>
            </a:r>
            <a:r>
              <a:rPr lang="tr-TR" sz="2400" dirty="0" err="1"/>
              <a:t>karbontetraklörür</a:t>
            </a:r>
            <a:r>
              <a:rPr lang="tr-TR" sz="2400" dirty="0"/>
              <a:t> </a:t>
            </a:r>
            <a:r>
              <a:rPr lang="tr-TR" sz="2400" dirty="0" err="1"/>
              <a:t>vb</a:t>
            </a:r>
            <a:r>
              <a:rPr lang="tr-TR" sz="2400" dirty="0"/>
              <a:t> sıvı uçucu maddeler),</a:t>
            </a:r>
          </a:p>
          <a:p>
            <a:pPr lvl="1" eaLnBrk="1" hangingPunct="1">
              <a:defRPr/>
            </a:pPr>
            <a:r>
              <a:rPr lang="tr-TR" sz="2400" dirty="0" err="1"/>
              <a:t>Aerosol</a:t>
            </a:r>
            <a:r>
              <a:rPr lang="tr-TR" sz="2400" dirty="0"/>
              <a:t> (silika </a:t>
            </a:r>
            <a:r>
              <a:rPr lang="tr-TR" sz="2400" dirty="0" err="1"/>
              <a:t>vb</a:t>
            </a:r>
            <a:r>
              <a:rPr lang="tr-TR" sz="2400" dirty="0"/>
              <a:t>) halindeki sıvı ve katı tanecikler solunum yollarından hızlı ve kolay şekilde emilebilirler.</a:t>
            </a:r>
          </a:p>
          <a:p>
            <a:pPr lvl="1" eaLnBrk="1" hangingPunct="1">
              <a:defRPr/>
            </a:pPr>
            <a:r>
              <a:rPr lang="tr-TR" sz="2400" dirty="0"/>
              <a:t>Küçük moleküller alveol zarında 5-10 Å çapındaki deliklerden veya yağda kolay çözünenler pasif difüzyonla emilirler.</a:t>
            </a:r>
            <a:r>
              <a:rPr lang="tr-TR" dirty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85925" y="457200"/>
            <a:ext cx="7000875" cy="1125538"/>
          </a:xfrm>
        </p:spPr>
        <p:txBody>
          <a:bodyPr/>
          <a:lstStyle/>
          <a:p>
            <a:pPr eaLnBrk="1" hangingPunct="1"/>
            <a:r>
              <a:rPr lang="tr-TR" b="1"/>
              <a:t>Solunum yoluyla giriş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5924" y="1772816"/>
            <a:ext cx="7000875" cy="4323184"/>
          </a:xfrm>
        </p:spPr>
        <p:txBody>
          <a:bodyPr/>
          <a:lstStyle/>
          <a:p>
            <a:pPr eaLnBrk="1" hangingPunct="1"/>
            <a:r>
              <a:rPr lang="tr-TR" dirty="0"/>
              <a:t>Solunum havası ile alınan parçacıkların;</a:t>
            </a:r>
          </a:p>
          <a:p>
            <a:pPr lvl="1" eaLnBrk="1" hangingPunct="1"/>
            <a:r>
              <a:rPr lang="tr-TR" dirty="0"/>
              <a:t>%25’i geri çıkarılır, </a:t>
            </a:r>
          </a:p>
          <a:p>
            <a:pPr lvl="1" eaLnBrk="1" hangingPunct="1"/>
            <a:r>
              <a:rPr lang="tr-TR" dirty="0"/>
              <a:t>%50’si üst solunum yollarında tutulur,</a:t>
            </a:r>
          </a:p>
          <a:p>
            <a:pPr lvl="1" eaLnBrk="1" hangingPunct="1"/>
            <a:r>
              <a:rPr lang="tr-TR" dirty="0"/>
              <a:t>%25 kadarı alt solunum yollarına ulaşır.</a:t>
            </a:r>
            <a:r>
              <a:rPr lang="tr-TR" sz="2900" dirty="0"/>
              <a:t> </a:t>
            </a:r>
          </a:p>
        </p:txBody>
      </p:sp>
      <p:pic>
        <p:nvPicPr>
          <p:cNvPr id="52228" name="Picture 5" descr="Structure of alveo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4005263"/>
            <a:ext cx="32400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076700"/>
            <a:ext cx="324008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850900"/>
          </a:xfrm>
        </p:spPr>
        <p:txBody>
          <a:bodyPr/>
          <a:lstStyle/>
          <a:p>
            <a:pPr eaLnBrk="1" hangingPunct="1">
              <a:defRPr/>
            </a:pPr>
            <a:r>
              <a:rPr lang="tr-TR" b="1"/>
              <a:t>Solunum yoluyla giriş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dirty="0" err="1"/>
              <a:t>Aerosollerde</a:t>
            </a:r>
            <a:r>
              <a:rPr lang="tr-TR" dirty="0"/>
              <a:t> bulunan tanecik çapı emilme ve solunum yollarının çeşitli kısımlarında tutulma bakımından önemlidir. </a:t>
            </a:r>
            <a:endParaRPr lang="tr-TR" dirty="0">
              <a:sym typeface="Symbol" pitchFamily="18" charset="2"/>
            </a:endParaRPr>
          </a:p>
          <a:p>
            <a:pPr eaLnBrk="1" hangingPunct="1">
              <a:defRPr/>
            </a:pPr>
            <a:r>
              <a:rPr lang="tr-TR" dirty="0"/>
              <a:t>5 µm ve daha büyük tanecikler genellikle </a:t>
            </a:r>
            <a:r>
              <a:rPr lang="tr-TR" b="1" dirty="0" err="1"/>
              <a:t>naso-farengeal</a:t>
            </a:r>
            <a:r>
              <a:rPr lang="tr-TR" b="1" dirty="0"/>
              <a:t> bölgede</a:t>
            </a:r>
            <a:r>
              <a:rPr lang="tr-TR" dirty="0"/>
              <a:t>, </a:t>
            </a:r>
          </a:p>
          <a:p>
            <a:pPr eaLnBrk="1" hangingPunct="1">
              <a:defRPr/>
            </a:pPr>
            <a:r>
              <a:rPr lang="tr-TR" dirty="0"/>
              <a:t>2-5 µm çapındaki tanecikler </a:t>
            </a:r>
            <a:r>
              <a:rPr lang="tr-TR" b="1" dirty="0" err="1"/>
              <a:t>trakea-bronşiolar</a:t>
            </a:r>
            <a:r>
              <a:rPr lang="tr-TR" b="1" dirty="0"/>
              <a:t> bölgede</a:t>
            </a:r>
            <a:r>
              <a:rPr lang="tr-TR" dirty="0"/>
              <a:t> tutulur.  </a:t>
            </a:r>
          </a:p>
          <a:p>
            <a:pPr eaLnBrk="1" hangingPunct="1">
              <a:defRPr/>
            </a:pPr>
            <a:r>
              <a:rPr lang="tr-TR" dirty="0"/>
              <a:t>Sadece 1 µm ve daha küçük olan tanecikler </a:t>
            </a:r>
            <a:r>
              <a:rPr lang="tr-TR" b="1" dirty="0" err="1"/>
              <a:t>alveoler</a:t>
            </a:r>
            <a:r>
              <a:rPr lang="tr-TR" b="1" dirty="0"/>
              <a:t> kısma</a:t>
            </a:r>
            <a:r>
              <a:rPr lang="tr-TR" dirty="0"/>
              <a:t> geçebilirler ve </a:t>
            </a:r>
            <a:r>
              <a:rPr lang="tr-TR" dirty="0" err="1"/>
              <a:t>pinositozla</a:t>
            </a:r>
            <a:r>
              <a:rPr lang="tr-TR" dirty="0"/>
              <a:t> emilir.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0"/>
              <a:t>Solunum yoluyla giriş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Asbest lifleri bu şekilde girerek akciğer dokusunda yıllarca kalır; </a:t>
            </a:r>
            <a:r>
              <a:rPr lang="tr-TR" dirty="0" err="1"/>
              <a:t>fibroz</a:t>
            </a:r>
            <a:r>
              <a:rPr lang="tr-TR" dirty="0"/>
              <a:t> ve </a:t>
            </a:r>
            <a:r>
              <a:rPr lang="tr-TR" dirty="0" err="1"/>
              <a:t>tümoral</a:t>
            </a:r>
            <a:r>
              <a:rPr lang="tr-TR" dirty="0"/>
              <a:t> oluşumlara sebep olur. </a:t>
            </a:r>
          </a:p>
          <a:p>
            <a:pPr eaLnBrk="1" hangingPunct="1">
              <a:defRPr/>
            </a:pPr>
            <a:r>
              <a:rPr lang="tr-TR" dirty="0"/>
              <a:t>Kurşun parçaları (0.25 µm) gibi küçük boyutlu maddeler emilerek dolaşıma girerler.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dirty="0"/>
          </a:p>
        </p:txBody>
      </p:sp>
      <p:pic>
        <p:nvPicPr>
          <p:cNvPr id="54276" name="Picture 5" descr="Breathin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4292600"/>
            <a:ext cx="2233613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tr-TR" dirty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8569325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923"/>
          </a:xfrm>
        </p:spPr>
        <p:txBody>
          <a:bodyPr/>
          <a:lstStyle/>
          <a:p>
            <a:r>
              <a:rPr lang="tr-TR" dirty="0" err="1"/>
              <a:t>Parenteral</a:t>
            </a:r>
            <a:r>
              <a:rPr lang="tr-TR" dirty="0"/>
              <a:t> yollarla emilme: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544616"/>
          </a:xfrm>
        </p:spPr>
        <p:txBody>
          <a:bodyPr/>
          <a:lstStyle/>
          <a:p>
            <a:r>
              <a:rPr lang="tr-TR" sz="2800" dirty="0"/>
              <a:t>Damar içi yol, zehirin emilme basamağının atlanarak doğrudan kan dolaşımına verilmesidir. </a:t>
            </a:r>
          </a:p>
          <a:p>
            <a:r>
              <a:rPr lang="tr-TR" sz="2800" dirty="0"/>
              <a:t>Periton içi yol, zengin </a:t>
            </a:r>
            <a:r>
              <a:rPr lang="tr-TR" sz="2800" dirty="0" err="1"/>
              <a:t>peritoneal</a:t>
            </a:r>
            <a:r>
              <a:rPr lang="tr-TR" sz="2800" dirty="0"/>
              <a:t> ve </a:t>
            </a:r>
            <a:r>
              <a:rPr lang="tr-TR" sz="2800" dirty="0" err="1"/>
              <a:t>mezenterik</a:t>
            </a:r>
            <a:r>
              <a:rPr lang="tr-TR" sz="2800" dirty="0"/>
              <a:t> kan dolaşımı ve periton boşluğunun yüzey alanının geniş olması nedeniyle hızlı emilime yol açar. Ama madde </a:t>
            </a:r>
            <a:r>
              <a:rPr lang="tr-TR" sz="2800" u="sng" dirty="0"/>
              <a:t>başlıca portal dolaşımla </a:t>
            </a:r>
            <a:r>
              <a:rPr lang="tr-TR" sz="2800" dirty="0"/>
              <a:t>emilir ve önce karaciğerden geçmek zorundadır. </a:t>
            </a:r>
          </a:p>
          <a:p>
            <a:r>
              <a:rPr lang="tr-TR" sz="2800" dirty="0"/>
              <a:t>Deri altı ve kas içi verilen zehirler genellikle daha yavaş emilirler ama doğrudan sistemik dolaşıma katılırlar. </a:t>
            </a:r>
          </a:p>
          <a:p>
            <a:r>
              <a:rPr lang="tr-TR" sz="2800" dirty="0"/>
              <a:t>Süspansiyon şeklinde hazırlanan kimyasal maddeler çözelti şeklinde hazırlananlardan daha yavaş emilirler. </a:t>
            </a:r>
          </a:p>
        </p:txBody>
      </p:sp>
    </p:spTree>
    <p:extLst>
      <p:ext uri="{BB962C8B-B14F-4D97-AF65-F5344CB8AC3E}">
        <p14:creationId xmlns:p14="http://schemas.microsoft.com/office/powerpoint/2010/main" val="3067698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850900"/>
          </a:xfrm>
        </p:spPr>
        <p:txBody>
          <a:bodyPr/>
          <a:lstStyle/>
          <a:p>
            <a:pPr eaLnBrk="1" hangingPunct="1">
              <a:defRPr/>
            </a:pPr>
            <a:r>
              <a:rPr lang="tr-TR" b="1" dirty="0"/>
              <a:t>Dağılma</a:t>
            </a:r>
            <a:endParaRPr lang="tr-TR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/>
              <a:t>Zehirler ağızdan ve periton içi verildiklerinde emilmeyi takiben karaciğere uğradıktan ve diğer yollarla verilenler de dolaşıma girdikten sonra vücutta dağılırlar. </a:t>
            </a:r>
          </a:p>
          <a:p>
            <a:pPr eaLnBrk="1" hangingPunct="1">
              <a:defRPr/>
            </a:pPr>
            <a:r>
              <a:rPr lang="tr-TR" sz="2800" dirty="0"/>
              <a:t>Dağılım, oldukça hızlıdır ama maddelerin biyolojik zarları geçebilme özelliği ve çeşitli yapılara olan ilgisine göre önemli derecede değişebilir. </a:t>
            </a:r>
          </a:p>
          <a:p>
            <a:pPr lvl="1" eaLnBrk="1" hangingPunct="1"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922337"/>
          </a:xfrm>
        </p:spPr>
        <p:txBody>
          <a:bodyPr/>
          <a:lstStyle/>
          <a:p>
            <a:pPr eaLnBrk="1" hangingPunct="1"/>
            <a:r>
              <a:rPr lang="tr-TR" b="1"/>
              <a:t>Dağılma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tr-TR"/>
              <a:t>Bazı maddeler (dekstran, suramin gibi) sadece plazmada, </a:t>
            </a:r>
          </a:p>
          <a:p>
            <a:pPr lvl="1" eaLnBrk="1" hangingPunct="1"/>
            <a:r>
              <a:rPr lang="tr-TR"/>
              <a:t>Bazıları (siyanür, bromür gibi) plazma ve hücreler arası sıvıda,</a:t>
            </a:r>
          </a:p>
          <a:p>
            <a:pPr lvl="1" eaLnBrk="1" hangingPunct="1"/>
            <a:r>
              <a:rPr lang="tr-TR"/>
              <a:t>Bazıları da (alkol, üre gibi) tüm vücut kesimlerinde dağılırlar.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496300" cy="777875"/>
          </a:xfrm>
        </p:spPr>
        <p:txBody>
          <a:bodyPr/>
          <a:lstStyle/>
          <a:p>
            <a:pPr eaLnBrk="1" hangingPunct="1">
              <a:defRPr/>
            </a:pPr>
            <a:r>
              <a:rPr lang="tr-TR" b="1"/>
              <a:t>Dağılımı etkileyen faktörler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196975"/>
            <a:ext cx="8713788" cy="5472113"/>
          </a:xfrm>
        </p:spPr>
        <p:txBody>
          <a:bodyPr/>
          <a:lstStyle/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endParaRPr lang="tr-TR" sz="2800"/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/>
              <a:t>Molekül büyüklüğü.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/>
              <a:t>Kan ve doku proteinlerine ilgi ve bağlanma biçimi.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/>
              <a:t>Vücutta uğranılan değişiklik.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/>
              <a:t>Plazma ve çeşitli vücut kesimleri arasındaki pH farkları (plazma 7.4, BOS 7.3, süt 6.5-6.8, böbrek tubül sıvısı 5-8, normal doku-organlar 7-7.4, yangılı doku-organlar 6-7),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/>
              <a:t>Vücutta bulunan çeşitli doğal engeller.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/>
              <a:t>Doku veya organlardaki kan akımı ve perfüzyon hızı.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/>
              <a:t>Atılma yolları.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850900"/>
          </a:xfrm>
        </p:spPr>
        <p:txBody>
          <a:bodyPr/>
          <a:lstStyle/>
          <a:p>
            <a:pPr eaLnBrk="1" hangingPunct="1"/>
            <a:r>
              <a:rPr lang="tr-TR" b="1"/>
              <a:t>Kanda dağılma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340768"/>
            <a:ext cx="8893175" cy="551723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dirty="0"/>
              <a:t>Kan dolaşımına giren zehirli madde moleküllerinin bir kısmı serbest halde bulunur, önemli bir kısmı plazma proteinlerine genellikle gevşekçe bağlanarak taşınır. </a:t>
            </a:r>
          </a:p>
        </p:txBody>
      </p: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4292600"/>
            <a:ext cx="3817938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0"/>
              <a:t>Plazma proteinleri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1520" y="1268760"/>
            <a:ext cx="8435280" cy="54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dirty="0"/>
              <a:t>Zehirli maddelerin bağlandığı ve taşındığı başlıca plazma proteinleri. </a:t>
            </a:r>
            <a:endParaRPr lang="tr-TR" b="1" dirty="0"/>
          </a:p>
          <a:p>
            <a:pPr lvl="1" eaLnBrk="1" hangingPunct="1">
              <a:defRPr/>
            </a:pPr>
            <a:r>
              <a:rPr lang="tr-TR" b="1" dirty="0"/>
              <a:t>Albümin: Zayıf asidik maddeleri bağlar</a:t>
            </a:r>
            <a:r>
              <a:rPr lang="tr-TR" dirty="0"/>
              <a:t> </a:t>
            </a:r>
            <a:endParaRPr lang="tr-TR" b="1" dirty="0">
              <a:sym typeface="Symbol" pitchFamily="18" charset="2"/>
            </a:endParaRPr>
          </a:p>
          <a:p>
            <a:pPr lvl="1" eaLnBrk="1" hangingPunct="1">
              <a:defRPr/>
            </a:pPr>
            <a:r>
              <a:rPr lang="tr-TR" b="1" dirty="0">
                <a:sym typeface="Symbol" pitchFamily="18" charset="2"/>
              </a:rPr>
              <a:t>Alfa</a:t>
            </a:r>
            <a:r>
              <a:rPr lang="tr-TR" b="1" dirty="0"/>
              <a:t>1-asit </a:t>
            </a:r>
            <a:r>
              <a:rPr lang="tr-TR" b="1" dirty="0" err="1"/>
              <a:t>glikoprotein</a:t>
            </a:r>
            <a:r>
              <a:rPr lang="tr-TR" b="1" dirty="0"/>
              <a:t>: Bazik maddeleri bağlar.</a:t>
            </a:r>
          </a:p>
          <a:p>
            <a:pPr lvl="1" eaLnBrk="1" hangingPunct="1">
              <a:defRPr/>
            </a:pPr>
            <a:r>
              <a:rPr lang="tr-TR" b="1" dirty="0" err="1"/>
              <a:t>Transferrin</a:t>
            </a:r>
            <a:r>
              <a:rPr lang="tr-TR" b="1" dirty="0"/>
              <a:t>. Demirin taşınması</a:t>
            </a:r>
            <a:endParaRPr lang="tr-TR" dirty="0"/>
          </a:p>
          <a:p>
            <a:pPr lvl="1" eaLnBrk="1" hangingPunct="1">
              <a:defRPr/>
            </a:pPr>
            <a:r>
              <a:rPr lang="tr-TR" b="1" dirty="0" err="1"/>
              <a:t>Seruloplazmin</a:t>
            </a:r>
            <a:r>
              <a:rPr lang="tr-TR" b="1" dirty="0"/>
              <a:t>: Bakırın taşınması  </a:t>
            </a:r>
            <a:endParaRPr lang="tr-TR" b="1" dirty="0">
              <a:sym typeface="Symbol" pitchFamily="18" charset="2"/>
            </a:endParaRPr>
          </a:p>
          <a:p>
            <a:pPr lvl="1" eaLnBrk="1" hangingPunct="1">
              <a:defRPr/>
            </a:pPr>
            <a:r>
              <a:rPr lang="tr-TR" b="1" dirty="0">
                <a:sym typeface="Symbol" pitchFamily="18" charset="2"/>
              </a:rPr>
              <a:t>Alfa</a:t>
            </a:r>
            <a:r>
              <a:rPr lang="tr-TR" b="1" dirty="0"/>
              <a:t>- ve beta-</a:t>
            </a:r>
            <a:r>
              <a:rPr lang="tr-TR" b="1" dirty="0" err="1"/>
              <a:t>lipoproteinler</a:t>
            </a:r>
            <a:r>
              <a:rPr lang="tr-TR" b="1" dirty="0"/>
              <a:t>: Yağda kolay çözünen maddeleri bağlar. </a:t>
            </a:r>
          </a:p>
          <a:p>
            <a:pPr lvl="1" eaLnBrk="1" hangingPunct="1">
              <a:defRPr/>
            </a:pPr>
            <a:r>
              <a:rPr lang="tr-TR" b="1" dirty="0"/>
              <a:t>Plazma gama-</a:t>
            </a:r>
            <a:r>
              <a:rPr lang="tr-TR" b="1" dirty="0" err="1"/>
              <a:t>globulin</a:t>
            </a:r>
            <a:r>
              <a:rPr lang="tr-TR" b="1" dirty="0"/>
              <a:t>.: Antikorları bağlar</a:t>
            </a:r>
            <a:r>
              <a:rPr lang="tr-TR" sz="3200" b="1" dirty="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893986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b="1" dirty="0"/>
              <a:t>Doku kesimlerine dağılma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268760"/>
            <a:ext cx="8785101" cy="5589240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/>
              <a:t>Kalp glikozitleri, plazmaya göre kalp kasında 15-30, çizgili kaslarda 10-15 kez daha fazla miktarda bulunur. </a:t>
            </a:r>
          </a:p>
          <a:p>
            <a:pPr eaLnBrk="1" hangingPunct="1">
              <a:defRPr/>
            </a:pPr>
            <a:r>
              <a:rPr lang="tr-TR" sz="2800" dirty="0" err="1"/>
              <a:t>Dioksin</a:t>
            </a:r>
            <a:r>
              <a:rPr lang="tr-TR" sz="2800" dirty="0"/>
              <a:t>, </a:t>
            </a:r>
            <a:r>
              <a:rPr lang="tr-TR" sz="2800" dirty="0" err="1"/>
              <a:t>PCB’ler</a:t>
            </a:r>
            <a:r>
              <a:rPr lang="tr-TR" sz="2800" dirty="0"/>
              <a:t>, </a:t>
            </a:r>
            <a:r>
              <a:rPr lang="tr-TR" sz="2800" dirty="0" err="1"/>
              <a:t>PBB’ler</a:t>
            </a:r>
            <a:r>
              <a:rPr lang="tr-TR" sz="2800" dirty="0"/>
              <a:t>, organik klorlu </a:t>
            </a:r>
            <a:r>
              <a:rPr lang="tr-TR" sz="2800" dirty="0" err="1"/>
              <a:t>insektisitler</a:t>
            </a:r>
            <a:r>
              <a:rPr lang="tr-TR" sz="2800" dirty="0"/>
              <a:t> yağ dokuda, </a:t>
            </a:r>
          </a:p>
          <a:p>
            <a:pPr eaLnBrk="1" hangingPunct="1">
              <a:defRPr/>
            </a:pPr>
            <a:r>
              <a:rPr lang="tr-TR" sz="2800" dirty="0" err="1"/>
              <a:t>Karbonmonoksit</a:t>
            </a:r>
            <a:r>
              <a:rPr lang="tr-TR" sz="2800" dirty="0"/>
              <a:t> alyuvarlarda hemoglobine, </a:t>
            </a:r>
          </a:p>
          <a:p>
            <a:pPr eaLnBrk="1" hangingPunct="1">
              <a:defRPr/>
            </a:pPr>
            <a:r>
              <a:rPr lang="tr-TR" sz="2800" dirty="0"/>
              <a:t>Siyanür </a:t>
            </a:r>
            <a:r>
              <a:rPr lang="tr-TR" sz="2800" i="1" dirty="0" err="1"/>
              <a:t>sitokrom</a:t>
            </a:r>
            <a:r>
              <a:rPr lang="tr-TR" sz="2800" i="1" dirty="0"/>
              <a:t> </a:t>
            </a:r>
            <a:r>
              <a:rPr lang="tr-TR" sz="2800" i="1" dirty="0" err="1"/>
              <a:t>oksidaz</a:t>
            </a:r>
            <a:r>
              <a:rPr lang="tr-TR" sz="2800" dirty="0" err="1"/>
              <a:t>da</a:t>
            </a:r>
            <a:r>
              <a:rPr lang="tr-TR" sz="2800" dirty="0"/>
              <a:t> Fe</a:t>
            </a:r>
            <a:r>
              <a:rPr lang="tr-TR" sz="2800" baseline="30000" dirty="0"/>
              <a:t>+3</a:t>
            </a:r>
            <a:r>
              <a:rPr lang="tr-TR" sz="2800" dirty="0"/>
              <a:t>’e, </a:t>
            </a:r>
          </a:p>
          <a:p>
            <a:pPr eaLnBrk="1" hangingPunct="1">
              <a:defRPr/>
            </a:pPr>
            <a:r>
              <a:rPr lang="tr-TR" sz="2800" dirty="0"/>
              <a:t>Kadmiyum karaciğer ve böbrekte </a:t>
            </a:r>
            <a:r>
              <a:rPr lang="tr-TR" sz="2800" dirty="0" err="1"/>
              <a:t>metallothioneine</a:t>
            </a:r>
            <a:r>
              <a:rPr lang="tr-TR" sz="2800" dirty="0"/>
              <a:t> (</a:t>
            </a:r>
            <a:r>
              <a:rPr lang="tr-TR" sz="2800" dirty="0" err="1"/>
              <a:t>sisteinden</a:t>
            </a:r>
            <a:r>
              <a:rPr lang="tr-TR" sz="2800" dirty="0"/>
              <a:t> zengin düşük molekül ağırlıklı bir protein) bağlanır.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023938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/>
              <a:t>Dağılma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388" y="1125538"/>
            <a:ext cx="8666162" cy="57324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sz="2800" dirty="0"/>
              <a:t>Yağda iyi çözünen maddelerin (</a:t>
            </a:r>
            <a:r>
              <a:rPr lang="tr-TR" sz="2800" dirty="0" err="1"/>
              <a:t>fenitoin</a:t>
            </a:r>
            <a:r>
              <a:rPr lang="tr-TR" sz="2800" dirty="0"/>
              <a:t>, organik klorlu bileşikler, </a:t>
            </a:r>
            <a:r>
              <a:rPr lang="tr-TR" sz="2800" dirty="0" err="1"/>
              <a:t>dioksinler</a:t>
            </a:r>
            <a:r>
              <a:rPr lang="tr-TR" sz="2800" dirty="0"/>
              <a:t> gibi), </a:t>
            </a:r>
          </a:p>
          <a:p>
            <a:pPr eaLnBrk="1" hangingPunct="1">
              <a:defRPr/>
            </a:pPr>
            <a:r>
              <a:rPr lang="tr-TR" sz="2800" dirty="0"/>
              <a:t>Dağılım hacimleri çok büyüktür (&gt;</a:t>
            </a:r>
            <a:r>
              <a:rPr lang="tr-TR" sz="2800" dirty="0" err="1"/>
              <a:t>Vd</a:t>
            </a:r>
            <a:r>
              <a:rPr lang="tr-TR" sz="2800" dirty="0"/>
              <a:t>).</a:t>
            </a:r>
          </a:p>
          <a:p>
            <a:pPr eaLnBrk="1" hangingPunct="1">
              <a:defRPr/>
            </a:pPr>
            <a:r>
              <a:rPr lang="tr-TR" sz="2800" dirty="0"/>
              <a:t>Tüm vücut kesimlerine girerler,</a:t>
            </a:r>
          </a:p>
          <a:p>
            <a:pPr eaLnBrk="1" hangingPunct="1">
              <a:defRPr/>
            </a:pPr>
            <a:r>
              <a:rPr lang="tr-TR" sz="2800" dirty="0"/>
              <a:t>Yağ dokuda özellikle birikirler; </a:t>
            </a:r>
          </a:p>
          <a:p>
            <a:pPr eaLnBrk="1" hangingPunct="1">
              <a:defRPr/>
            </a:pPr>
            <a:r>
              <a:rPr lang="tr-TR" sz="2800" u="sng" dirty="0"/>
              <a:t>Dağılım hacmi büyük olan maddelerin yarı-ömürleri ve dolayısıyla etki süreleri de uzundur.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Dağılma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412875"/>
            <a:ext cx="8964612" cy="54451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tr-TR" sz="2800" dirty="0"/>
              <a:t>Dağılım hacmi küçük (&lt;</a:t>
            </a:r>
            <a:r>
              <a:rPr lang="tr-TR" sz="2800" dirty="0" err="1"/>
              <a:t>Vd</a:t>
            </a:r>
            <a:r>
              <a:rPr lang="tr-TR" sz="2800" dirty="0"/>
              <a:t>) maddeler (</a:t>
            </a:r>
            <a:r>
              <a:rPr lang="tr-TR" sz="2800" dirty="0" err="1"/>
              <a:t>karbenisilin</a:t>
            </a:r>
            <a:r>
              <a:rPr lang="tr-TR" sz="2800" dirty="0"/>
              <a:t>, </a:t>
            </a:r>
            <a:r>
              <a:rPr lang="tr-TR" sz="2800" dirty="0" err="1"/>
              <a:t>aminoglikozidler</a:t>
            </a:r>
            <a:r>
              <a:rPr lang="tr-TR" sz="2800" dirty="0"/>
              <a:t>, </a:t>
            </a:r>
            <a:r>
              <a:rPr lang="tr-TR" sz="2800" dirty="0" err="1"/>
              <a:t>tübokurarin</a:t>
            </a:r>
            <a:r>
              <a:rPr lang="tr-TR" sz="2800" dirty="0"/>
              <a:t> gibi) </a:t>
            </a:r>
          </a:p>
          <a:p>
            <a:pPr eaLnBrk="1" hangingPunct="1">
              <a:defRPr/>
            </a:pPr>
            <a:r>
              <a:rPr lang="tr-TR" sz="2800" dirty="0"/>
              <a:t>Plazma ve hücre dışı sıvılarda (HDS) iyi dağılırlar; hücrelere ve beyine zor girerler. </a:t>
            </a:r>
          </a:p>
          <a:p>
            <a:pPr eaLnBrk="1" hangingPunct="1">
              <a:defRPr/>
            </a:pPr>
            <a:r>
              <a:rPr lang="tr-TR" sz="2800" dirty="0"/>
              <a:t>Yarı ömürleri kısadır.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850900"/>
          </a:xfrm>
        </p:spPr>
        <p:txBody>
          <a:bodyPr/>
          <a:lstStyle/>
          <a:p>
            <a:pPr eaLnBrk="1" hangingPunct="1">
              <a:defRPr/>
            </a:pPr>
            <a:r>
              <a:rPr lang="tr-TR" b="1"/>
              <a:t>İyon tuzağı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713787" cy="5329237"/>
          </a:xfrm>
        </p:spPr>
        <p:txBody>
          <a:bodyPr/>
          <a:lstStyle/>
          <a:p>
            <a:pPr eaLnBrk="1" hangingPunct="1"/>
            <a:r>
              <a:rPr lang="tr-TR" sz="2800"/>
              <a:t>Vücuda giren herhangi bir madde, iyonlaşmasına elverişli olan kesimde daha yüksek yoğunlukta toplanır. </a:t>
            </a:r>
          </a:p>
          <a:p>
            <a:pPr eaLnBrk="1" hangingPunct="1"/>
            <a:r>
              <a:rPr lang="tr-TR" sz="2800"/>
              <a:t>pH dağılım hipotezine göre gerçekleşen durum </a:t>
            </a:r>
            <a:r>
              <a:rPr lang="tr-TR" sz="2800" b="1"/>
              <a:t>iyon tuzağı</a:t>
            </a:r>
            <a:r>
              <a:rPr lang="tr-TR" sz="2800" b="1" i="1"/>
              <a:t> </a:t>
            </a:r>
            <a:r>
              <a:rPr lang="tr-TR" sz="2800"/>
              <a:t>olarak bilinir. </a:t>
            </a:r>
          </a:p>
          <a:p>
            <a:pPr eaLnBrk="1" hangingPunct="1"/>
            <a:r>
              <a:rPr lang="tr-TR" sz="2800"/>
              <a:t>Bazik maddeler pH'nın düşük, asidik olanlar yüksek olduğu tarafta toplanır.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/>
              <a:t>Emilme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964612" cy="5257800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/>
              <a:t>Zehirlerin uygulandıkları yerden biyolojik zarları geçip sistemik dolaşıma girmeleri </a:t>
            </a:r>
            <a:r>
              <a:rPr lang="tr-TR" b="1" dirty="0"/>
              <a:t>emilme </a:t>
            </a:r>
            <a:r>
              <a:rPr lang="tr-TR" dirty="0"/>
              <a:t>olarak tanımlanır. </a:t>
            </a:r>
          </a:p>
          <a:p>
            <a:pPr eaLnBrk="1" hangingPunct="1">
              <a:defRPr/>
            </a:pPr>
            <a:r>
              <a:rPr lang="tr-TR" dirty="0"/>
              <a:t>Etki noktası veya yerlerine </a:t>
            </a:r>
            <a:r>
              <a:rPr lang="tr-TR" dirty="0" err="1"/>
              <a:t>fosfolipit</a:t>
            </a:r>
            <a:r>
              <a:rPr lang="tr-TR" dirty="0"/>
              <a:t> yapıdaki biyolojik zarları geçerek ulaşırlar. </a:t>
            </a:r>
          </a:p>
        </p:txBody>
      </p:sp>
      <p:pic>
        <p:nvPicPr>
          <p:cNvPr id="3686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500" y="4365625"/>
            <a:ext cx="3903663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507412" cy="777875"/>
          </a:xfrm>
        </p:spPr>
        <p:txBody>
          <a:bodyPr/>
          <a:lstStyle/>
          <a:p>
            <a:pPr eaLnBrk="1" hangingPunct="1">
              <a:defRPr/>
            </a:pPr>
            <a:r>
              <a:rPr lang="tr-TR" b="0"/>
              <a:t>Depolanma</a:t>
            </a:r>
            <a:r>
              <a:rPr lang="tr-TR"/>
              <a:t> (Birikme)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 err="1"/>
              <a:t>Varfarin</a:t>
            </a:r>
            <a:r>
              <a:rPr lang="tr-TR" dirty="0"/>
              <a:t>, salisilatlar, </a:t>
            </a:r>
            <a:r>
              <a:rPr lang="tr-TR" dirty="0" err="1"/>
              <a:t>digitoksin</a:t>
            </a:r>
            <a:r>
              <a:rPr lang="tr-TR" dirty="0"/>
              <a:t> ve </a:t>
            </a:r>
            <a:r>
              <a:rPr lang="tr-TR" dirty="0" err="1"/>
              <a:t>fenilbutazon</a:t>
            </a:r>
            <a:r>
              <a:rPr lang="tr-TR" dirty="0"/>
              <a:t> plazma proteinlerine yüksek oranda bağlanır. </a:t>
            </a:r>
          </a:p>
          <a:p>
            <a:pPr eaLnBrk="1" hangingPunct="1">
              <a:defRPr/>
            </a:pPr>
            <a:r>
              <a:rPr lang="tr-TR" dirty="0"/>
              <a:t>Tetrasiklinler, kurşun, flor ve stronsiyum kemik dokusunda,</a:t>
            </a:r>
          </a:p>
          <a:p>
            <a:pPr eaLnBrk="1" hangingPunct="1">
              <a:defRPr/>
            </a:pPr>
            <a:r>
              <a:rPr lang="tr-TR" dirty="0"/>
              <a:t>Arsenik, altın, gümüş, </a:t>
            </a:r>
            <a:r>
              <a:rPr lang="tr-TR" dirty="0" err="1"/>
              <a:t>civa</a:t>
            </a:r>
            <a:r>
              <a:rPr lang="tr-TR" dirty="0"/>
              <a:t> ve </a:t>
            </a:r>
            <a:r>
              <a:rPr lang="tr-TR" dirty="0" err="1"/>
              <a:t>grizeofulvin</a:t>
            </a:r>
            <a:r>
              <a:rPr lang="tr-TR" dirty="0"/>
              <a:t> deri, tırnaklar, kıl gibi </a:t>
            </a:r>
            <a:r>
              <a:rPr lang="tr-TR" dirty="0" err="1"/>
              <a:t>keratinli</a:t>
            </a:r>
            <a:r>
              <a:rPr lang="tr-TR" dirty="0"/>
              <a:t> yapılarda,</a:t>
            </a:r>
          </a:p>
          <a:p>
            <a:pPr eaLnBrk="1" hangingPunct="1">
              <a:defRPr/>
            </a:pPr>
            <a:r>
              <a:rPr lang="tr-TR" dirty="0"/>
              <a:t>Demir ve diğer metaller </a:t>
            </a:r>
            <a:r>
              <a:rPr lang="tr-TR" dirty="0" err="1"/>
              <a:t>retikulo</a:t>
            </a:r>
            <a:r>
              <a:rPr lang="tr-TR" dirty="0"/>
              <a:t> </a:t>
            </a:r>
            <a:r>
              <a:rPr lang="tr-TR" dirty="0" err="1"/>
              <a:t>endotelyal</a:t>
            </a:r>
            <a:r>
              <a:rPr lang="tr-TR" dirty="0"/>
              <a:t> sistemde daha yüksek düzeylerde birikirler.</a:t>
            </a:r>
          </a:p>
          <a:p>
            <a:pPr marL="0" indent="0" eaLnBrk="1" hangingPunct="1">
              <a:buNone/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274638"/>
            <a:ext cx="8640762" cy="1354137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0" dirty="0"/>
              <a:t>Vücutta Uğranılan Değişiklikler (</a:t>
            </a:r>
            <a:r>
              <a:rPr lang="tr-TR" sz="3600" b="0" dirty="0" err="1"/>
              <a:t>Biyotransformasyon</a:t>
            </a:r>
            <a:r>
              <a:rPr lang="tr-TR" sz="3600" b="0" dirty="0"/>
              <a:t>)</a:t>
            </a:r>
            <a:r>
              <a:rPr lang="tr-TR" dirty="0"/>
              <a:t> 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07950" y="1700213"/>
            <a:ext cx="9036050" cy="5157787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/>
              <a:t>Yağda kolay çözünenler vücutta önemli ölçüde değişikliğe uğrarken, suda kolay çözünenler pek değişikliğe uğramazlar. </a:t>
            </a:r>
          </a:p>
          <a:p>
            <a:pPr eaLnBrk="1" hangingPunct="1">
              <a:defRPr/>
            </a:pPr>
            <a:r>
              <a:rPr lang="tr-TR" dirty="0"/>
              <a:t>Değişiklikler vücutta, başlıca karaciğerde olmak üzere, enzimler aracılığında gerçekleştirilir; değişikliklere </a:t>
            </a:r>
            <a:r>
              <a:rPr lang="tr-TR" b="1" dirty="0" err="1"/>
              <a:t>biyotransformasyon</a:t>
            </a:r>
            <a:r>
              <a:rPr lang="tr-TR" dirty="0"/>
              <a:t> (BT) adı verilir.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435975" cy="850900"/>
          </a:xfrm>
        </p:spPr>
        <p:txBody>
          <a:bodyPr/>
          <a:lstStyle/>
          <a:p>
            <a:pPr eaLnBrk="1" hangingPunct="1"/>
            <a:r>
              <a:rPr lang="tr-TR" sz="3600"/>
              <a:t>Biyotransformasyon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07413" cy="4997450"/>
          </a:xfrm>
        </p:spPr>
        <p:txBody>
          <a:bodyPr/>
          <a:lstStyle/>
          <a:p>
            <a:pPr eaLnBrk="1" hangingPunct="1"/>
            <a:r>
              <a:rPr lang="tr-TR"/>
              <a:t>BT sonucu zehirli maddeler genellikle etkisiz veya zayıf etkili, suda kolay çözünen ve vücuttan hızla atılan şekle sokulur (biyo-etkinsizleşme,</a:t>
            </a:r>
            <a:r>
              <a:rPr lang="tr-TR" b="1"/>
              <a:t> </a:t>
            </a:r>
            <a:r>
              <a:rPr lang="tr-TR"/>
              <a:t>biyoinaktivasyon, detoksifikasyon)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850900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/>
              <a:t>Biyotransformasyon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/>
              <a:t>Zehirler vücutta bazen kendilerinden daha etkin </a:t>
            </a:r>
            <a:r>
              <a:rPr lang="tr-TR" dirty="0" err="1"/>
              <a:t>metabolitlere</a:t>
            </a:r>
            <a:r>
              <a:rPr lang="tr-TR" dirty="0"/>
              <a:t> veya ara yapılara çevrilirler (</a:t>
            </a:r>
            <a:r>
              <a:rPr lang="tr-TR" i="1" dirty="0" err="1"/>
              <a:t>biyoetkinleşme</a:t>
            </a:r>
            <a:r>
              <a:rPr lang="tr-TR" dirty="0"/>
              <a:t>).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dirty="0" err="1"/>
              <a:t>Örğ</a:t>
            </a:r>
            <a:r>
              <a:rPr lang="tr-TR" dirty="0"/>
              <a:t>: kodeinden- morfin,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dirty="0"/>
              <a:t>        kloroformdan- fosgen,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dirty="0"/>
              <a:t>       metil alkolden- formik asit ve </a:t>
            </a:r>
            <a:r>
              <a:rPr lang="tr-TR" dirty="0" err="1"/>
              <a:t>formaldehid</a:t>
            </a:r>
            <a:endParaRPr lang="tr-T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507412" cy="850900"/>
          </a:xfrm>
        </p:spPr>
        <p:txBody>
          <a:bodyPr/>
          <a:lstStyle/>
          <a:p>
            <a:pPr eaLnBrk="1" hangingPunct="1">
              <a:defRPr/>
            </a:pPr>
            <a:r>
              <a:rPr lang="tr-TR" b="1"/>
              <a:t>BT'a giren enzimler</a:t>
            </a:r>
            <a:endParaRPr lang="tr-TR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964612" cy="5661025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 err="1"/>
              <a:t>BT'a</a:t>
            </a:r>
            <a:r>
              <a:rPr lang="tr-TR" sz="2800" dirty="0"/>
              <a:t> katılan enzimler</a:t>
            </a:r>
          </a:p>
          <a:p>
            <a:pPr eaLnBrk="1" hangingPunct="1">
              <a:buFontTx/>
              <a:buChar char="-"/>
              <a:defRPr/>
            </a:pPr>
            <a:r>
              <a:rPr lang="tr-TR" sz="2800" dirty="0"/>
              <a:t>Karaciğer (en fazla)</a:t>
            </a:r>
          </a:p>
          <a:p>
            <a:pPr eaLnBrk="1" hangingPunct="1">
              <a:buFontTx/>
              <a:buChar char="-"/>
              <a:defRPr/>
            </a:pPr>
            <a:r>
              <a:rPr lang="tr-TR" sz="2800" dirty="0"/>
              <a:t>Akciğer, </a:t>
            </a:r>
          </a:p>
          <a:p>
            <a:pPr eaLnBrk="1" hangingPunct="1">
              <a:buFontTx/>
              <a:buChar char="-"/>
              <a:defRPr/>
            </a:pPr>
            <a:r>
              <a:rPr lang="tr-TR" sz="2800" dirty="0"/>
              <a:t>Böbrek, </a:t>
            </a:r>
          </a:p>
          <a:p>
            <a:pPr eaLnBrk="1" hangingPunct="1">
              <a:buFontTx/>
              <a:buChar char="-"/>
              <a:defRPr/>
            </a:pPr>
            <a:r>
              <a:rPr lang="tr-TR" sz="2800" dirty="0"/>
              <a:t>Sindirim kanalı ve burun mukozası, </a:t>
            </a:r>
          </a:p>
          <a:p>
            <a:pPr eaLnBrk="1" hangingPunct="1">
              <a:buFontTx/>
              <a:buChar char="-"/>
              <a:defRPr/>
            </a:pPr>
            <a:r>
              <a:rPr lang="tr-TR" sz="2800" dirty="0"/>
              <a:t>Göz, beyin, deri, adrenal bezler, pankreas, dalak, kalp, testisler, plazma, alyuvarlar, lenfositler, </a:t>
            </a:r>
            <a:r>
              <a:rPr lang="tr-TR" sz="2800" dirty="0" err="1"/>
              <a:t>trombositler</a:t>
            </a:r>
            <a:r>
              <a:rPr lang="tr-TR" sz="2800" dirty="0"/>
              <a:t>, yumurtalıklar, plasenta </a:t>
            </a:r>
            <a:r>
              <a:rPr lang="tr-TR" sz="2800" dirty="0" err="1"/>
              <a:t>vb</a:t>
            </a:r>
            <a:r>
              <a:rPr lang="tr-TR" sz="2800" dirty="0"/>
              <a:t> yerlerde bulunurlar.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2" name="Group 6"/>
          <p:cNvGrpSpPr>
            <a:grpSpLocks noChangeAspect="1"/>
          </p:cNvGrpSpPr>
          <p:nvPr/>
        </p:nvGrpSpPr>
        <p:grpSpPr bwMode="auto">
          <a:xfrm>
            <a:off x="0" y="836613"/>
            <a:ext cx="9144000" cy="5040312"/>
            <a:chOff x="158" y="527"/>
            <a:chExt cx="5602" cy="3266"/>
          </a:xfrm>
        </p:grpSpPr>
        <p:sp>
          <p:nvSpPr>
            <p:cNvPr id="76803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527"/>
              <a:ext cx="5602" cy="3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76804" name="Group 207"/>
            <p:cNvGrpSpPr>
              <a:grpSpLocks/>
            </p:cNvGrpSpPr>
            <p:nvPr/>
          </p:nvGrpSpPr>
          <p:grpSpPr bwMode="auto">
            <a:xfrm>
              <a:off x="256" y="659"/>
              <a:ext cx="5462" cy="3010"/>
              <a:chOff x="256" y="659"/>
              <a:chExt cx="5462" cy="3010"/>
            </a:xfrm>
          </p:grpSpPr>
          <p:sp>
            <p:nvSpPr>
              <p:cNvPr id="76888" name="Line 7"/>
              <p:cNvSpPr>
                <a:spLocks noChangeShapeType="1"/>
              </p:cNvSpPr>
              <p:nvPr/>
            </p:nvSpPr>
            <p:spPr bwMode="auto">
              <a:xfrm>
                <a:off x="273" y="659"/>
                <a:ext cx="5361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889" name="Rectangle 8"/>
              <p:cNvSpPr>
                <a:spLocks noChangeArrowheads="1"/>
              </p:cNvSpPr>
              <p:nvPr/>
            </p:nvSpPr>
            <p:spPr bwMode="auto">
              <a:xfrm>
                <a:off x="4744" y="3412"/>
                <a:ext cx="1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endParaRPr lang="tr-TR"/>
              </a:p>
            </p:txBody>
          </p:sp>
          <p:sp>
            <p:nvSpPr>
              <p:cNvPr id="76890" name="Rectangle 9"/>
              <p:cNvSpPr>
                <a:spLocks noChangeArrowheads="1"/>
              </p:cNvSpPr>
              <p:nvPr/>
            </p:nvSpPr>
            <p:spPr bwMode="auto">
              <a:xfrm>
                <a:off x="4826" y="3412"/>
                <a:ext cx="1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endParaRPr lang="tr-TR"/>
              </a:p>
            </p:txBody>
          </p:sp>
          <p:sp>
            <p:nvSpPr>
              <p:cNvPr id="76891" name="Rectangle 10"/>
              <p:cNvSpPr>
                <a:spLocks noChangeArrowheads="1"/>
              </p:cNvSpPr>
              <p:nvPr/>
            </p:nvSpPr>
            <p:spPr bwMode="auto">
              <a:xfrm>
                <a:off x="4892" y="3412"/>
                <a:ext cx="1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endParaRPr lang="tr-TR"/>
              </a:p>
            </p:txBody>
          </p:sp>
          <p:sp>
            <p:nvSpPr>
              <p:cNvPr id="76892" name="Rectangle 11"/>
              <p:cNvSpPr>
                <a:spLocks noChangeArrowheads="1"/>
              </p:cNvSpPr>
              <p:nvPr/>
            </p:nvSpPr>
            <p:spPr bwMode="auto">
              <a:xfrm>
                <a:off x="4974" y="3412"/>
                <a:ext cx="1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endParaRPr lang="tr-TR"/>
              </a:p>
            </p:txBody>
          </p:sp>
          <p:sp>
            <p:nvSpPr>
              <p:cNvPr id="76893" name="Rectangle 12"/>
              <p:cNvSpPr>
                <a:spLocks noChangeArrowheads="1"/>
              </p:cNvSpPr>
              <p:nvPr/>
            </p:nvSpPr>
            <p:spPr bwMode="auto">
              <a:xfrm>
                <a:off x="5023" y="3412"/>
                <a:ext cx="1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endParaRPr lang="tr-TR"/>
              </a:p>
            </p:txBody>
          </p:sp>
          <p:sp>
            <p:nvSpPr>
              <p:cNvPr id="76894" name="Rectangle 13"/>
              <p:cNvSpPr>
                <a:spLocks noChangeArrowheads="1"/>
              </p:cNvSpPr>
              <p:nvPr/>
            </p:nvSpPr>
            <p:spPr bwMode="auto">
              <a:xfrm>
                <a:off x="5072" y="3412"/>
                <a:ext cx="5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6895" name="Rectangle 14"/>
              <p:cNvSpPr>
                <a:spLocks noChangeArrowheads="1"/>
              </p:cNvSpPr>
              <p:nvPr/>
            </p:nvSpPr>
            <p:spPr bwMode="auto">
              <a:xfrm>
                <a:off x="5105" y="3411"/>
                <a:ext cx="1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endParaRPr lang="tr-TR"/>
              </a:p>
            </p:txBody>
          </p:sp>
          <p:sp>
            <p:nvSpPr>
              <p:cNvPr id="76896" name="Rectangle 15"/>
              <p:cNvSpPr>
                <a:spLocks noChangeArrowheads="1"/>
              </p:cNvSpPr>
              <p:nvPr/>
            </p:nvSpPr>
            <p:spPr bwMode="auto">
              <a:xfrm>
                <a:off x="5187" y="3411"/>
                <a:ext cx="1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eaLnBrk="1" hangingPunct="1"/>
                <a:endParaRPr lang="tr-TR"/>
              </a:p>
            </p:txBody>
          </p:sp>
          <p:sp>
            <p:nvSpPr>
              <p:cNvPr id="76897" name="Rectangle 16"/>
              <p:cNvSpPr>
                <a:spLocks noChangeArrowheads="1"/>
              </p:cNvSpPr>
              <p:nvPr/>
            </p:nvSpPr>
            <p:spPr bwMode="auto">
              <a:xfrm>
                <a:off x="5219" y="3411"/>
                <a:ext cx="1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endParaRPr lang="tr-TR"/>
              </a:p>
            </p:txBody>
          </p:sp>
          <p:sp>
            <p:nvSpPr>
              <p:cNvPr id="76898" name="Rectangle 17"/>
              <p:cNvSpPr>
                <a:spLocks noChangeArrowheads="1"/>
              </p:cNvSpPr>
              <p:nvPr/>
            </p:nvSpPr>
            <p:spPr bwMode="auto">
              <a:xfrm>
                <a:off x="5301" y="3411"/>
                <a:ext cx="1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endParaRPr lang="tr-TR"/>
              </a:p>
            </p:txBody>
          </p:sp>
          <p:sp>
            <p:nvSpPr>
              <p:cNvPr id="76899" name="Rectangle 18"/>
              <p:cNvSpPr>
                <a:spLocks noChangeArrowheads="1"/>
              </p:cNvSpPr>
              <p:nvPr/>
            </p:nvSpPr>
            <p:spPr bwMode="auto">
              <a:xfrm>
                <a:off x="5334" y="3411"/>
                <a:ext cx="1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endParaRPr lang="tr-TR"/>
              </a:p>
            </p:txBody>
          </p:sp>
          <p:sp>
            <p:nvSpPr>
              <p:cNvPr id="76900" name="Rectangle 19"/>
              <p:cNvSpPr>
                <a:spLocks noChangeArrowheads="1"/>
              </p:cNvSpPr>
              <p:nvPr/>
            </p:nvSpPr>
            <p:spPr bwMode="auto">
              <a:xfrm>
                <a:off x="5416" y="3412"/>
                <a:ext cx="1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endParaRPr lang="tr-TR"/>
              </a:p>
            </p:txBody>
          </p:sp>
          <p:sp>
            <p:nvSpPr>
              <p:cNvPr id="76901" name="Rectangle 20"/>
              <p:cNvSpPr>
                <a:spLocks noChangeArrowheads="1"/>
              </p:cNvSpPr>
              <p:nvPr/>
            </p:nvSpPr>
            <p:spPr bwMode="auto">
              <a:xfrm>
                <a:off x="322" y="1294"/>
                <a:ext cx="6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İ</a:t>
                </a:r>
                <a:endParaRPr lang="tr-TR"/>
              </a:p>
            </p:txBody>
          </p:sp>
          <p:sp>
            <p:nvSpPr>
              <p:cNvPr id="76902" name="Rectangle 21"/>
              <p:cNvSpPr>
                <a:spLocks noChangeArrowheads="1"/>
              </p:cNvSpPr>
              <p:nvPr/>
            </p:nvSpPr>
            <p:spPr bwMode="auto">
              <a:xfrm>
                <a:off x="371" y="1294"/>
                <a:ext cx="5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tr-TR"/>
              </a:p>
            </p:txBody>
          </p:sp>
          <p:sp>
            <p:nvSpPr>
              <p:cNvPr id="76903" name="Rectangle 22"/>
              <p:cNvSpPr>
                <a:spLocks noChangeArrowheads="1"/>
              </p:cNvSpPr>
              <p:nvPr/>
            </p:nvSpPr>
            <p:spPr bwMode="auto">
              <a:xfrm>
                <a:off x="420" y="1294"/>
                <a:ext cx="9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tr-TR"/>
              </a:p>
            </p:txBody>
          </p:sp>
          <p:sp>
            <p:nvSpPr>
              <p:cNvPr id="76904" name="Rectangle 23"/>
              <p:cNvSpPr>
                <a:spLocks noChangeArrowheads="1"/>
              </p:cNvSpPr>
              <p:nvPr/>
            </p:nvSpPr>
            <p:spPr bwMode="auto">
              <a:xfrm>
                <a:off x="486" y="1294"/>
                <a:ext cx="89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ç</a:t>
                </a:r>
                <a:endParaRPr lang="tr-TR"/>
              </a:p>
            </p:txBody>
          </p:sp>
          <p:sp>
            <p:nvSpPr>
              <p:cNvPr id="76905" name="Rectangle 24"/>
              <p:cNvSpPr>
                <a:spLocks noChangeArrowheads="1"/>
              </p:cNvSpPr>
              <p:nvPr/>
            </p:nvSpPr>
            <p:spPr bwMode="auto">
              <a:xfrm>
                <a:off x="552" y="1294"/>
                <a:ext cx="5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,</a:t>
                </a:r>
                <a:endParaRPr lang="tr-TR"/>
              </a:p>
            </p:txBody>
          </p:sp>
          <p:sp>
            <p:nvSpPr>
              <p:cNvPr id="76906" name="Rectangle 25"/>
              <p:cNvSpPr>
                <a:spLocks noChangeArrowheads="1"/>
              </p:cNvSpPr>
              <p:nvPr/>
            </p:nvSpPr>
            <p:spPr bwMode="auto">
              <a:xfrm>
                <a:off x="584" y="1294"/>
                <a:ext cx="5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6907" name="Rectangle 26"/>
              <p:cNvSpPr>
                <a:spLocks noChangeArrowheads="1"/>
              </p:cNvSpPr>
              <p:nvPr/>
            </p:nvSpPr>
            <p:spPr bwMode="auto">
              <a:xfrm>
                <a:off x="617" y="1294"/>
                <a:ext cx="89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z</a:t>
                </a:r>
                <a:endParaRPr lang="tr-TR"/>
              </a:p>
            </p:txBody>
          </p:sp>
          <p:sp>
            <p:nvSpPr>
              <p:cNvPr id="76908" name="Rectangle 27"/>
              <p:cNvSpPr>
                <a:spLocks noChangeArrowheads="1"/>
              </p:cNvSpPr>
              <p:nvPr/>
            </p:nvSpPr>
            <p:spPr bwMode="auto">
              <a:xfrm>
                <a:off x="682" y="1294"/>
                <a:ext cx="89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tr-TR"/>
              </a:p>
            </p:txBody>
          </p:sp>
          <p:sp>
            <p:nvSpPr>
              <p:cNvPr id="76909" name="Rectangle 28"/>
              <p:cNvSpPr>
                <a:spLocks noChangeArrowheads="1"/>
              </p:cNvSpPr>
              <p:nvPr/>
            </p:nvSpPr>
            <p:spPr bwMode="auto">
              <a:xfrm>
                <a:off x="748" y="1294"/>
                <a:ext cx="10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h</a:t>
                </a:r>
                <a:endParaRPr lang="tr-TR"/>
              </a:p>
            </p:txBody>
          </p:sp>
          <p:sp>
            <p:nvSpPr>
              <p:cNvPr id="76910" name="Rectangle 29"/>
              <p:cNvSpPr>
                <a:spLocks noChangeArrowheads="1"/>
              </p:cNvSpPr>
              <p:nvPr/>
            </p:nvSpPr>
            <p:spPr bwMode="auto">
              <a:xfrm>
                <a:off x="830" y="1294"/>
                <a:ext cx="5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tr-TR"/>
              </a:p>
            </p:txBody>
          </p:sp>
          <p:sp>
            <p:nvSpPr>
              <p:cNvPr id="76911" name="Rectangle 30"/>
              <p:cNvSpPr>
                <a:spLocks noChangeArrowheads="1"/>
              </p:cNvSpPr>
              <p:nvPr/>
            </p:nvSpPr>
            <p:spPr bwMode="auto">
              <a:xfrm>
                <a:off x="878" y="1294"/>
                <a:ext cx="68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endParaRPr lang="tr-TR"/>
              </a:p>
            </p:txBody>
          </p:sp>
          <p:sp>
            <p:nvSpPr>
              <p:cNvPr id="76912" name="Rectangle 31"/>
              <p:cNvSpPr>
                <a:spLocks noChangeArrowheads="1"/>
              </p:cNvSpPr>
              <p:nvPr/>
            </p:nvSpPr>
            <p:spPr bwMode="auto">
              <a:xfrm>
                <a:off x="322" y="1559"/>
                <a:ext cx="10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v</a:t>
                </a:r>
                <a:endParaRPr lang="tr-TR"/>
              </a:p>
            </p:txBody>
          </p:sp>
          <p:sp>
            <p:nvSpPr>
              <p:cNvPr id="76913" name="Rectangle 32"/>
              <p:cNvSpPr>
                <a:spLocks noChangeArrowheads="1"/>
              </p:cNvSpPr>
              <p:nvPr/>
            </p:nvSpPr>
            <p:spPr bwMode="auto">
              <a:xfrm>
                <a:off x="404" y="1559"/>
                <a:ext cx="10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b</a:t>
                </a:r>
                <a:endParaRPr lang="tr-TR"/>
              </a:p>
            </p:txBody>
          </p:sp>
          <p:sp>
            <p:nvSpPr>
              <p:cNvPr id="76914" name="Rectangle 33"/>
              <p:cNvSpPr>
                <a:spLocks noChangeArrowheads="1"/>
              </p:cNvSpPr>
              <p:nvPr/>
            </p:nvSpPr>
            <p:spPr bwMode="auto">
              <a:xfrm>
                <a:off x="486" y="1559"/>
                <a:ext cx="5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6915" name="Rectangle 34"/>
              <p:cNvSpPr>
                <a:spLocks noChangeArrowheads="1"/>
              </p:cNvSpPr>
              <p:nvPr/>
            </p:nvSpPr>
            <p:spPr bwMode="auto">
              <a:xfrm>
                <a:off x="518" y="1559"/>
                <a:ext cx="116" cy="1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>
                    <a:solidFill>
                      <a:srgbClr val="000000"/>
                    </a:solidFill>
                  </a:rPr>
                  <a:t>m</a:t>
                </a:r>
                <a:endParaRPr lang="tr-TR"/>
              </a:p>
            </p:txBody>
          </p:sp>
          <p:sp>
            <p:nvSpPr>
              <p:cNvPr id="76916" name="Rectangle 35"/>
              <p:cNvSpPr>
                <a:spLocks noChangeArrowheads="1"/>
              </p:cNvSpPr>
              <p:nvPr/>
            </p:nvSpPr>
            <p:spPr bwMode="auto">
              <a:xfrm>
                <a:off x="617" y="1559"/>
                <a:ext cx="82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40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</a:p>
            </p:txBody>
          </p:sp>
          <p:sp>
            <p:nvSpPr>
              <p:cNvPr id="76917" name="Rectangle 36"/>
              <p:cNvSpPr>
                <a:spLocks noChangeArrowheads="1"/>
              </p:cNvSpPr>
              <p:nvPr/>
            </p:nvSpPr>
            <p:spPr bwMode="auto">
              <a:xfrm>
                <a:off x="682" y="1559"/>
                <a:ext cx="10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d</a:t>
                </a:r>
                <a:endParaRPr lang="tr-TR"/>
              </a:p>
            </p:txBody>
          </p:sp>
          <p:sp>
            <p:nvSpPr>
              <p:cNvPr id="76918" name="Rectangle 37"/>
              <p:cNvSpPr>
                <a:spLocks noChangeArrowheads="1"/>
              </p:cNvSpPr>
              <p:nvPr/>
            </p:nvSpPr>
            <p:spPr bwMode="auto">
              <a:xfrm>
                <a:off x="764" y="1559"/>
                <a:ext cx="10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d</a:t>
                </a:r>
                <a:endParaRPr lang="tr-TR"/>
              </a:p>
            </p:txBody>
          </p:sp>
          <p:sp>
            <p:nvSpPr>
              <p:cNvPr id="76919" name="Rectangle 38"/>
              <p:cNvSpPr>
                <a:spLocks noChangeArrowheads="1"/>
              </p:cNvSpPr>
              <p:nvPr/>
            </p:nvSpPr>
            <p:spPr bwMode="auto">
              <a:xfrm>
                <a:off x="846" y="1559"/>
                <a:ext cx="9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tr-TR"/>
              </a:p>
            </p:txBody>
          </p:sp>
          <p:sp>
            <p:nvSpPr>
              <p:cNvPr id="76920" name="Rectangle 39"/>
              <p:cNvSpPr>
                <a:spLocks noChangeArrowheads="1"/>
              </p:cNvSpPr>
              <p:nvPr/>
            </p:nvSpPr>
            <p:spPr bwMode="auto">
              <a:xfrm>
                <a:off x="1796" y="824"/>
                <a:ext cx="12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 b="1">
                    <a:solidFill>
                      <a:srgbClr val="000000"/>
                    </a:solidFill>
                    <a:latin typeface="Times New Roman" pitchFamily="18" charset="0"/>
                  </a:rPr>
                  <a:t>F</a:t>
                </a:r>
                <a:endParaRPr lang="tr-TR"/>
              </a:p>
            </p:txBody>
          </p:sp>
          <p:sp>
            <p:nvSpPr>
              <p:cNvPr id="76921" name="Rectangle 40"/>
              <p:cNvSpPr>
                <a:spLocks noChangeArrowheads="1"/>
              </p:cNvSpPr>
              <p:nvPr/>
            </p:nvSpPr>
            <p:spPr bwMode="auto">
              <a:xfrm>
                <a:off x="1878" y="824"/>
                <a:ext cx="10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 b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tr-TR"/>
              </a:p>
            </p:txBody>
          </p:sp>
          <p:sp>
            <p:nvSpPr>
              <p:cNvPr id="76922" name="Rectangle 41"/>
              <p:cNvSpPr>
                <a:spLocks noChangeArrowheads="1"/>
              </p:cNvSpPr>
              <p:nvPr/>
            </p:nvSpPr>
            <p:spPr bwMode="auto">
              <a:xfrm>
                <a:off x="1960" y="824"/>
                <a:ext cx="89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 b="1">
                    <a:solidFill>
                      <a:srgbClr val="000000"/>
                    </a:solidFill>
                    <a:latin typeface="Times New Roman" pitchFamily="18" charset="0"/>
                  </a:rPr>
                  <a:t>z</a:t>
                </a:r>
                <a:endParaRPr lang="tr-TR"/>
              </a:p>
            </p:txBody>
          </p:sp>
          <p:sp>
            <p:nvSpPr>
              <p:cNvPr id="76923" name="Rectangle 42"/>
              <p:cNvSpPr>
                <a:spLocks noChangeArrowheads="1"/>
              </p:cNvSpPr>
              <p:nvPr/>
            </p:nvSpPr>
            <p:spPr bwMode="auto">
              <a:xfrm>
                <a:off x="2008" y="824"/>
                <a:ext cx="5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6924" name="Rectangle 43"/>
              <p:cNvSpPr>
                <a:spLocks noChangeArrowheads="1"/>
              </p:cNvSpPr>
              <p:nvPr/>
            </p:nvSpPr>
            <p:spPr bwMode="auto">
              <a:xfrm>
                <a:off x="2042" y="824"/>
                <a:ext cx="78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 b="1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tr-TR"/>
              </a:p>
            </p:txBody>
          </p:sp>
          <p:sp>
            <p:nvSpPr>
              <p:cNvPr id="76925" name="Rectangle 44"/>
              <p:cNvSpPr>
                <a:spLocks noChangeArrowheads="1"/>
              </p:cNvSpPr>
              <p:nvPr/>
            </p:nvSpPr>
            <p:spPr bwMode="auto">
              <a:xfrm>
                <a:off x="2107" y="824"/>
                <a:ext cx="5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6926" name="Rectangle 45"/>
              <p:cNvSpPr>
                <a:spLocks noChangeArrowheads="1"/>
              </p:cNvSpPr>
              <p:nvPr/>
            </p:nvSpPr>
            <p:spPr bwMode="auto">
              <a:xfrm>
                <a:off x="2140" y="824"/>
                <a:ext cx="135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 b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tr-TR"/>
              </a:p>
            </p:txBody>
          </p:sp>
          <p:sp>
            <p:nvSpPr>
              <p:cNvPr id="76927" name="Rectangle 46"/>
              <p:cNvSpPr>
                <a:spLocks noChangeArrowheads="1"/>
              </p:cNvSpPr>
              <p:nvPr/>
            </p:nvSpPr>
            <p:spPr bwMode="auto">
              <a:xfrm>
                <a:off x="2238" y="824"/>
                <a:ext cx="9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 b="1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tr-TR"/>
              </a:p>
            </p:txBody>
          </p:sp>
          <p:sp>
            <p:nvSpPr>
              <p:cNvPr id="76928" name="Rectangle 47"/>
              <p:cNvSpPr>
                <a:spLocks noChangeArrowheads="1"/>
              </p:cNvSpPr>
              <p:nvPr/>
            </p:nvSpPr>
            <p:spPr bwMode="auto">
              <a:xfrm>
                <a:off x="2304" y="824"/>
                <a:ext cx="11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 b="1">
                    <a:solidFill>
                      <a:srgbClr val="000000"/>
                    </a:solidFill>
                    <a:latin typeface="Times New Roman" pitchFamily="18" charset="0"/>
                  </a:rPr>
                  <a:t>p</a:t>
                </a:r>
                <a:endParaRPr lang="tr-TR"/>
              </a:p>
            </p:txBody>
          </p:sp>
          <p:sp>
            <p:nvSpPr>
              <p:cNvPr id="76929" name="Rectangle 48"/>
              <p:cNvSpPr>
                <a:spLocks noChangeArrowheads="1"/>
              </p:cNvSpPr>
              <p:nvPr/>
            </p:nvSpPr>
            <p:spPr bwMode="auto">
              <a:xfrm>
                <a:off x="2386" y="824"/>
                <a:ext cx="11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 b="1">
                    <a:solidFill>
                      <a:srgbClr val="000000"/>
                    </a:solidFill>
                    <a:latin typeface="Times New Roman" pitchFamily="18" charset="0"/>
                  </a:rPr>
                  <a:t>k</a:t>
                </a:r>
                <a:endParaRPr lang="tr-TR"/>
              </a:p>
            </p:txBody>
          </p:sp>
          <p:sp>
            <p:nvSpPr>
              <p:cNvPr id="76930" name="Rectangle 49"/>
              <p:cNvSpPr>
                <a:spLocks noChangeArrowheads="1"/>
              </p:cNvSpPr>
              <p:nvPr/>
            </p:nvSpPr>
            <p:spPr bwMode="auto">
              <a:xfrm>
                <a:off x="2468" y="824"/>
                <a:ext cx="5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 b="1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tr-TR"/>
              </a:p>
            </p:txBody>
          </p:sp>
          <p:sp>
            <p:nvSpPr>
              <p:cNvPr id="76931" name="Rectangle 50"/>
              <p:cNvSpPr>
                <a:spLocks noChangeArrowheads="1"/>
              </p:cNvSpPr>
              <p:nvPr/>
            </p:nvSpPr>
            <p:spPr bwMode="auto">
              <a:xfrm>
                <a:off x="2519" y="824"/>
                <a:ext cx="168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 b="1">
                    <a:solidFill>
                      <a:srgbClr val="000000"/>
                    </a:solidFill>
                    <a:latin typeface="Times New Roman" pitchFamily="18" charset="0"/>
                  </a:rPr>
                  <a:t>m</a:t>
                </a:r>
                <a:endParaRPr lang="tr-TR"/>
              </a:p>
            </p:txBody>
          </p:sp>
          <p:sp>
            <p:nvSpPr>
              <p:cNvPr id="76932" name="Rectangle 51"/>
              <p:cNvSpPr>
                <a:spLocks noChangeArrowheads="1"/>
              </p:cNvSpPr>
              <p:nvPr/>
            </p:nvSpPr>
            <p:spPr bwMode="auto">
              <a:xfrm>
                <a:off x="2648" y="824"/>
                <a:ext cx="89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 b="1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tr-TR"/>
              </a:p>
            </p:txBody>
          </p:sp>
          <p:sp>
            <p:nvSpPr>
              <p:cNvPr id="76933" name="Rectangle 52"/>
              <p:cNvSpPr>
                <a:spLocks noChangeArrowheads="1"/>
              </p:cNvSpPr>
              <p:nvPr/>
            </p:nvSpPr>
            <p:spPr bwMode="auto">
              <a:xfrm>
                <a:off x="2713" y="824"/>
                <a:ext cx="5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 b="1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tr-TR"/>
              </a:p>
            </p:txBody>
          </p:sp>
          <p:sp>
            <p:nvSpPr>
              <p:cNvPr id="76934" name="Rectangle 53"/>
              <p:cNvSpPr>
                <a:spLocks noChangeArrowheads="1"/>
              </p:cNvSpPr>
              <p:nvPr/>
            </p:nvSpPr>
            <p:spPr bwMode="auto">
              <a:xfrm>
                <a:off x="2762" y="824"/>
                <a:ext cx="9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 b="1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tr-TR"/>
              </a:p>
            </p:txBody>
          </p:sp>
          <p:sp>
            <p:nvSpPr>
              <p:cNvPr id="76935" name="Rectangle 54"/>
              <p:cNvSpPr>
                <a:spLocks noChangeArrowheads="1"/>
              </p:cNvSpPr>
              <p:nvPr/>
            </p:nvSpPr>
            <p:spPr bwMode="auto">
              <a:xfrm>
                <a:off x="2828" y="824"/>
                <a:ext cx="9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 b="1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endParaRPr lang="tr-TR"/>
              </a:p>
            </p:txBody>
          </p:sp>
          <p:sp>
            <p:nvSpPr>
              <p:cNvPr id="76936" name="Rectangle 55"/>
              <p:cNvSpPr>
                <a:spLocks noChangeArrowheads="1"/>
              </p:cNvSpPr>
              <p:nvPr/>
            </p:nvSpPr>
            <p:spPr bwMode="auto">
              <a:xfrm>
                <a:off x="4138" y="868"/>
                <a:ext cx="12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 b="1">
                    <a:solidFill>
                      <a:srgbClr val="000000"/>
                    </a:solidFill>
                    <a:latin typeface="Times New Roman" pitchFamily="18" charset="0"/>
                  </a:rPr>
                  <a:t>F</a:t>
                </a:r>
                <a:endParaRPr lang="tr-TR"/>
              </a:p>
            </p:txBody>
          </p:sp>
          <p:sp>
            <p:nvSpPr>
              <p:cNvPr id="76937" name="Rectangle 56"/>
              <p:cNvSpPr>
                <a:spLocks noChangeArrowheads="1"/>
              </p:cNvSpPr>
              <p:nvPr/>
            </p:nvSpPr>
            <p:spPr bwMode="auto">
              <a:xfrm>
                <a:off x="4219" y="868"/>
                <a:ext cx="10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 b="1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tr-TR"/>
              </a:p>
            </p:txBody>
          </p:sp>
          <p:sp>
            <p:nvSpPr>
              <p:cNvPr id="76938" name="Rectangle 57"/>
              <p:cNvSpPr>
                <a:spLocks noChangeArrowheads="1"/>
              </p:cNvSpPr>
              <p:nvPr/>
            </p:nvSpPr>
            <p:spPr bwMode="auto">
              <a:xfrm>
                <a:off x="4301" y="868"/>
                <a:ext cx="89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 b="1">
                    <a:solidFill>
                      <a:srgbClr val="000000"/>
                    </a:solidFill>
                    <a:latin typeface="Times New Roman" pitchFamily="18" charset="0"/>
                  </a:rPr>
                  <a:t>z</a:t>
                </a:r>
                <a:endParaRPr lang="tr-TR"/>
              </a:p>
            </p:txBody>
          </p:sp>
          <p:sp>
            <p:nvSpPr>
              <p:cNvPr id="76939" name="Rectangle 58"/>
              <p:cNvSpPr>
                <a:spLocks noChangeArrowheads="1"/>
              </p:cNvSpPr>
              <p:nvPr/>
            </p:nvSpPr>
            <p:spPr bwMode="auto">
              <a:xfrm>
                <a:off x="4352" y="868"/>
                <a:ext cx="5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6940" name="Rectangle 59"/>
              <p:cNvSpPr>
                <a:spLocks noChangeArrowheads="1"/>
              </p:cNvSpPr>
              <p:nvPr/>
            </p:nvSpPr>
            <p:spPr bwMode="auto">
              <a:xfrm>
                <a:off x="4383" y="868"/>
                <a:ext cx="78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 b="1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tr-TR"/>
              </a:p>
            </p:txBody>
          </p:sp>
          <p:sp>
            <p:nvSpPr>
              <p:cNvPr id="76941" name="Rectangle 60"/>
              <p:cNvSpPr>
                <a:spLocks noChangeArrowheads="1"/>
              </p:cNvSpPr>
              <p:nvPr/>
            </p:nvSpPr>
            <p:spPr bwMode="auto">
              <a:xfrm>
                <a:off x="4449" y="868"/>
                <a:ext cx="79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 b="1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tr-TR"/>
              </a:p>
            </p:txBody>
          </p:sp>
          <p:sp>
            <p:nvSpPr>
              <p:cNvPr id="76942" name="Rectangle 61"/>
              <p:cNvSpPr>
                <a:spLocks noChangeArrowheads="1"/>
              </p:cNvSpPr>
              <p:nvPr/>
            </p:nvSpPr>
            <p:spPr bwMode="auto">
              <a:xfrm>
                <a:off x="4515" y="868"/>
                <a:ext cx="5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 b="1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6943" name="Rectangle 62"/>
              <p:cNvSpPr>
                <a:spLocks noChangeArrowheads="1"/>
              </p:cNvSpPr>
              <p:nvPr/>
            </p:nvSpPr>
            <p:spPr bwMode="auto">
              <a:xfrm>
                <a:off x="4548" y="868"/>
                <a:ext cx="6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 b="1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tr-TR"/>
              </a:p>
            </p:txBody>
          </p:sp>
          <p:sp>
            <p:nvSpPr>
              <p:cNvPr id="76944" name="Rectangle 63"/>
              <p:cNvSpPr>
                <a:spLocks noChangeArrowheads="1"/>
              </p:cNvSpPr>
              <p:nvPr/>
            </p:nvSpPr>
            <p:spPr bwMode="auto">
              <a:xfrm>
                <a:off x="4597" y="868"/>
                <a:ext cx="89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 b="1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tr-TR"/>
              </a:p>
            </p:txBody>
          </p:sp>
          <p:sp>
            <p:nvSpPr>
              <p:cNvPr id="76945" name="Rectangle 64"/>
              <p:cNvSpPr>
                <a:spLocks noChangeArrowheads="1"/>
              </p:cNvSpPr>
              <p:nvPr/>
            </p:nvSpPr>
            <p:spPr bwMode="auto">
              <a:xfrm>
                <a:off x="4663" y="868"/>
                <a:ext cx="11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 b="1">
                    <a:solidFill>
                      <a:srgbClr val="000000"/>
                    </a:solidFill>
                    <a:latin typeface="Times New Roman" pitchFamily="18" charset="0"/>
                  </a:rPr>
                  <a:t>p</a:t>
                </a:r>
                <a:endParaRPr lang="tr-TR"/>
              </a:p>
            </p:txBody>
          </p:sp>
          <p:sp>
            <p:nvSpPr>
              <p:cNvPr id="76946" name="Rectangle 65"/>
              <p:cNvSpPr>
                <a:spLocks noChangeArrowheads="1"/>
              </p:cNvSpPr>
              <p:nvPr/>
            </p:nvSpPr>
            <p:spPr bwMode="auto">
              <a:xfrm>
                <a:off x="4744" y="868"/>
                <a:ext cx="113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 b="1">
                    <a:solidFill>
                      <a:srgbClr val="000000"/>
                    </a:solidFill>
                    <a:latin typeface="Times New Roman" pitchFamily="18" charset="0"/>
                  </a:rPr>
                  <a:t>k</a:t>
                </a:r>
                <a:endParaRPr lang="tr-TR"/>
              </a:p>
            </p:txBody>
          </p:sp>
          <p:sp>
            <p:nvSpPr>
              <p:cNvPr id="76947" name="Rectangle 66"/>
              <p:cNvSpPr>
                <a:spLocks noChangeArrowheads="1"/>
              </p:cNvSpPr>
              <p:nvPr/>
            </p:nvSpPr>
            <p:spPr bwMode="auto">
              <a:xfrm>
                <a:off x="4826" y="868"/>
                <a:ext cx="5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 b="1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tr-TR"/>
              </a:p>
            </p:txBody>
          </p:sp>
          <p:sp>
            <p:nvSpPr>
              <p:cNvPr id="76948" name="Rectangle 67"/>
              <p:cNvSpPr>
                <a:spLocks noChangeArrowheads="1"/>
              </p:cNvSpPr>
              <p:nvPr/>
            </p:nvSpPr>
            <p:spPr bwMode="auto">
              <a:xfrm>
                <a:off x="4875" y="868"/>
                <a:ext cx="168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 b="1">
                    <a:solidFill>
                      <a:srgbClr val="000000"/>
                    </a:solidFill>
                    <a:latin typeface="Times New Roman" pitchFamily="18" charset="0"/>
                  </a:rPr>
                  <a:t>m</a:t>
                </a:r>
                <a:endParaRPr lang="tr-TR"/>
              </a:p>
            </p:txBody>
          </p:sp>
          <p:sp>
            <p:nvSpPr>
              <p:cNvPr id="76949" name="Rectangle 68"/>
              <p:cNvSpPr>
                <a:spLocks noChangeArrowheads="1"/>
              </p:cNvSpPr>
              <p:nvPr/>
            </p:nvSpPr>
            <p:spPr bwMode="auto">
              <a:xfrm>
                <a:off x="5007" y="868"/>
                <a:ext cx="9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 b="1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tr-TR"/>
              </a:p>
            </p:txBody>
          </p:sp>
          <p:sp>
            <p:nvSpPr>
              <p:cNvPr id="76950" name="Rectangle 69"/>
              <p:cNvSpPr>
                <a:spLocks noChangeArrowheads="1"/>
              </p:cNvSpPr>
              <p:nvPr/>
            </p:nvSpPr>
            <p:spPr bwMode="auto">
              <a:xfrm>
                <a:off x="5072" y="868"/>
                <a:ext cx="5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 b="1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tr-TR"/>
              </a:p>
            </p:txBody>
          </p:sp>
          <p:sp>
            <p:nvSpPr>
              <p:cNvPr id="76951" name="Rectangle 70"/>
              <p:cNvSpPr>
                <a:spLocks noChangeArrowheads="1"/>
              </p:cNvSpPr>
              <p:nvPr/>
            </p:nvSpPr>
            <p:spPr bwMode="auto">
              <a:xfrm>
                <a:off x="5121" y="868"/>
                <a:ext cx="89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 b="1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tr-TR"/>
              </a:p>
            </p:txBody>
          </p:sp>
          <p:sp>
            <p:nvSpPr>
              <p:cNvPr id="76952" name="Rectangle 71"/>
              <p:cNvSpPr>
                <a:spLocks noChangeArrowheads="1"/>
              </p:cNvSpPr>
              <p:nvPr/>
            </p:nvSpPr>
            <p:spPr bwMode="auto">
              <a:xfrm>
                <a:off x="5187" y="868"/>
                <a:ext cx="89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 b="1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endParaRPr lang="tr-TR"/>
              </a:p>
            </p:txBody>
          </p:sp>
          <p:sp>
            <p:nvSpPr>
              <p:cNvPr id="76953" name="Rectangle 72"/>
              <p:cNvSpPr>
                <a:spLocks noChangeArrowheads="1"/>
              </p:cNvSpPr>
              <p:nvPr/>
            </p:nvSpPr>
            <p:spPr bwMode="auto">
              <a:xfrm>
                <a:off x="1781" y="1227"/>
                <a:ext cx="14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Y</a:t>
                </a:r>
                <a:endParaRPr lang="tr-TR"/>
              </a:p>
            </p:txBody>
          </p:sp>
          <p:sp>
            <p:nvSpPr>
              <p:cNvPr id="76954" name="Rectangle 73"/>
              <p:cNvSpPr>
                <a:spLocks noChangeArrowheads="1"/>
              </p:cNvSpPr>
              <p:nvPr/>
            </p:nvSpPr>
            <p:spPr bwMode="auto">
              <a:xfrm>
                <a:off x="1894" y="1227"/>
                <a:ext cx="10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ü</a:t>
                </a:r>
                <a:endParaRPr lang="tr-TR"/>
              </a:p>
            </p:txBody>
          </p:sp>
          <p:sp>
            <p:nvSpPr>
              <p:cNvPr id="76955" name="Rectangle 74"/>
              <p:cNvSpPr>
                <a:spLocks noChangeArrowheads="1"/>
              </p:cNvSpPr>
              <p:nvPr/>
            </p:nvSpPr>
            <p:spPr bwMode="auto">
              <a:xfrm>
                <a:off x="1975" y="1227"/>
                <a:ext cx="10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k</a:t>
                </a:r>
                <a:endParaRPr lang="tr-TR"/>
              </a:p>
            </p:txBody>
          </p:sp>
          <p:sp>
            <p:nvSpPr>
              <p:cNvPr id="76956" name="Rectangle 75"/>
              <p:cNvSpPr>
                <a:spLocks noChangeArrowheads="1"/>
              </p:cNvSpPr>
              <p:nvPr/>
            </p:nvSpPr>
            <p:spPr bwMode="auto">
              <a:xfrm>
                <a:off x="2058" y="1227"/>
                <a:ext cx="79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s</a:t>
                </a:r>
                <a:endParaRPr lang="tr-TR"/>
              </a:p>
            </p:txBody>
          </p:sp>
          <p:sp>
            <p:nvSpPr>
              <p:cNvPr id="76957" name="Rectangle 76"/>
              <p:cNvSpPr>
                <a:spLocks noChangeArrowheads="1"/>
              </p:cNvSpPr>
              <p:nvPr/>
            </p:nvSpPr>
            <p:spPr bwMode="auto">
              <a:xfrm>
                <a:off x="2123" y="1227"/>
                <a:ext cx="9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tr-TR"/>
              </a:p>
            </p:txBody>
          </p:sp>
          <p:sp>
            <p:nvSpPr>
              <p:cNvPr id="76958" name="Rectangle 77"/>
              <p:cNvSpPr>
                <a:spLocks noChangeArrowheads="1"/>
              </p:cNvSpPr>
              <p:nvPr/>
            </p:nvSpPr>
            <p:spPr bwMode="auto">
              <a:xfrm>
                <a:off x="2189" y="1227"/>
                <a:ext cx="5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tr-TR"/>
              </a:p>
            </p:txBody>
          </p:sp>
          <p:sp>
            <p:nvSpPr>
              <p:cNvPr id="76959" name="Rectangle 78"/>
              <p:cNvSpPr>
                <a:spLocks noChangeArrowheads="1"/>
              </p:cNvSpPr>
              <p:nvPr/>
            </p:nvSpPr>
            <p:spPr bwMode="auto">
              <a:xfrm>
                <a:off x="2238" y="1227"/>
                <a:ext cx="5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 dirty="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tr-TR" dirty="0"/>
              </a:p>
            </p:txBody>
          </p:sp>
          <p:sp>
            <p:nvSpPr>
              <p:cNvPr id="76960" name="Rectangle 79"/>
              <p:cNvSpPr>
                <a:spLocks noChangeArrowheads="1"/>
              </p:cNvSpPr>
              <p:nvPr/>
            </p:nvSpPr>
            <p:spPr bwMode="auto">
              <a:xfrm>
                <a:off x="2287" y="1227"/>
                <a:ext cx="10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g</a:t>
                </a:r>
                <a:endParaRPr lang="tr-TR"/>
              </a:p>
            </p:txBody>
          </p:sp>
          <p:sp>
            <p:nvSpPr>
              <p:cNvPr id="76961" name="Rectangle 80"/>
              <p:cNvSpPr>
                <a:spLocks noChangeArrowheads="1"/>
              </p:cNvSpPr>
              <p:nvPr/>
            </p:nvSpPr>
            <p:spPr bwMode="auto">
              <a:xfrm>
                <a:off x="2367" y="1227"/>
                <a:ext cx="9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tr-TR"/>
              </a:p>
            </p:txBody>
          </p:sp>
          <p:sp>
            <p:nvSpPr>
              <p:cNvPr id="76962" name="Rectangle 81"/>
              <p:cNvSpPr>
                <a:spLocks noChangeArrowheads="1"/>
              </p:cNvSpPr>
              <p:nvPr/>
            </p:nvSpPr>
            <p:spPr bwMode="auto">
              <a:xfrm>
                <a:off x="2434" y="1227"/>
                <a:ext cx="10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endParaRPr lang="tr-TR"/>
              </a:p>
            </p:txBody>
          </p:sp>
          <p:sp>
            <p:nvSpPr>
              <p:cNvPr id="76963" name="Rectangle 82"/>
              <p:cNvSpPr>
                <a:spLocks noChangeArrowheads="1"/>
              </p:cNvSpPr>
              <p:nvPr/>
            </p:nvSpPr>
            <p:spPr bwMode="auto">
              <a:xfrm>
                <a:off x="2519" y="1227"/>
                <a:ext cx="158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m</a:t>
                </a:r>
                <a:endParaRPr lang="tr-TR"/>
              </a:p>
            </p:txBody>
          </p:sp>
          <p:sp>
            <p:nvSpPr>
              <p:cNvPr id="76964" name="Rectangle 83"/>
              <p:cNvSpPr>
                <a:spLocks noChangeArrowheads="1"/>
              </p:cNvSpPr>
              <p:nvPr/>
            </p:nvSpPr>
            <p:spPr bwMode="auto">
              <a:xfrm>
                <a:off x="2615" y="1227"/>
                <a:ext cx="9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tr-TR"/>
              </a:p>
            </p:txBody>
          </p:sp>
          <p:sp>
            <p:nvSpPr>
              <p:cNvPr id="76965" name="Rectangle 84"/>
              <p:cNvSpPr>
                <a:spLocks noChangeArrowheads="1"/>
              </p:cNvSpPr>
              <p:nvPr/>
            </p:nvSpPr>
            <p:spPr bwMode="auto">
              <a:xfrm>
                <a:off x="1781" y="1493"/>
                <a:ext cx="6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İ</a:t>
                </a:r>
                <a:endParaRPr lang="tr-TR"/>
              </a:p>
            </p:txBody>
          </p:sp>
          <p:sp>
            <p:nvSpPr>
              <p:cNvPr id="76966" name="Rectangle 85"/>
              <p:cNvSpPr>
                <a:spLocks noChangeArrowheads="1"/>
              </p:cNvSpPr>
              <p:nvPr/>
            </p:nvSpPr>
            <p:spPr bwMode="auto">
              <a:xfrm>
                <a:off x="1830" y="1493"/>
                <a:ext cx="10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endParaRPr lang="tr-TR"/>
              </a:p>
            </p:txBody>
          </p:sp>
          <p:sp>
            <p:nvSpPr>
              <p:cNvPr id="76967" name="Rectangle 86"/>
              <p:cNvSpPr>
                <a:spLocks noChangeArrowheads="1"/>
              </p:cNvSpPr>
              <p:nvPr/>
            </p:nvSpPr>
            <p:spPr bwMode="auto">
              <a:xfrm>
                <a:off x="1911" y="1493"/>
                <a:ext cx="10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d</a:t>
                </a:r>
                <a:endParaRPr lang="tr-TR"/>
              </a:p>
            </p:txBody>
          </p:sp>
          <p:sp>
            <p:nvSpPr>
              <p:cNvPr id="76968" name="Rectangle 87"/>
              <p:cNvSpPr>
                <a:spLocks noChangeArrowheads="1"/>
              </p:cNvSpPr>
              <p:nvPr/>
            </p:nvSpPr>
            <p:spPr bwMode="auto">
              <a:xfrm>
                <a:off x="1993" y="1493"/>
                <a:ext cx="5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tr-TR"/>
              </a:p>
            </p:txBody>
          </p:sp>
          <p:sp>
            <p:nvSpPr>
              <p:cNvPr id="76969" name="Rectangle 88"/>
              <p:cNvSpPr>
                <a:spLocks noChangeArrowheads="1"/>
              </p:cNvSpPr>
              <p:nvPr/>
            </p:nvSpPr>
            <p:spPr bwMode="auto">
              <a:xfrm>
                <a:off x="2042" y="1493"/>
                <a:ext cx="6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endParaRPr lang="tr-TR"/>
              </a:p>
            </p:txBody>
          </p:sp>
          <p:sp>
            <p:nvSpPr>
              <p:cNvPr id="76970" name="Rectangle 89"/>
              <p:cNvSpPr>
                <a:spLocks noChangeArrowheads="1"/>
              </p:cNvSpPr>
              <p:nvPr/>
            </p:nvSpPr>
            <p:spPr bwMode="auto">
              <a:xfrm>
                <a:off x="2092" y="1493"/>
                <a:ext cx="10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g</a:t>
                </a:r>
                <a:endParaRPr lang="tr-TR"/>
              </a:p>
            </p:txBody>
          </p:sp>
          <p:sp>
            <p:nvSpPr>
              <p:cNvPr id="76971" name="Rectangle 90"/>
              <p:cNvSpPr>
                <a:spLocks noChangeArrowheads="1"/>
              </p:cNvSpPr>
              <p:nvPr/>
            </p:nvSpPr>
            <p:spPr bwMode="auto">
              <a:xfrm>
                <a:off x="2174" y="1493"/>
                <a:ext cx="89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tr-TR"/>
              </a:p>
            </p:txBody>
          </p:sp>
          <p:sp>
            <p:nvSpPr>
              <p:cNvPr id="76972" name="Rectangle 91"/>
              <p:cNvSpPr>
                <a:spLocks noChangeArrowheads="1"/>
              </p:cNvSpPr>
              <p:nvPr/>
            </p:nvSpPr>
            <p:spPr bwMode="auto">
              <a:xfrm>
                <a:off x="2238" y="1493"/>
                <a:ext cx="10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endParaRPr lang="tr-TR"/>
              </a:p>
            </p:txBody>
          </p:sp>
          <p:sp>
            <p:nvSpPr>
              <p:cNvPr id="76973" name="Rectangle 92"/>
              <p:cNvSpPr>
                <a:spLocks noChangeArrowheads="1"/>
              </p:cNvSpPr>
              <p:nvPr/>
            </p:nvSpPr>
            <p:spPr bwMode="auto">
              <a:xfrm>
                <a:off x="2320" y="1493"/>
                <a:ext cx="15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m</a:t>
                </a:r>
                <a:endParaRPr lang="tr-TR"/>
              </a:p>
            </p:txBody>
          </p:sp>
          <p:sp>
            <p:nvSpPr>
              <p:cNvPr id="76974" name="Rectangle 93"/>
              <p:cNvSpPr>
                <a:spLocks noChangeArrowheads="1"/>
              </p:cNvSpPr>
              <p:nvPr/>
            </p:nvSpPr>
            <p:spPr bwMode="auto">
              <a:xfrm>
                <a:off x="2418" y="1493"/>
                <a:ext cx="9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tr-TR"/>
              </a:p>
            </p:txBody>
          </p:sp>
          <p:sp>
            <p:nvSpPr>
              <p:cNvPr id="76975" name="Rectangle 94"/>
              <p:cNvSpPr>
                <a:spLocks noChangeArrowheads="1"/>
              </p:cNvSpPr>
              <p:nvPr/>
            </p:nvSpPr>
            <p:spPr bwMode="auto">
              <a:xfrm>
                <a:off x="1781" y="1757"/>
                <a:ext cx="14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K</a:t>
                </a:r>
                <a:endParaRPr lang="tr-TR"/>
              </a:p>
            </p:txBody>
          </p:sp>
          <p:sp>
            <p:nvSpPr>
              <p:cNvPr id="76976" name="Rectangle 95"/>
              <p:cNvSpPr>
                <a:spLocks noChangeArrowheads="1"/>
              </p:cNvSpPr>
              <p:nvPr/>
            </p:nvSpPr>
            <p:spPr bwMode="auto">
              <a:xfrm>
                <a:off x="1894" y="1757"/>
                <a:ext cx="10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o</a:t>
                </a:r>
                <a:endParaRPr lang="tr-TR"/>
              </a:p>
            </p:txBody>
          </p:sp>
          <p:sp>
            <p:nvSpPr>
              <p:cNvPr id="76977" name="Rectangle 96"/>
              <p:cNvSpPr>
                <a:spLocks noChangeArrowheads="1"/>
              </p:cNvSpPr>
              <p:nvPr/>
            </p:nvSpPr>
            <p:spPr bwMode="auto">
              <a:xfrm>
                <a:off x="1975" y="1757"/>
                <a:ext cx="10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p</a:t>
                </a:r>
                <a:endParaRPr lang="tr-TR"/>
              </a:p>
            </p:txBody>
          </p:sp>
          <p:sp>
            <p:nvSpPr>
              <p:cNvPr id="76978" name="Rectangle 97"/>
              <p:cNvSpPr>
                <a:spLocks noChangeArrowheads="1"/>
              </p:cNvSpPr>
              <p:nvPr/>
            </p:nvSpPr>
            <p:spPr bwMode="auto">
              <a:xfrm>
                <a:off x="2058" y="1757"/>
                <a:ext cx="158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m</a:t>
                </a:r>
                <a:endParaRPr lang="tr-TR"/>
              </a:p>
            </p:txBody>
          </p:sp>
          <p:sp>
            <p:nvSpPr>
              <p:cNvPr id="76979" name="Rectangle 98"/>
              <p:cNvSpPr>
                <a:spLocks noChangeArrowheads="1"/>
              </p:cNvSpPr>
              <p:nvPr/>
            </p:nvSpPr>
            <p:spPr bwMode="auto">
              <a:xfrm>
                <a:off x="2155" y="1757"/>
                <a:ext cx="9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tr-TR"/>
              </a:p>
            </p:txBody>
          </p:sp>
          <p:sp>
            <p:nvSpPr>
              <p:cNvPr id="76980" name="Rectangle 99"/>
              <p:cNvSpPr>
                <a:spLocks noChangeArrowheads="1"/>
              </p:cNvSpPr>
              <p:nvPr/>
            </p:nvSpPr>
            <p:spPr bwMode="auto">
              <a:xfrm>
                <a:off x="2974" y="1513"/>
                <a:ext cx="18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M</a:t>
                </a:r>
                <a:endParaRPr lang="tr-TR"/>
              </a:p>
            </p:txBody>
          </p:sp>
          <p:sp>
            <p:nvSpPr>
              <p:cNvPr id="76981" name="Rectangle 100"/>
              <p:cNvSpPr>
                <a:spLocks noChangeArrowheads="1"/>
              </p:cNvSpPr>
              <p:nvPr/>
            </p:nvSpPr>
            <p:spPr bwMode="auto">
              <a:xfrm>
                <a:off x="3106" y="1513"/>
                <a:ext cx="89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tr-TR"/>
              </a:p>
            </p:txBody>
          </p:sp>
          <p:sp>
            <p:nvSpPr>
              <p:cNvPr id="76982" name="Rectangle 101"/>
              <p:cNvSpPr>
                <a:spLocks noChangeArrowheads="1"/>
              </p:cNvSpPr>
              <p:nvPr/>
            </p:nvSpPr>
            <p:spPr bwMode="auto">
              <a:xfrm>
                <a:off x="3171" y="1513"/>
                <a:ext cx="5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tr-TR"/>
              </a:p>
            </p:txBody>
          </p:sp>
          <p:sp>
            <p:nvSpPr>
              <p:cNvPr id="76983" name="Rectangle 102"/>
              <p:cNvSpPr>
                <a:spLocks noChangeArrowheads="1"/>
              </p:cNvSpPr>
              <p:nvPr/>
            </p:nvSpPr>
            <p:spPr bwMode="auto">
              <a:xfrm>
                <a:off x="3219" y="1513"/>
                <a:ext cx="9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tr-TR"/>
              </a:p>
            </p:txBody>
          </p:sp>
          <p:sp>
            <p:nvSpPr>
              <p:cNvPr id="76984" name="Rectangle 103"/>
              <p:cNvSpPr>
                <a:spLocks noChangeArrowheads="1"/>
              </p:cNvSpPr>
              <p:nvPr/>
            </p:nvSpPr>
            <p:spPr bwMode="auto">
              <a:xfrm>
                <a:off x="3288" y="1513"/>
                <a:ext cx="10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b</a:t>
                </a:r>
                <a:endParaRPr lang="tr-TR"/>
              </a:p>
            </p:txBody>
          </p:sp>
          <p:sp>
            <p:nvSpPr>
              <p:cNvPr id="76985" name="Rectangle 104"/>
              <p:cNvSpPr>
                <a:spLocks noChangeArrowheads="1"/>
              </p:cNvSpPr>
              <p:nvPr/>
            </p:nvSpPr>
            <p:spPr bwMode="auto">
              <a:xfrm>
                <a:off x="3370" y="1513"/>
                <a:ext cx="10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o</a:t>
                </a:r>
                <a:endParaRPr lang="tr-TR"/>
              </a:p>
            </p:txBody>
          </p:sp>
          <p:sp>
            <p:nvSpPr>
              <p:cNvPr id="76986" name="Rectangle 105"/>
              <p:cNvSpPr>
                <a:spLocks noChangeArrowheads="1"/>
              </p:cNvSpPr>
              <p:nvPr/>
            </p:nvSpPr>
            <p:spPr bwMode="auto">
              <a:xfrm>
                <a:off x="3450" y="1513"/>
                <a:ext cx="5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tr-TR"/>
              </a:p>
            </p:txBody>
          </p:sp>
          <p:sp>
            <p:nvSpPr>
              <p:cNvPr id="76987" name="Rectangle 106"/>
              <p:cNvSpPr>
                <a:spLocks noChangeArrowheads="1"/>
              </p:cNvSpPr>
              <p:nvPr/>
            </p:nvSpPr>
            <p:spPr bwMode="auto">
              <a:xfrm>
                <a:off x="3500" y="1513"/>
                <a:ext cx="5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tr-TR"/>
              </a:p>
            </p:txBody>
          </p:sp>
          <p:sp>
            <p:nvSpPr>
              <p:cNvPr id="76988" name="Rectangle 107"/>
              <p:cNvSpPr>
                <a:spLocks noChangeArrowheads="1"/>
              </p:cNvSpPr>
              <p:nvPr/>
            </p:nvSpPr>
            <p:spPr bwMode="auto">
              <a:xfrm>
                <a:off x="3548" y="1513"/>
                <a:ext cx="5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tr-TR"/>
              </a:p>
            </p:txBody>
          </p:sp>
          <p:sp>
            <p:nvSpPr>
              <p:cNvPr id="76989" name="Rectangle 108"/>
              <p:cNvSpPr>
                <a:spLocks noChangeArrowheads="1"/>
              </p:cNvSpPr>
              <p:nvPr/>
            </p:nvSpPr>
            <p:spPr bwMode="auto">
              <a:xfrm>
                <a:off x="4122" y="1537"/>
                <a:ext cx="135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B</a:t>
                </a:r>
                <a:endParaRPr lang="tr-TR"/>
              </a:p>
            </p:txBody>
          </p:sp>
          <p:sp>
            <p:nvSpPr>
              <p:cNvPr id="76990" name="Rectangle 109"/>
              <p:cNvSpPr>
                <a:spLocks noChangeArrowheads="1"/>
              </p:cNvSpPr>
              <p:nvPr/>
            </p:nvSpPr>
            <p:spPr bwMode="auto">
              <a:xfrm>
                <a:off x="4219" y="1537"/>
                <a:ext cx="5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tr-TR"/>
              </a:p>
            </p:txBody>
          </p:sp>
          <p:sp>
            <p:nvSpPr>
              <p:cNvPr id="76991" name="Rectangle 110"/>
              <p:cNvSpPr>
                <a:spLocks noChangeArrowheads="1"/>
              </p:cNvSpPr>
              <p:nvPr/>
            </p:nvSpPr>
            <p:spPr bwMode="auto">
              <a:xfrm>
                <a:off x="4268" y="1537"/>
                <a:ext cx="6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endParaRPr lang="tr-TR"/>
              </a:p>
            </p:txBody>
          </p:sp>
          <p:sp>
            <p:nvSpPr>
              <p:cNvPr id="76992" name="Rectangle 111"/>
              <p:cNvSpPr>
                <a:spLocks noChangeArrowheads="1"/>
              </p:cNvSpPr>
              <p:nvPr/>
            </p:nvSpPr>
            <p:spPr bwMode="auto">
              <a:xfrm>
                <a:off x="4319" y="1537"/>
                <a:ext cx="5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tr-TR"/>
              </a:p>
            </p:txBody>
          </p:sp>
          <p:sp>
            <p:nvSpPr>
              <p:cNvPr id="76993" name="Rectangle 112"/>
              <p:cNvSpPr>
                <a:spLocks noChangeArrowheads="1"/>
              </p:cNvSpPr>
              <p:nvPr/>
            </p:nvSpPr>
            <p:spPr bwMode="auto">
              <a:xfrm>
                <a:off x="4367" y="1537"/>
                <a:ext cx="9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tr-TR"/>
              </a:p>
            </p:txBody>
          </p:sp>
          <p:sp>
            <p:nvSpPr>
              <p:cNvPr id="76994" name="Rectangle 113"/>
              <p:cNvSpPr>
                <a:spLocks noChangeArrowheads="1"/>
              </p:cNvSpPr>
              <p:nvPr/>
            </p:nvSpPr>
            <p:spPr bwMode="auto">
              <a:xfrm>
                <a:off x="4434" y="1537"/>
                <a:ext cx="79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ş</a:t>
                </a:r>
                <a:endParaRPr lang="tr-TR"/>
              </a:p>
            </p:txBody>
          </p:sp>
          <p:sp>
            <p:nvSpPr>
              <p:cNvPr id="76995" name="Rectangle 114"/>
              <p:cNvSpPr>
                <a:spLocks noChangeArrowheads="1"/>
              </p:cNvSpPr>
              <p:nvPr/>
            </p:nvSpPr>
            <p:spPr bwMode="auto">
              <a:xfrm>
                <a:off x="4500" y="1537"/>
                <a:ext cx="158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m</a:t>
                </a:r>
                <a:endParaRPr lang="tr-TR"/>
              </a:p>
            </p:txBody>
          </p:sp>
          <p:sp>
            <p:nvSpPr>
              <p:cNvPr id="76996" name="Rectangle 115"/>
              <p:cNvSpPr>
                <a:spLocks noChangeArrowheads="1"/>
              </p:cNvSpPr>
              <p:nvPr/>
            </p:nvSpPr>
            <p:spPr bwMode="auto">
              <a:xfrm>
                <a:off x="4597" y="1537"/>
                <a:ext cx="89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tr-TR"/>
              </a:p>
            </p:txBody>
          </p:sp>
          <p:sp>
            <p:nvSpPr>
              <p:cNvPr id="76997" name="Rectangle 116"/>
              <p:cNvSpPr>
                <a:spLocks noChangeArrowheads="1"/>
              </p:cNvSpPr>
              <p:nvPr/>
            </p:nvSpPr>
            <p:spPr bwMode="auto">
              <a:xfrm>
                <a:off x="5154" y="1469"/>
                <a:ext cx="135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B</a:t>
                </a:r>
                <a:endParaRPr lang="tr-TR"/>
              </a:p>
            </p:txBody>
          </p:sp>
          <p:sp>
            <p:nvSpPr>
              <p:cNvPr id="76998" name="Rectangle 117"/>
              <p:cNvSpPr>
                <a:spLocks noChangeArrowheads="1"/>
              </p:cNvSpPr>
              <p:nvPr/>
            </p:nvSpPr>
            <p:spPr bwMode="auto">
              <a:xfrm>
                <a:off x="5252" y="1469"/>
                <a:ext cx="57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tr-TR"/>
              </a:p>
            </p:txBody>
          </p:sp>
          <p:sp>
            <p:nvSpPr>
              <p:cNvPr id="76999" name="Rectangle 118"/>
              <p:cNvSpPr>
                <a:spLocks noChangeArrowheads="1"/>
              </p:cNvSpPr>
              <p:nvPr/>
            </p:nvSpPr>
            <p:spPr bwMode="auto">
              <a:xfrm>
                <a:off x="5301" y="1469"/>
                <a:ext cx="67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endParaRPr lang="tr-TR"/>
              </a:p>
            </p:txBody>
          </p:sp>
          <p:sp>
            <p:nvSpPr>
              <p:cNvPr id="77000" name="Rectangle 119"/>
              <p:cNvSpPr>
                <a:spLocks noChangeArrowheads="1"/>
              </p:cNvSpPr>
              <p:nvPr/>
            </p:nvSpPr>
            <p:spPr bwMode="auto">
              <a:xfrm>
                <a:off x="5351" y="1469"/>
                <a:ext cx="57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tr-TR"/>
              </a:p>
            </p:txBody>
          </p:sp>
          <p:sp>
            <p:nvSpPr>
              <p:cNvPr id="77001" name="Rectangle 120"/>
              <p:cNvSpPr>
                <a:spLocks noChangeArrowheads="1"/>
              </p:cNvSpPr>
              <p:nvPr/>
            </p:nvSpPr>
            <p:spPr bwMode="auto">
              <a:xfrm>
                <a:off x="5400" y="1469"/>
                <a:ext cx="89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tr-TR"/>
              </a:p>
            </p:txBody>
          </p:sp>
          <p:sp>
            <p:nvSpPr>
              <p:cNvPr id="77002" name="Rectangle 121"/>
              <p:cNvSpPr>
                <a:spLocks noChangeArrowheads="1"/>
              </p:cNvSpPr>
              <p:nvPr/>
            </p:nvSpPr>
            <p:spPr bwMode="auto">
              <a:xfrm>
                <a:off x="5464" y="1469"/>
                <a:ext cx="79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ş</a:t>
                </a:r>
                <a:endParaRPr lang="tr-TR"/>
              </a:p>
            </p:txBody>
          </p:sp>
          <p:sp>
            <p:nvSpPr>
              <p:cNvPr id="77003" name="Rectangle 122"/>
              <p:cNvSpPr>
                <a:spLocks noChangeArrowheads="1"/>
              </p:cNvSpPr>
              <p:nvPr/>
            </p:nvSpPr>
            <p:spPr bwMode="auto">
              <a:xfrm>
                <a:off x="5531" y="1469"/>
                <a:ext cx="158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m</a:t>
                </a:r>
                <a:endParaRPr lang="tr-TR"/>
              </a:p>
            </p:txBody>
          </p:sp>
          <p:sp>
            <p:nvSpPr>
              <p:cNvPr id="77004" name="Rectangle 123"/>
              <p:cNvSpPr>
                <a:spLocks noChangeArrowheads="1"/>
              </p:cNvSpPr>
              <p:nvPr/>
            </p:nvSpPr>
            <p:spPr bwMode="auto">
              <a:xfrm>
                <a:off x="5629" y="1469"/>
                <a:ext cx="89" cy="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tr-TR"/>
              </a:p>
            </p:txBody>
          </p:sp>
          <p:sp>
            <p:nvSpPr>
              <p:cNvPr id="77005" name="Rectangle 124"/>
              <p:cNvSpPr>
                <a:spLocks noChangeArrowheads="1"/>
              </p:cNvSpPr>
              <p:nvPr/>
            </p:nvSpPr>
            <p:spPr bwMode="auto">
              <a:xfrm>
                <a:off x="5154" y="1735"/>
                <a:ext cx="10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ü</a:t>
                </a:r>
                <a:endParaRPr lang="tr-TR"/>
              </a:p>
            </p:txBody>
          </p:sp>
          <p:sp>
            <p:nvSpPr>
              <p:cNvPr id="77006" name="Rectangle 125"/>
              <p:cNvSpPr>
                <a:spLocks noChangeArrowheads="1"/>
              </p:cNvSpPr>
              <p:nvPr/>
            </p:nvSpPr>
            <p:spPr bwMode="auto">
              <a:xfrm>
                <a:off x="5236" y="1735"/>
                <a:ext cx="6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endParaRPr lang="tr-TR"/>
              </a:p>
            </p:txBody>
          </p:sp>
          <p:sp>
            <p:nvSpPr>
              <p:cNvPr id="77007" name="Rectangle 126"/>
              <p:cNvSpPr>
                <a:spLocks noChangeArrowheads="1"/>
              </p:cNvSpPr>
              <p:nvPr/>
            </p:nvSpPr>
            <p:spPr bwMode="auto">
              <a:xfrm>
                <a:off x="5284" y="1735"/>
                <a:ext cx="10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ü</a:t>
                </a:r>
                <a:endParaRPr lang="tr-TR"/>
              </a:p>
            </p:txBody>
          </p:sp>
          <p:sp>
            <p:nvSpPr>
              <p:cNvPr id="77008" name="Rectangle 127"/>
              <p:cNvSpPr>
                <a:spLocks noChangeArrowheads="1"/>
              </p:cNvSpPr>
              <p:nvPr/>
            </p:nvSpPr>
            <p:spPr bwMode="auto">
              <a:xfrm>
                <a:off x="5367" y="1735"/>
                <a:ext cx="10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endParaRPr lang="tr-TR"/>
              </a:p>
            </p:txBody>
          </p:sp>
          <p:sp>
            <p:nvSpPr>
              <p:cNvPr id="77009" name="Rectangle 128"/>
              <p:cNvSpPr>
                <a:spLocks noChangeArrowheads="1"/>
              </p:cNvSpPr>
              <p:nvPr/>
            </p:nvSpPr>
            <p:spPr bwMode="auto">
              <a:xfrm>
                <a:off x="5449" y="1735"/>
                <a:ext cx="5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tr-TR"/>
              </a:p>
            </p:txBody>
          </p:sp>
          <p:sp>
            <p:nvSpPr>
              <p:cNvPr id="77010" name="Rectangle 129"/>
              <p:cNvSpPr>
                <a:spLocks noChangeArrowheads="1"/>
              </p:cNvSpPr>
              <p:nvPr/>
            </p:nvSpPr>
            <p:spPr bwMode="auto">
              <a:xfrm>
                <a:off x="5498" y="1735"/>
                <a:ext cx="9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tr-TR"/>
              </a:p>
            </p:txBody>
          </p:sp>
          <p:sp>
            <p:nvSpPr>
              <p:cNvPr id="77011" name="Rectangle 130"/>
              <p:cNvSpPr>
                <a:spLocks noChangeArrowheads="1"/>
              </p:cNvSpPr>
              <p:nvPr/>
            </p:nvSpPr>
            <p:spPr bwMode="auto">
              <a:xfrm>
                <a:off x="5563" y="1735"/>
                <a:ext cx="6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endParaRPr lang="tr-TR"/>
              </a:p>
            </p:txBody>
          </p:sp>
          <p:sp>
            <p:nvSpPr>
              <p:cNvPr id="77012" name="Rectangle 131"/>
              <p:cNvSpPr>
                <a:spLocks noChangeArrowheads="1"/>
              </p:cNvSpPr>
              <p:nvPr/>
            </p:nvSpPr>
            <p:spPr bwMode="auto">
              <a:xfrm>
                <a:off x="5613" y="1735"/>
                <a:ext cx="5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tr-TR"/>
              </a:p>
            </p:txBody>
          </p:sp>
          <p:sp>
            <p:nvSpPr>
              <p:cNvPr id="77013" name="Rectangle 132"/>
              <p:cNvSpPr>
                <a:spLocks noChangeArrowheads="1"/>
              </p:cNvSpPr>
              <p:nvPr/>
            </p:nvSpPr>
            <p:spPr bwMode="auto">
              <a:xfrm>
                <a:off x="5121" y="2617"/>
                <a:ext cx="14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tr-TR"/>
              </a:p>
            </p:txBody>
          </p:sp>
          <p:sp>
            <p:nvSpPr>
              <p:cNvPr id="77014" name="Rectangle 133"/>
              <p:cNvSpPr>
                <a:spLocks noChangeArrowheads="1"/>
              </p:cNvSpPr>
              <p:nvPr/>
            </p:nvSpPr>
            <p:spPr bwMode="auto">
              <a:xfrm>
                <a:off x="5236" y="2617"/>
                <a:ext cx="5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tr-TR"/>
              </a:p>
            </p:txBody>
          </p:sp>
          <p:sp>
            <p:nvSpPr>
              <p:cNvPr id="77015" name="Rectangle 134"/>
              <p:cNvSpPr>
                <a:spLocks noChangeArrowheads="1"/>
              </p:cNvSpPr>
              <p:nvPr/>
            </p:nvSpPr>
            <p:spPr bwMode="auto">
              <a:xfrm>
                <a:off x="5284" y="2617"/>
                <a:ext cx="5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ı</a:t>
                </a:r>
                <a:endParaRPr lang="tr-TR"/>
              </a:p>
            </p:txBody>
          </p:sp>
          <p:sp>
            <p:nvSpPr>
              <p:cNvPr id="77016" name="Rectangle 135"/>
              <p:cNvSpPr>
                <a:spLocks noChangeArrowheads="1"/>
              </p:cNvSpPr>
              <p:nvPr/>
            </p:nvSpPr>
            <p:spPr bwMode="auto">
              <a:xfrm>
                <a:off x="5333" y="2617"/>
                <a:ext cx="5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tr-TR"/>
              </a:p>
            </p:txBody>
          </p:sp>
          <p:sp>
            <p:nvSpPr>
              <p:cNvPr id="77017" name="Rectangle 136"/>
              <p:cNvSpPr>
                <a:spLocks noChangeArrowheads="1"/>
              </p:cNvSpPr>
              <p:nvPr/>
            </p:nvSpPr>
            <p:spPr bwMode="auto">
              <a:xfrm>
                <a:off x="5384" y="2617"/>
                <a:ext cx="158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m</a:t>
                </a:r>
                <a:endParaRPr lang="tr-TR"/>
              </a:p>
            </p:txBody>
          </p:sp>
          <p:sp>
            <p:nvSpPr>
              <p:cNvPr id="77018" name="Rectangle 137"/>
              <p:cNvSpPr>
                <a:spLocks noChangeArrowheads="1"/>
              </p:cNvSpPr>
              <p:nvPr/>
            </p:nvSpPr>
            <p:spPr bwMode="auto">
              <a:xfrm>
                <a:off x="5483" y="2617"/>
                <a:ext cx="89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tr-TR"/>
              </a:p>
            </p:txBody>
          </p:sp>
          <p:sp>
            <p:nvSpPr>
              <p:cNvPr id="77019" name="Rectangle 138"/>
              <p:cNvSpPr>
                <a:spLocks noChangeArrowheads="1"/>
              </p:cNvSpPr>
              <p:nvPr/>
            </p:nvSpPr>
            <p:spPr bwMode="auto">
              <a:xfrm>
                <a:off x="256" y="3058"/>
                <a:ext cx="146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Y</a:t>
                </a:r>
                <a:endParaRPr lang="tr-TR"/>
              </a:p>
            </p:txBody>
          </p:sp>
          <p:sp>
            <p:nvSpPr>
              <p:cNvPr id="77020" name="Rectangle 139"/>
              <p:cNvSpPr>
                <a:spLocks noChangeArrowheads="1"/>
              </p:cNvSpPr>
              <p:nvPr/>
            </p:nvSpPr>
            <p:spPr bwMode="auto">
              <a:xfrm>
                <a:off x="371" y="3058"/>
                <a:ext cx="89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tr-TR"/>
              </a:p>
            </p:txBody>
          </p:sp>
          <p:sp>
            <p:nvSpPr>
              <p:cNvPr id="77021" name="Rectangle 140"/>
              <p:cNvSpPr>
                <a:spLocks noChangeArrowheads="1"/>
              </p:cNvSpPr>
              <p:nvPr/>
            </p:nvSpPr>
            <p:spPr bwMode="auto">
              <a:xfrm>
                <a:off x="436" y="3058"/>
                <a:ext cx="10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ğ</a:t>
                </a:r>
                <a:endParaRPr lang="tr-TR"/>
              </a:p>
            </p:txBody>
          </p:sp>
          <p:sp>
            <p:nvSpPr>
              <p:cNvPr id="77022" name="Rectangle 141"/>
              <p:cNvSpPr>
                <a:spLocks noChangeArrowheads="1"/>
              </p:cNvSpPr>
              <p:nvPr/>
            </p:nvSpPr>
            <p:spPr bwMode="auto">
              <a:xfrm>
                <a:off x="518" y="3058"/>
                <a:ext cx="10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d</a:t>
                </a:r>
                <a:endParaRPr lang="tr-TR"/>
              </a:p>
            </p:txBody>
          </p:sp>
          <p:sp>
            <p:nvSpPr>
              <p:cNvPr id="77023" name="Rectangle 142"/>
              <p:cNvSpPr>
                <a:spLocks noChangeArrowheads="1"/>
              </p:cNvSpPr>
              <p:nvPr/>
            </p:nvSpPr>
            <p:spPr bwMode="auto">
              <a:xfrm>
                <a:off x="600" y="3058"/>
                <a:ext cx="9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tr-TR"/>
              </a:p>
            </p:txBody>
          </p:sp>
          <p:sp>
            <p:nvSpPr>
              <p:cNvPr id="77024" name="Rectangle 143"/>
              <p:cNvSpPr>
                <a:spLocks noChangeArrowheads="1"/>
              </p:cNvSpPr>
              <p:nvPr/>
            </p:nvSpPr>
            <p:spPr bwMode="auto">
              <a:xfrm>
                <a:off x="666" y="3058"/>
                <a:ext cx="5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25" name="Rectangle 144"/>
              <p:cNvSpPr>
                <a:spLocks noChangeArrowheads="1"/>
              </p:cNvSpPr>
              <p:nvPr/>
            </p:nvSpPr>
            <p:spPr bwMode="auto">
              <a:xfrm>
                <a:off x="699" y="3058"/>
                <a:ext cx="89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ç</a:t>
                </a:r>
                <a:endParaRPr lang="tr-TR"/>
              </a:p>
            </p:txBody>
          </p:sp>
          <p:sp>
            <p:nvSpPr>
              <p:cNvPr id="77026" name="Rectangle 145"/>
              <p:cNvSpPr>
                <a:spLocks noChangeArrowheads="1"/>
              </p:cNvSpPr>
              <p:nvPr/>
            </p:nvSpPr>
            <p:spPr bwMode="auto">
              <a:xfrm>
                <a:off x="764" y="3058"/>
                <a:ext cx="10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ö</a:t>
                </a:r>
                <a:endParaRPr lang="tr-TR"/>
              </a:p>
            </p:txBody>
          </p:sp>
          <p:sp>
            <p:nvSpPr>
              <p:cNvPr id="77027" name="Rectangle 146"/>
              <p:cNvSpPr>
                <a:spLocks noChangeArrowheads="1"/>
              </p:cNvSpPr>
              <p:nvPr/>
            </p:nvSpPr>
            <p:spPr bwMode="auto">
              <a:xfrm>
                <a:off x="846" y="3058"/>
                <a:ext cx="9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z</a:t>
                </a:r>
                <a:endParaRPr lang="tr-TR"/>
              </a:p>
            </p:txBody>
          </p:sp>
          <p:sp>
            <p:nvSpPr>
              <p:cNvPr id="77028" name="Rectangle 147"/>
              <p:cNvSpPr>
                <a:spLocks noChangeArrowheads="1"/>
              </p:cNvSpPr>
              <p:nvPr/>
            </p:nvSpPr>
            <p:spPr bwMode="auto">
              <a:xfrm>
                <a:off x="911" y="3058"/>
                <a:ext cx="10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ü</a:t>
                </a:r>
                <a:endParaRPr lang="tr-TR"/>
              </a:p>
            </p:txBody>
          </p:sp>
          <p:sp>
            <p:nvSpPr>
              <p:cNvPr id="77029" name="Rectangle 148"/>
              <p:cNvSpPr>
                <a:spLocks noChangeArrowheads="1"/>
              </p:cNvSpPr>
              <p:nvPr/>
            </p:nvSpPr>
            <p:spPr bwMode="auto">
              <a:xfrm>
                <a:off x="993" y="3058"/>
                <a:ext cx="10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endParaRPr lang="tr-TR"/>
              </a:p>
            </p:txBody>
          </p:sp>
          <p:sp>
            <p:nvSpPr>
              <p:cNvPr id="77030" name="Rectangle 149"/>
              <p:cNvSpPr>
                <a:spLocks noChangeArrowheads="1"/>
              </p:cNvSpPr>
              <p:nvPr/>
            </p:nvSpPr>
            <p:spPr bwMode="auto">
              <a:xfrm>
                <a:off x="1075" y="3058"/>
                <a:ext cx="10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ü</a:t>
                </a:r>
                <a:endParaRPr lang="tr-TR"/>
              </a:p>
            </p:txBody>
          </p:sp>
          <p:sp>
            <p:nvSpPr>
              <p:cNvPr id="77031" name="Rectangle 150"/>
              <p:cNvSpPr>
                <a:spLocks noChangeArrowheads="1"/>
              </p:cNvSpPr>
              <p:nvPr/>
            </p:nvSpPr>
            <p:spPr bwMode="auto">
              <a:xfrm>
                <a:off x="1156" y="3058"/>
                <a:ext cx="6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endParaRPr lang="tr-TR"/>
              </a:p>
            </p:txBody>
          </p:sp>
          <p:sp>
            <p:nvSpPr>
              <p:cNvPr id="77032" name="Rectangle 151"/>
              <p:cNvSpPr>
                <a:spLocks noChangeArrowheads="1"/>
              </p:cNvSpPr>
              <p:nvPr/>
            </p:nvSpPr>
            <p:spPr bwMode="auto">
              <a:xfrm>
                <a:off x="1206" y="3058"/>
                <a:ext cx="5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tr-TR"/>
              </a:p>
            </p:txBody>
          </p:sp>
          <p:sp>
            <p:nvSpPr>
              <p:cNvPr id="77033" name="Rectangle 152"/>
              <p:cNvSpPr>
                <a:spLocks noChangeArrowheads="1"/>
              </p:cNvSpPr>
              <p:nvPr/>
            </p:nvSpPr>
            <p:spPr bwMode="auto">
              <a:xfrm>
                <a:off x="1255" y="3058"/>
                <a:ext cx="10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ü</a:t>
                </a:r>
                <a:endParaRPr lang="tr-TR"/>
              </a:p>
            </p:txBody>
          </p:sp>
          <p:sp>
            <p:nvSpPr>
              <p:cNvPr id="77034" name="Rectangle 153"/>
              <p:cNvSpPr>
                <a:spLocks noChangeArrowheads="1"/>
              </p:cNvSpPr>
              <p:nvPr/>
            </p:nvSpPr>
            <p:spPr bwMode="auto">
              <a:xfrm>
                <a:off x="1337" y="3058"/>
                <a:ext cx="10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k</a:t>
                </a:r>
                <a:endParaRPr lang="tr-TR"/>
              </a:p>
            </p:txBody>
          </p:sp>
          <p:sp>
            <p:nvSpPr>
              <p:cNvPr id="77035" name="Rectangle 154"/>
              <p:cNvSpPr>
                <a:spLocks noChangeArrowheads="1"/>
              </p:cNvSpPr>
              <p:nvPr/>
            </p:nvSpPr>
            <p:spPr bwMode="auto">
              <a:xfrm>
                <a:off x="1419" y="3058"/>
                <a:ext cx="57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tr-TR"/>
              </a:p>
            </p:txBody>
          </p:sp>
          <p:sp>
            <p:nvSpPr>
              <p:cNvPr id="77036" name="Rectangle 155"/>
              <p:cNvSpPr>
                <a:spLocks noChangeArrowheads="1"/>
              </p:cNvSpPr>
              <p:nvPr/>
            </p:nvSpPr>
            <p:spPr bwMode="auto">
              <a:xfrm>
                <a:off x="1468" y="3058"/>
                <a:ext cx="89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tr-TR"/>
              </a:p>
            </p:txBody>
          </p:sp>
          <p:sp>
            <p:nvSpPr>
              <p:cNvPr id="77037" name="Rectangle 156"/>
              <p:cNvSpPr>
                <a:spLocks noChangeArrowheads="1"/>
              </p:cNvSpPr>
              <p:nvPr/>
            </p:nvSpPr>
            <p:spPr bwMode="auto">
              <a:xfrm>
                <a:off x="1534" y="3058"/>
                <a:ext cx="10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endParaRPr lang="tr-TR"/>
              </a:p>
            </p:txBody>
          </p:sp>
          <p:sp>
            <p:nvSpPr>
              <p:cNvPr id="77038" name="Rectangle 157"/>
              <p:cNvSpPr>
                <a:spLocks noChangeArrowheads="1"/>
              </p:cNvSpPr>
              <p:nvPr/>
            </p:nvSpPr>
            <p:spPr bwMode="auto">
              <a:xfrm>
                <a:off x="1616" y="3058"/>
                <a:ext cx="5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39" name="Rectangle 158"/>
              <p:cNvSpPr>
                <a:spLocks noChangeArrowheads="1"/>
              </p:cNvSpPr>
              <p:nvPr/>
            </p:nvSpPr>
            <p:spPr bwMode="auto">
              <a:xfrm>
                <a:off x="1649" y="3058"/>
                <a:ext cx="5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40" name="Rectangle 159"/>
              <p:cNvSpPr>
                <a:spLocks noChangeArrowheads="1"/>
              </p:cNvSpPr>
              <p:nvPr/>
            </p:nvSpPr>
            <p:spPr bwMode="auto">
              <a:xfrm>
                <a:off x="1682" y="3058"/>
                <a:ext cx="5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41" name="Rectangle 160"/>
              <p:cNvSpPr>
                <a:spLocks noChangeArrowheads="1"/>
              </p:cNvSpPr>
              <p:nvPr/>
            </p:nvSpPr>
            <p:spPr bwMode="auto">
              <a:xfrm>
                <a:off x="1714" y="3058"/>
                <a:ext cx="5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42" name="Rectangle 161"/>
              <p:cNvSpPr>
                <a:spLocks noChangeArrowheads="1"/>
              </p:cNvSpPr>
              <p:nvPr/>
            </p:nvSpPr>
            <p:spPr bwMode="auto">
              <a:xfrm>
                <a:off x="1746" y="3058"/>
                <a:ext cx="5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43" name="Rectangle 162"/>
              <p:cNvSpPr>
                <a:spLocks noChangeArrowheads="1"/>
              </p:cNvSpPr>
              <p:nvPr/>
            </p:nvSpPr>
            <p:spPr bwMode="auto">
              <a:xfrm>
                <a:off x="1781" y="3058"/>
                <a:ext cx="5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44" name="Rectangle 163"/>
              <p:cNvSpPr>
                <a:spLocks noChangeArrowheads="1"/>
              </p:cNvSpPr>
              <p:nvPr/>
            </p:nvSpPr>
            <p:spPr bwMode="auto">
              <a:xfrm>
                <a:off x="1813" y="3058"/>
                <a:ext cx="5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45" name="Rectangle 164"/>
              <p:cNvSpPr>
                <a:spLocks noChangeArrowheads="1"/>
              </p:cNvSpPr>
              <p:nvPr/>
            </p:nvSpPr>
            <p:spPr bwMode="auto">
              <a:xfrm>
                <a:off x="1846" y="3058"/>
                <a:ext cx="5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46" name="Rectangle 165"/>
              <p:cNvSpPr>
                <a:spLocks noChangeArrowheads="1"/>
              </p:cNvSpPr>
              <p:nvPr/>
            </p:nvSpPr>
            <p:spPr bwMode="auto">
              <a:xfrm>
                <a:off x="1878" y="3058"/>
                <a:ext cx="5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47" name="Rectangle 166"/>
              <p:cNvSpPr>
                <a:spLocks noChangeArrowheads="1"/>
              </p:cNvSpPr>
              <p:nvPr/>
            </p:nvSpPr>
            <p:spPr bwMode="auto">
              <a:xfrm>
                <a:off x="1911" y="3058"/>
                <a:ext cx="5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48" name="Rectangle 167"/>
              <p:cNvSpPr>
                <a:spLocks noChangeArrowheads="1"/>
              </p:cNvSpPr>
              <p:nvPr/>
            </p:nvSpPr>
            <p:spPr bwMode="auto">
              <a:xfrm>
                <a:off x="1942" y="3058"/>
                <a:ext cx="5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49" name="Rectangle 168"/>
              <p:cNvSpPr>
                <a:spLocks noChangeArrowheads="1"/>
              </p:cNvSpPr>
              <p:nvPr/>
            </p:nvSpPr>
            <p:spPr bwMode="auto">
              <a:xfrm>
                <a:off x="1976" y="3058"/>
                <a:ext cx="5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50" name="Rectangle 169"/>
              <p:cNvSpPr>
                <a:spLocks noChangeArrowheads="1"/>
              </p:cNvSpPr>
              <p:nvPr/>
            </p:nvSpPr>
            <p:spPr bwMode="auto">
              <a:xfrm>
                <a:off x="2008" y="3058"/>
                <a:ext cx="5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51" name="Rectangle 170"/>
              <p:cNvSpPr>
                <a:spLocks noChangeArrowheads="1"/>
              </p:cNvSpPr>
              <p:nvPr/>
            </p:nvSpPr>
            <p:spPr bwMode="auto">
              <a:xfrm>
                <a:off x="2042" y="3058"/>
                <a:ext cx="5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52" name="Rectangle 171"/>
              <p:cNvSpPr>
                <a:spLocks noChangeArrowheads="1"/>
              </p:cNvSpPr>
              <p:nvPr/>
            </p:nvSpPr>
            <p:spPr bwMode="auto">
              <a:xfrm>
                <a:off x="2074" y="3058"/>
                <a:ext cx="5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53" name="Rectangle 172"/>
              <p:cNvSpPr>
                <a:spLocks noChangeArrowheads="1"/>
              </p:cNvSpPr>
              <p:nvPr/>
            </p:nvSpPr>
            <p:spPr bwMode="auto">
              <a:xfrm>
                <a:off x="2107" y="3058"/>
                <a:ext cx="5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54" name="Rectangle 173"/>
              <p:cNvSpPr>
                <a:spLocks noChangeArrowheads="1"/>
              </p:cNvSpPr>
              <p:nvPr/>
            </p:nvSpPr>
            <p:spPr bwMode="auto">
              <a:xfrm>
                <a:off x="2140" y="3058"/>
                <a:ext cx="5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55" name="Rectangle 174"/>
              <p:cNvSpPr>
                <a:spLocks noChangeArrowheads="1"/>
              </p:cNvSpPr>
              <p:nvPr/>
            </p:nvSpPr>
            <p:spPr bwMode="auto">
              <a:xfrm>
                <a:off x="2174" y="3058"/>
                <a:ext cx="5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56" name="Rectangle 175"/>
              <p:cNvSpPr>
                <a:spLocks noChangeArrowheads="1"/>
              </p:cNvSpPr>
              <p:nvPr/>
            </p:nvSpPr>
            <p:spPr bwMode="auto">
              <a:xfrm>
                <a:off x="2206" y="3058"/>
                <a:ext cx="5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57" name="Rectangle 176"/>
              <p:cNvSpPr>
                <a:spLocks noChangeArrowheads="1"/>
              </p:cNvSpPr>
              <p:nvPr/>
            </p:nvSpPr>
            <p:spPr bwMode="auto">
              <a:xfrm>
                <a:off x="2238" y="3058"/>
                <a:ext cx="5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58" name="Rectangle 177"/>
              <p:cNvSpPr>
                <a:spLocks noChangeArrowheads="1"/>
              </p:cNvSpPr>
              <p:nvPr/>
            </p:nvSpPr>
            <p:spPr bwMode="auto">
              <a:xfrm>
                <a:off x="2271" y="3058"/>
                <a:ext cx="5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59" name="Rectangle 178"/>
              <p:cNvSpPr>
                <a:spLocks noChangeArrowheads="1"/>
              </p:cNvSpPr>
              <p:nvPr/>
            </p:nvSpPr>
            <p:spPr bwMode="auto">
              <a:xfrm>
                <a:off x="2304" y="3058"/>
                <a:ext cx="5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60" name="Rectangle 179"/>
              <p:cNvSpPr>
                <a:spLocks noChangeArrowheads="1"/>
              </p:cNvSpPr>
              <p:nvPr/>
            </p:nvSpPr>
            <p:spPr bwMode="auto">
              <a:xfrm>
                <a:off x="2337" y="3058"/>
                <a:ext cx="5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61" name="Rectangle 180"/>
              <p:cNvSpPr>
                <a:spLocks noChangeArrowheads="1"/>
              </p:cNvSpPr>
              <p:nvPr/>
            </p:nvSpPr>
            <p:spPr bwMode="auto">
              <a:xfrm>
                <a:off x="2368" y="3058"/>
                <a:ext cx="5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62" name="Rectangle 181"/>
              <p:cNvSpPr>
                <a:spLocks noChangeArrowheads="1"/>
              </p:cNvSpPr>
              <p:nvPr/>
            </p:nvSpPr>
            <p:spPr bwMode="auto">
              <a:xfrm>
                <a:off x="2402" y="3058"/>
                <a:ext cx="5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63" name="Rectangle 182"/>
              <p:cNvSpPr>
                <a:spLocks noChangeArrowheads="1"/>
              </p:cNvSpPr>
              <p:nvPr/>
            </p:nvSpPr>
            <p:spPr bwMode="auto">
              <a:xfrm>
                <a:off x="2435" y="3058"/>
                <a:ext cx="5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64" name="Rectangle 183"/>
              <p:cNvSpPr>
                <a:spLocks noChangeArrowheads="1"/>
              </p:cNvSpPr>
              <p:nvPr/>
            </p:nvSpPr>
            <p:spPr bwMode="auto">
              <a:xfrm>
                <a:off x="2468" y="3058"/>
                <a:ext cx="5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65" name="Rectangle 184"/>
              <p:cNvSpPr>
                <a:spLocks noChangeArrowheads="1"/>
              </p:cNvSpPr>
              <p:nvPr/>
            </p:nvSpPr>
            <p:spPr bwMode="auto">
              <a:xfrm>
                <a:off x="2500" y="3058"/>
                <a:ext cx="5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66" name="Rectangle 185"/>
              <p:cNvSpPr>
                <a:spLocks noChangeArrowheads="1"/>
              </p:cNvSpPr>
              <p:nvPr/>
            </p:nvSpPr>
            <p:spPr bwMode="auto">
              <a:xfrm>
                <a:off x="2532" y="3058"/>
                <a:ext cx="5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67" name="Rectangle 186"/>
              <p:cNvSpPr>
                <a:spLocks noChangeArrowheads="1"/>
              </p:cNvSpPr>
              <p:nvPr/>
            </p:nvSpPr>
            <p:spPr bwMode="auto">
              <a:xfrm>
                <a:off x="2566" y="3058"/>
                <a:ext cx="5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68" name="Rectangle 187"/>
              <p:cNvSpPr>
                <a:spLocks noChangeArrowheads="1"/>
              </p:cNvSpPr>
              <p:nvPr/>
            </p:nvSpPr>
            <p:spPr bwMode="auto">
              <a:xfrm>
                <a:off x="2600" y="3058"/>
                <a:ext cx="5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69" name="Rectangle 188"/>
              <p:cNvSpPr>
                <a:spLocks noChangeArrowheads="1"/>
              </p:cNvSpPr>
              <p:nvPr/>
            </p:nvSpPr>
            <p:spPr bwMode="auto">
              <a:xfrm>
                <a:off x="2632" y="3058"/>
                <a:ext cx="5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70" name="Rectangle 189"/>
              <p:cNvSpPr>
                <a:spLocks noChangeArrowheads="1"/>
              </p:cNvSpPr>
              <p:nvPr/>
            </p:nvSpPr>
            <p:spPr bwMode="auto">
              <a:xfrm>
                <a:off x="2664" y="3058"/>
                <a:ext cx="5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71" name="Rectangle 190"/>
              <p:cNvSpPr>
                <a:spLocks noChangeArrowheads="1"/>
              </p:cNvSpPr>
              <p:nvPr/>
            </p:nvSpPr>
            <p:spPr bwMode="auto">
              <a:xfrm>
                <a:off x="2697" y="3058"/>
                <a:ext cx="5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72" name="Rectangle 191"/>
              <p:cNvSpPr>
                <a:spLocks noChangeArrowheads="1"/>
              </p:cNvSpPr>
              <p:nvPr/>
            </p:nvSpPr>
            <p:spPr bwMode="auto">
              <a:xfrm>
                <a:off x="2731" y="3058"/>
                <a:ext cx="5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73" name="Rectangle 192"/>
              <p:cNvSpPr>
                <a:spLocks noChangeArrowheads="1"/>
              </p:cNvSpPr>
              <p:nvPr/>
            </p:nvSpPr>
            <p:spPr bwMode="auto">
              <a:xfrm>
                <a:off x="2762" y="3058"/>
                <a:ext cx="5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74" name="Rectangle 193"/>
              <p:cNvSpPr>
                <a:spLocks noChangeArrowheads="1"/>
              </p:cNvSpPr>
              <p:nvPr/>
            </p:nvSpPr>
            <p:spPr bwMode="auto">
              <a:xfrm>
                <a:off x="2794" y="3058"/>
                <a:ext cx="5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75" name="Rectangle 194"/>
              <p:cNvSpPr>
                <a:spLocks noChangeArrowheads="1"/>
              </p:cNvSpPr>
              <p:nvPr/>
            </p:nvSpPr>
            <p:spPr bwMode="auto">
              <a:xfrm>
                <a:off x="2828" y="3058"/>
                <a:ext cx="5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76" name="Rectangle 195"/>
              <p:cNvSpPr>
                <a:spLocks noChangeArrowheads="1"/>
              </p:cNvSpPr>
              <p:nvPr/>
            </p:nvSpPr>
            <p:spPr bwMode="auto">
              <a:xfrm>
                <a:off x="2860" y="3058"/>
                <a:ext cx="5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77" name="Rectangle 196"/>
              <p:cNvSpPr>
                <a:spLocks noChangeArrowheads="1"/>
              </p:cNvSpPr>
              <p:nvPr/>
            </p:nvSpPr>
            <p:spPr bwMode="auto">
              <a:xfrm>
                <a:off x="2893" y="3058"/>
                <a:ext cx="5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78" name="Rectangle 197"/>
              <p:cNvSpPr>
                <a:spLocks noChangeArrowheads="1"/>
              </p:cNvSpPr>
              <p:nvPr/>
            </p:nvSpPr>
            <p:spPr bwMode="auto">
              <a:xfrm>
                <a:off x="2926" y="3058"/>
                <a:ext cx="5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79" name="Rectangle 198"/>
              <p:cNvSpPr>
                <a:spLocks noChangeArrowheads="1"/>
              </p:cNvSpPr>
              <p:nvPr/>
            </p:nvSpPr>
            <p:spPr bwMode="auto">
              <a:xfrm>
                <a:off x="2959" y="3058"/>
                <a:ext cx="5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80" name="Rectangle 199"/>
              <p:cNvSpPr>
                <a:spLocks noChangeArrowheads="1"/>
              </p:cNvSpPr>
              <p:nvPr/>
            </p:nvSpPr>
            <p:spPr bwMode="auto">
              <a:xfrm>
                <a:off x="2992" y="3058"/>
                <a:ext cx="5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81" name="Rectangle 200"/>
              <p:cNvSpPr>
                <a:spLocks noChangeArrowheads="1"/>
              </p:cNvSpPr>
              <p:nvPr/>
            </p:nvSpPr>
            <p:spPr bwMode="auto">
              <a:xfrm>
                <a:off x="3027" y="3058"/>
                <a:ext cx="50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82" name="Rectangle 201"/>
              <p:cNvSpPr>
                <a:spLocks noChangeArrowheads="1"/>
              </p:cNvSpPr>
              <p:nvPr/>
            </p:nvSpPr>
            <p:spPr bwMode="auto">
              <a:xfrm>
                <a:off x="3057" y="3058"/>
                <a:ext cx="5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83" name="Rectangle 202"/>
              <p:cNvSpPr>
                <a:spLocks noChangeArrowheads="1"/>
              </p:cNvSpPr>
              <p:nvPr/>
            </p:nvSpPr>
            <p:spPr bwMode="auto">
              <a:xfrm>
                <a:off x="3090" y="3058"/>
                <a:ext cx="5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84" name="Rectangle 203"/>
              <p:cNvSpPr>
                <a:spLocks noChangeArrowheads="1"/>
              </p:cNvSpPr>
              <p:nvPr/>
            </p:nvSpPr>
            <p:spPr bwMode="auto">
              <a:xfrm>
                <a:off x="3123" y="3058"/>
                <a:ext cx="5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85" name="Rectangle 204"/>
              <p:cNvSpPr>
                <a:spLocks noChangeArrowheads="1"/>
              </p:cNvSpPr>
              <p:nvPr/>
            </p:nvSpPr>
            <p:spPr bwMode="auto">
              <a:xfrm>
                <a:off x="3156" y="3058"/>
                <a:ext cx="5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86" name="Rectangle 205"/>
              <p:cNvSpPr>
                <a:spLocks noChangeArrowheads="1"/>
              </p:cNvSpPr>
              <p:nvPr/>
            </p:nvSpPr>
            <p:spPr bwMode="auto">
              <a:xfrm>
                <a:off x="3188" y="3058"/>
                <a:ext cx="5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77087" name="Rectangle 206"/>
              <p:cNvSpPr>
                <a:spLocks noChangeArrowheads="1"/>
              </p:cNvSpPr>
              <p:nvPr/>
            </p:nvSpPr>
            <p:spPr bwMode="auto">
              <a:xfrm>
                <a:off x="3222" y="3058"/>
                <a:ext cx="51" cy="2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26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</p:grpSp>
        <p:sp>
          <p:nvSpPr>
            <p:cNvPr id="76805" name="Rectangle 208"/>
            <p:cNvSpPr>
              <a:spLocks noChangeArrowheads="1"/>
            </p:cNvSpPr>
            <p:nvPr/>
          </p:nvSpPr>
          <p:spPr bwMode="auto">
            <a:xfrm>
              <a:off x="3254" y="3058"/>
              <a:ext cx="5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tr-TR"/>
            </a:p>
          </p:txBody>
        </p:sp>
        <p:sp>
          <p:nvSpPr>
            <p:cNvPr id="76806" name="Rectangle 209"/>
            <p:cNvSpPr>
              <a:spLocks noChangeArrowheads="1"/>
            </p:cNvSpPr>
            <p:nvPr/>
          </p:nvSpPr>
          <p:spPr bwMode="auto">
            <a:xfrm>
              <a:off x="3287" y="3058"/>
              <a:ext cx="5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tr-TR"/>
            </a:p>
          </p:txBody>
        </p:sp>
        <p:sp>
          <p:nvSpPr>
            <p:cNvPr id="76807" name="Rectangle 210"/>
            <p:cNvSpPr>
              <a:spLocks noChangeArrowheads="1"/>
            </p:cNvSpPr>
            <p:nvPr/>
          </p:nvSpPr>
          <p:spPr bwMode="auto">
            <a:xfrm>
              <a:off x="3319" y="3058"/>
              <a:ext cx="5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tr-TR"/>
            </a:p>
          </p:txBody>
        </p:sp>
        <p:sp>
          <p:nvSpPr>
            <p:cNvPr id="76808" name="Rectangle 211"/>
            <p:cNvSpPr>
              <a:spLocks noChangeArrowheads="1"/>
            </p:cNvSpPr>
            <p:nvPr/>
          </p:nvSpPr>
          <p:spPr bwMode="auto">
            <a:xfrm>
              <a:off x="3352" y="3058"/>
              <a:ext cx="5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tr-TR"/>
            </a:p>
          </p:txBody>
        </p:sp>
        <p:sp>
          <p:nvSpPr>
            <p:cNvPr id="76809" name="Rectangle 212"/>
            <p:cNvSpPr>
              <a:spLocks noChangeArrowheads="1"/>
            </p:cNvSpPr>
            <p:nvPr/>
          </p:nvSpPr>
          <p:spPr bwMode="auto">
            <a:xfrm>
              <a:off x="3386" y="3058"/>
              <a:ext cx="51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tr-TR"/>
            </a:p>
          </p:txBody>
        </p:sp>
        <p:sp>
          <p:nvSpPr>
            <p:cNvPr id="76810" name="Rectangle 213"/>
            <p:cNvSpPr>
              <a:spLocks noChangeArrowheads="1"/>
            </p:cNvSpPr>
            <p:nvPr/>
          </p:nvSpPr>
          <p:spPr bwMode="auto">
            <a:xfrm>
              <a:off x="3418" y="3058"/>
              <a:ext cx="51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tr-TR"/>
            </a:p>
          </p:txBody>
        </p:sp>
        <p:sp>
          <p:nvSpPr>
            <p:cNvPr id="76811" name="Rectangle 214"/>
            <p:cNvSpPr>
              <a:spLocks noChangeArrowheads="1"/>
            </p:cNvSpPr>
            <p:nvPr/>
          </p:nvSpPr>
          <p:spPr bwMode="auto">
            <a:xfrm>
              <a:off x="3450" y="3058"/>
              <a:ext cx="51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tr-TR"/>
            </a:p>
          </p:txBody>
        </p:sp>
        <p:sp>
          <p:nvSpPr>
            <p:cNvPr id="76812" name="Rectangle 215"/>
            <p:cNvSpPr>
              <a:spLocks noChangeArrowheads="1"/>
            </p:cNvSpPr>
            <p:nvPr/>
          </p:nvSpPr>
          <p:spPr bwMode="auto">
            <a:xfrm>
              <a:off x="3482" y="3058"/>
              <a:ext cx="51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tr-TR"/>
            </a:p>
          </p:txBody>
        </p:sp>
        <p:sp>
          <p:nvSpPr>
            <p:cNvPr id="76813" name="Rectangle 216"/>
            <p:cNvSpPr>
              <a:spLocks noChangeArrowheads="1"/>
            </p:cNvSpPr>
            <p:nvPr/>
          </p:nvSpPr>
          <p:spPr bwMode="auto">
            <a:xfrm>
              <a:off x="3516" y="3058"/>
              <a:ext cx="51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tr-TR"/>
            </a:p>
          </p:txBody>
        </p:sp>
        <p:sp>
          <p:nvSpPr>
            <p:cNvPr id="76814" name="Rectangle 217"/>
            <p:cNvSpPr>
              <a:spLocks noChangeArrowheads="1"/>
            </p:cNvSpPr>
            <p:nvPr/>
          </p:nvSpPr>
          <p:spPr bwMode="auto">
            <a:xfrm>
              <a:off x="3549" y="3058"/>
              <a:ext cx="51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tr-TR"/>
            </a:p>
          </p:txBody>
        </p:sp>
        <p:sp>
          <p:nvSpPr>
            <p:cNvPr id="76815" name="Rectangle 218"/>
            <p:cNvSpPr>
              <a:spLocks noChangeArrowheads="1"/>
            </p:cNvSpPr>
            <p:nvPr/>
          </p:nvSpPr>
          <p:spPr bwMode="auto">
            <a:xfrm>
              <a:off x="3581" y="3058"/>
              <a:ext cx="51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tr-TR"/>
            </a:p>
          </p:txBody>
        </p:sp>
        <p:sp>
          <p:nvSpPr>
            <p:cNvPr id="76816" name="Rectangle 219"/>
            <p:cNvSpPr>
              <a:spLocks noChangeArrowheads="1"/>
            </p:cNvSpPr>
            <p:nvPr/>
          </p:nvSpPr>
          <p:spPr bwMode="auto">
            <a:xfrm>
              <a:off x="3614" y="3058"/>
              <a:ext cx="5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tr-TR"/>
            </a:p>
          </p:txBody>
        </p:sp>
        <p:sp>
          <p:nvSpPr>
            <p:cNvPr id="76817" name="Rectangle 220"/>
            <p:cNvSpPr>
              <a:spLocks noChangeArrowheads="1"/>
            </p:cNvSpPr>
            <p:nvPr/>
          </p:nvSpPr>
          <p:spPr bwMode="auto">
            <a:xfrm>
              <a:off x="3648" y="3058"/>
              <a:ext cx="5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tr-TR"/>
            </a:p>
          </p:txBody>
        </p:sp>
        <p:sp>
          <p:nvSpPr>
            <p:cNvPr id="76818" name="Rectangle 221"/>
            <p:cNvSpPr>
              <a:spLocks noChangeArrowheads="1"/>
            </p:cNvSpPr>
            <p:nvPr/>
          </p:nvSpPr>
          <p:spPr bwMode="auto">
            <a:xfrm>
              <a:off x="3680" y="3058"/>
              <a:ext cx="5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tr-TR"/>
            </a:p>
          </p:txBody>
        </p:sp>
        <p:sp>
          <p:nvSpPr>
            <p:cNvPr id="76819" name="Rectangle 222"/>
            <p:cNvSpPr>
              <a:spLocks noChangeArrowheads="1"/>
            </p:cNvSpPr>
            <p:nvPr/>
          </p:nvSpPr>
          <p:spPr bwMode="auto">
            <a:xfrm>
              <a:off x="3712" y="3058"/>
              <a:ext cx="5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tr-TR"/>
            </a:p>
          </p:txBody>
        </p:sp>
        <p:sp>
          <p:nvSpPr>
            <p:cNvPr id="76820" name="Rectangle 223"/>
            <p:cNvSpPr>
              <a:spLocks noChangeArrowheads="1"/>
            </p:cNvSpPr>
            <p:nvPr/>
          </p:nvSpPr>
          <p:spPr bwMode="auto">
            <a:xfrm>
              <a:off x="3745" y="3058"/>
              <a:ext cx="5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tr-TR"/>
            </a:p>
          </p:txBody>
        </p:sp>
        <p:sp>
          <p:nvSpPr>
            <p:cNvPr id="76821" name="Rectangle 224"/>
            <p:cNvSpPr>
              <a:spLocks noChangeArrowheads="1"/>
            </p:cNvSpPr>
            <p:nvPr/>
          </p:nvSpPr>
          <p:spPr bwMode="auto">
            <a:xfrm>
              <a:off x="3778" y="3058"/>
              <a:ext cx="5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tr-TR"/>
            </a:p>
          </p:txBody>
        </p:sp>
        <p:sp>
          <p:nvSpPr>
            <p:cNvPr id="76822" name="Rectangle 225"/>
            <p:cNvSpPr>
              <a:spLocks noChangeArrowheads="1"/>
            </p:cNvSpPr>
            <p:nvPr/>
          </p:nvSpPr>
          <p:spPr bwMode="auto">
            <a:xfrm>
              <a:off x="3811" y="3058"/>
              <a:ext cx="51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tr-TR"/>
            </a:p>
          </p:txBody>
        </p:sp>
        <p:sp>
          <p:nvSpPr>
            <p:cNvPr id="76823" name="Rectangle 226"/>
            <p:cNvSpPr>
              <a:spLocks noChangeArrowheads="1"/>
            </p:cNvSpPr>
            <p:nvPr/>
          </p:nvSpPr>
          <p:spPr bwMode="auto">
            <a:xfrm>
              <a:off x="3844" y="3058"/>
              <a:ext cx="51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tr-TR"/>
            </a:p>
          </p:txBody>
        </p:sp>
        <p:sp>
          <p:nvSpPr>
            <p:cNvPr id="76824" name="Rectangle 227"/>
            <p:cNvSpPr>
              <a:spLocks noChangeArrowheads="1"/>
            </p:cNvSpPr>
            <p:nvPr/>
          </p:nvSpPr>
          <p:spPr bwMode="auto">
            <a:xfrm>
              <a:off x="3876" y="3058"/>
              <a:ext cx="51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tr-TR"/>
            </a:p>
          </p:txBody>
        </p:sp>
        <p:sp>
          <p:nvSpPr>
            <p:cNvPr id="76825" name="Rectangle 228"/>
            <p:cNvSpPr>
              <a:spLocks noChangeArrowheads="1"/>
            </p:cNvSpPr>
            <p:nvPr/>
          </p:nvSpPr>
          <p:spPr bwMode="auto">
            <a:xfrm>
              <a:off x="3908" y="3058"/>
              <a:ext cx="51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tr-TR"/>
            </a:p>
          </p:txBody>
        </p:sp>
        <p:sp>
          <p:nvSpPr>
            <p:cNvPr id="76826" name="Rectangle 229"/>
            <p:cNvSpPr>
              <a:spLocks noChangeArrowheads="1"/>
            </p:cNvSpPr>
            <p:nvPr/>
          </p:nvSpPr>
          <p:spPr bwMode="auto">
            <a:xfrm>
              <a:off x="3942" y="3058"/>
              <a:ext cx="51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tr-TR"/>
            </a:p>
          </p:txBody>
        </p:sp>
        <p:sp>
          <p:nvSpPr>
            <p:cNvPr id="76827" name="Rectangle 230"/>
            <p:cNvSpPr>
              <a:spLocks noChangeArrowheads="1"/>
            </p:cNvSpPr>
            <p:nvPr/>
          </p:nvSpPr>
          <p:spPr bwMode="auto">
            <a:xfrm>
              <a:off x="3975" y="3058"/>
              <a:ext cx="51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tr-TR"/>
            </a:p>
          </p:txBody>
        </p:sp>
        <p:sp>
          <p:nvSpPr>
            <p:cNvPr id="76828" name="Rectangle 231"/>
            <p:cNvSpPr>
              <a:spLocks noChangeArrowheads="1"/>
            </p:cNvSpPr>
            <p:nvPr/>
          </p:nvSpPr>
          <p:spPr bwMode="auto">
            <a:xfrm>
              <a:off x="4007" y="3058"/>
              <a:ext cx="51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tr-TR"/>
            </a:p>
          </p:txBody>
        </p:sp>
        <p:sp>
          <p:nvSpPr>
            <p:cNvPr id="76829" name="Rectangle 232"/>
            <p:cNvSpPr>
              <a:spLocks noChangeArrowheads="1"/>
            </p:cNvSpPr>
            <p:nvPr/>
          </p:nvSpPr>
          <p:spPr bwMode="auto">
            <a:xfrm>
              <a:off x="4041" y="3058"/>
              <a:ext cx="51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tr-TR"/>
            </a:p>
          </p:txBody>
        </p:sp>
        <p:sp>
          <p:nvSpPr>
            <p:cNvPr id="76830" name="Rectangle 233"/>
            <p:cNvSpPr>
              <a:spLocks noChangeArrowheads="1"/>
            </p:cNvSpPr>
            <p:nvPr/>
          </p:nvSpPr>
          <p:spPr bwMode="auto">
            <a:xfrm>
              <a:off x="4074" y="3058"/>
              <a:ext cx="5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tr-TR"/>
            </a:p>
          </p:txBody>
        </p:sp>
        <p:sp>
          <p:nvSpPr>
            <p:cNvPr id="76831" name="Rectangle 234"/>
            <p:cNvSpPr>
              <a:spLocks noChangeArrowheads="1"/>
            </p:cNvSpPr>
            <p:nvPr/>
          </p:nvSpPr>
          <p:spPr bwMode="auto">
            <a:xfrm>
              <a:off x="4106" y="3058"/>
              <a:ext cx="5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tr-TR"/>
            </a:p>
          </p:txBody>
        </p:sp>
        <p:sp>
          <p:nvSpPr>
            <p:cNvPr id="76832" name="Rectangle 235"/>
            <p:cNvSpPr>
              <a:spLocks noChangeArrowheads="1"/>
            </p:cNvSpPr>
            <p:nvPr/>
          </p:nvSpPr>
          <p:spPr bwMode="auto">
            <a:xfrm>
              <a:off x="4138" y="3058"/>
              <a:ext cx="113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tr-TR"/>
            </a:p>
          </p:txBody>
        </p:sp>
        <p:sp>
          <p:nvSpPr>
            <p:cNvPr id="76833" name="Rectangle 236"/>
            <p:cNvSpPr>
              <a:spLocks noChangeArrowheads="1"/>
            </p:cNvSpPr>
            <p:nvPr/>
          </p:nvSpPr>
          <p:spPr bwMode="auto">
            <a:xfrm>
              <a:off x="4220" y="3058"/>
              <a:ext cx="102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u</a:t>
              </a:r>
              <a:endParaRPr lang="tr-TR"/>
            </a:p>
          </p:txBody>
        </p:sp>
        <p:sp>
          <p:nvSpPr>
            <p:cNvPr id="76834" name="Rectangle 237"/>
            <p:cNvSpPr>
              <a:spLocks noChangeArrowheads="1"/>
            </p:cNvSpPr>
            <p:nvPr/>
          </p:nvSpPr>
          <p:spPr bwMode="auto">
            <a:xfrm>
              <a:off x="4301" y="3058"/>
              <a:ext cx="101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endParaRPr lang="tr-TR"/>
            </a:p>
          </p:txBody>
        </p:sp>
        <p:sp>
          <p:nvSpPr>
            <p:cNvPr id="76835" name="Rectangle 238"/>
            <p:cNvSpPr>
              <a:spLocks noChangeArrowheads="1"/>
            </p:cNvSpPr>
            <p:nvPr/>
          </p:nvSpPr>
          <p:spPr bwMode="auto">
            <a:xfrm>
              <a:off x="4385" y="3058"/>
              <a:ext cx="89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tr-TR"/>
            </a:p>
          </p:txBody>
        </p:sp>
        <p:sp>
          <p:nvSpPr>
            <p:cNvPr id="76836" name="Rectangle 239"/>
            <p:cNvSpPr>
              <a:spLocks noChangeArrowheads="1"/>
            </p:cNvSpPr>
            <p:nvPr/>
          </p:nvSpPr>
          <p:spPr bwMode="auto">
            <a:xfrm>
              <a:off x="4451" y="3058"/>
              <a:ext cx="5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tr-TR"/>
            </a:p>
          </p:txBody>
        </p:sp>
        <p:sp>
          <p:nvSpPr>
            <p:cNvPr id="76837" name="Rectangle 240"/>
            <p:cNvSpPr>
              <a:spLocks noChangeArrowheads="1"/>
            </p:cNvSpPr>
            <p:nvPr/>
          </p:nvSpPr>
          <p:spPr bwMode="auto">
            <a:xfrm>
              <a:off x="4482" y="3058"/>
              <a:ext cx="90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ç</a:t>
              </a:r>
              <a:endParaRPr lang="tr-TR"/>
            </a:p>
          </p:txBody>
        </p:sp>
        <p:sp>
          <p:nvSpPr>
            <p:cNvPr id="76838" name="Rectangle 241"/>
            <p:cNvSpPr>
              <a:spLocks noChangeArrowheads="1"/>
            </p:cNvSpPr>
            <p:nvPr/>
          </p:nvSpPr>
          <p:spPr bwMode="auto">
            <a:xfrm>
              <a:off x="4548" y="3058"/>
              <a:ext cx="101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ö</a:t>
              </a:r>
              <a:endParaRPr lang="tr-TR"/>
            </a:p>
          </p:txBody>
        </p:sp>
        <p:sp>
          <p:nvSpPr>
            <p:cNvPr id="76839" name="Rectangle 242"/>
            <p:cNvSpPr>
              <a:spLocks noChangeArrowheads="1"/>
            </p:cNvSpPr>
            <p:nvPr/>
          </p:nvSpPr>
          <p:spPr bwMode="auto">
            <a:xfrm>
              <a:off x="4630" y="3058"/>
              <a:ext cx="89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z</a:t>
              </a:r>
              <a:endParaRPr lang="tr-TR"/>
            </a:p>
          </p:txBody>
        </p:sp>
        <p:sp>
          <p:nvSpPr>
            <p:cNvPr id="76840" name="Rectangle 243"/>
            <p:cNvSpPr>
              <a:spLocks noChangeArrowheads="1"/>
            </p:cNvSpPr>
            <p:nvPr/>
          </p:nvSpPr>
          <p:spPr bwMode="auto">
            <a:xfrm>
              <a:off x="4695" y="3058"/>
              <a:ext cx="101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ü</a:t>
              </a:r>
              <a:endParaRPr lang="tr-TR"/>
            </a:p>
          </p:txBody>
        </p:sp>
        <p:sp>
          <p:nvSpPr>
            <p:cNvPr id="76841" name="Rectangle 244"/>
            <p:cNvSpPr>
              <a:spLocks noChangeArrowheads="1"/>
            </p:cNvSpPr>
            <p:nvPr/>
          </p:nvSpPr>
          <p:spPr bwMode="auto">
            <a:xfrm>
              <a:off x="4777" y="3058"/>
              <a:ext cx="101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tr-TR"/>
            </a:p>
          </p:txBody>
        </p:sp>
        <p:sp>
          <p:nvSpPr>
            <p:cNvPr id="76842" name="Rectangle 245"/>
            <p:cNvSpPr>
              <a:spLocks noChangeArrowheads="1"/>
            </p:cNvSpPr>
            <p:nvPr/>
          </p:nvSpPr>
          <p:spPr bwMode="auto">
            <a:xfrm>
              <a:off x="4858" y="3058"/>
              <a:ext cx="102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ü</a:t>
              </a:r>
              <a:endParaRPr lang="tr-TR"/>
            </a:p>
          </p:txBody>
        </p:sp>
        <p:sp>
          <p:nvSpPr>
            <p:cNvPr id="76843" name="Rectangle 246"/>
            <p:cNvSpPr>
              <a:spLocks noChangeArrowheads="1"/>
            </p:cNvSpPr>
            <p:nvPr/>
          </p:nvSpPr>
          <p:spPr bwMode="auto">
            <a:xfrm>
              <a:off x="4942" y="3058"/>
              <a:ext cx="67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endParaRPr lang="tr-TR"/>
            </a:p>
          </p:txBody>
        </p:sp>
        <p:sp>
          <p:nvSpPr>
            <p:cNvPr id="76844" name="Rectangle 247"/>
            <p:cNvSpPr>
              <a:spLocks noChangeArrowheads="1"/>
            </p:cNvSpPr>
            <p:nvPr/>
          </p:nvSpPr>
          <p:spPr bwMode="auto">
            <a:xfrm>
              <a:off x="4990" y="3058"/>
              <a:ext cx="56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  <a:endParaRPr lang="tr-TR"/>
            </a:p>
          </p:txBody>
        </p:sp>
        <p:sp>
          <p:nvSpPr>
            <p:cNvPr id="76845" name="Rectangle 248"/>
            <p:cNvSpPr>
              <a:spLocks noChangeArrowheads="1"/>
            </p:cNvSpPr>
            <p:nvPr/>
          </p:nvSpPr>
          <p:spPr bwMode="auto">
            <a:xfrm>
              <a:off x="5039" y="3058"/>
              <a:ext cx="101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ü</a:t>
              </a:r>
              <a:endParaRPr lang="tr-TR"/>
            </a:p>
          </p:txBody>
        </p:sp>
        <p:sp>
          <p:nvSpPr>
            <p:cNvPr id="76846" name="Rectangle 249"/>
            <p:cNvSpPr>
              <a:spLocks noChangeArrowheads="1"/>
            </p:cNvSpPr>
            <p:nvPr/>
          </p:nvSpPr>
          <p:spPr bwMode="auto">
            <a:xfrm>
              <a:off x="5120" y="3058"/>
              <a:ext cx="101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ğ</a:t>
              </a:r>
              <a:endParaRPr lang="tr-TR"/>
            </a:p>
          </p:txBody>
        </p:sp>
        <p:sp>
          <p:nvSpPr>
            <p:cNvPr id="76847" name="Rectangle 250"/>
            <p:cNvSpPr>
              <a:spLocks noChangeArrowheads="1"/>
            </p:cNvSpPr>
            <p:nvPr/>
          </p:nvSpPr>
          <p:spPr bwMode="auto">
            <a:xfrm>
              <a:off x="5202" y="3058"/>
              <a:ext cx="89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260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tr-TR"/>
            </a:p>
          </p:txBody>
        </p:sp>
        <p:sp>
          <p:nvSpPr>
            <p:cNvPr id="76848" name="Line 251"/>
            <p:cNvSpPr>
              <a:spLocks noChangeShapeType="1"/>
            </p:cNvSpPr>
            <p:nvPr/>
          </p:nvSpPr>
          <p:spPr bwMode="auto">
            <a:xfrm>
              <a:off x="928" y="1586"/>
              <a:ext cx="781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49" name="Freeform 252"/>
            <p:cNvSpPr>
              <a:spLocks/>
            </p:cNvSpPr>
            <p:nvPr/>
          </p:nvSpPr>
          <p:spPr bwMode="auto">
            <a:xfrm>
              <a:off x="1626" y="1542"/>
              <a:ext cx="82" cy="88"/>
            </a:xfrm>
            <a:custGeom>
              <a:avLst/>
              <a:gdLst>
                <a:gd name="T0" fmla="*/ 82 w 82"/>
                <a:gd name="T1" fmla="*/ 44 h 88"/>
                <a:gd name="T2" fmla="*/ 0 w 82"/>
                <a:gd name="T3" fmla="*/ 88 h 88"/>
                <a:gd name="T4" fmla="*/ 16 w 82"/>
                <a:gd name="T5" fmla="*/ 44 h 88"/>
                <a:gd name="T6" fmla="*/ 0 w 82"/>
                <a:gd name="T7" fmla="*/ 0 h 88"/>
                <a:gd name="T8" fmla="*/ 82 w 82"/>
                <a:gd name="T9" fmla="*/ 44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88"/>
                <a:gd name="T17" fmla="*/ 82 w 82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88">
                  <a:moveTo>
                    <a:pt x="82" y="44"/>
                  </a:moveTo>
                  <a:lnTo>
                    <a:pt x="0" y="88"/>
                  </a:lnTo>
                  <a:lnTo>
                    <a:pt x="16" y="44"/>
                  </a:lnTo>
                  <a:lnTo>
                    <a:pt x="0" y="0"/>
                  </a:lnTo>
                  <a:lnTo>
                    <a:pt x="82" y="4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50" name="Line 253"/>
            <p:cNvSpPr>
              <a:spLocks noChangeShapeType="1"/>
            </p:cNvSpPr>
            <p:nvPr/>
          </p:nvSpPr>
          <p:spPr bwMode="auto">
            <a:xfrm flipV="1">
              <a:off x="1288" y="1558"/>
              <a:ext cx="1" cy="60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51" name="Line 254"/>
            <p:cNvSpPr>
              <a:spLocks noChangeShapeType="1"/>
            </p:cNvSpPr>
            <p:nvPr/>
          </p:nvSpPr>
          <p:spPr bwMode="auto">
            <a:xfrm>
              <a:off x="1288" y="2160"/>
              <a:ext cx="306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52" name="Line 255"/>
            <p:cNvSpPr>
              <a:spLocks noChangeShapeType="1"/>
            </p:cNvSpPr>
            <p:nvPr/>
          </p:nvSpPr>
          <p:spPr bwMode="auto">
            <a:xfrm flipV="1">
              <a:off x="4356" y="1822"/>
              <a:ext cx="2" cy="33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53" name="Freeform 256"/>
            <p:cNvSpPr>
              <a:spLocks/>
            </p:cNvSpPr>
            <p:nvPr/>
          </p:nvSpPr>
          <p:spPr bwMode="auto">
            <a:xfrm>
              <a:off x="4323" y="1820"/>
              <a:ext cx="66" cy="110"/>
            </a:xfrm>
            <a:custGeom>
              <a:avLst/>
              <a:gdLst>
                <a:gd name="T0" fmla="*/ 35 w 66"/>
                <a:gd name="T1" fmla="*/ 0 h 110"/>
                <a:gd name="T2" fmla="*/ 66 w 66"/>
                <a:gd name="T3" fmla="*/ 110 h 110"/>
                <a:gd name="T4" fmla="*/ 35 w 66"/>
                <a:gd name="T5" fmla="*/ 88 h 110"/>
                <a:gd name="T6" fmla="*/ 0 w 66"/>
                <a:gd name="T7" fmla="*/ 110 h 110"/>
                <a:gd name="T8" fmla="*/ 35 w 66"/>
                <a:gd name="T9" fmla="*/ 0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110"/>
                <a:gd name="T17" fmla="*/ 66 w 66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110">
                  <a:moveTo>
                    <a:pt x="35" y="0"/>
                  </a:moveTo>
                  <a:lnTo>
                    <a:pt x="66" y="110"/>
                  </a:lnTo>
                  <a:lnTo>
                    <a:pt x="35" y="88"/>
                  </a:lnTo>
                  <a:lnTo>
                    <a:pt x="0" y="11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54" name="Line 257"/>
            <p:cNvSpPr>
              <a:spLocks noChangeShapeType="1"/>
            </p:cNvSpPr>
            <p:nvPr/>
          </p:nvSpPr>
          <p:spPr bwMode="auto">
            <a:xfrm flipV="1">
              <a:off x="1157" y="1558"/>
              <a:ext cx="1" cy="99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55" name="Line 258"/>
            <p:cNvSpPr>
              <a:spLocks noChangeShapeType="1"/>
            </p:cNvSpPr>
            <p:nvPr/>
          </p:nvSpPr>
          <p:spPr bwMode="auto">
            <a:xfrm>
              <a:off x="1157" y="2557"/>
              <a:ext cx="387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56" name="Freeform 259"/>
            <p:cNvSpPr>
              <a:spLocks/>
            </p:cNvSpPr>
            <p:nvPr/>
          </p:nvSpPr>
          <p:spPr bwMode="auto">
            <a:xfrm>
              <a:off x="4951" y="2513"/>
              <a:ext cx="82" cy="88"/>
            </a:xfrm>
            <a:custGeom>
              <a:avLst/>
              <a:gdLst>
                <a:gd name="T0" fmla="*/ 82 w 82"/>
                <a:gd name="T1" fmla="*/ 44 h 88"/>
                <a:gd name="T2" fmla="*/ 0 w 82"/>
                <a:gd name="T3" fmla="*/ 88 h 88"/>
                <a:gd name="T4" fmla="*/ 16 w 82"/>
                <a:gd name="T5" fmla="*/ 44 h 88"/>
                <a:gd name="T6" fmla="*/ 0 w 82"/>
                <a:gd name="T7" fmla="*/ 0 h 88"/>
                <a:gd name="T8" fmla="*/ 82 w 82"/>
                <a:gd name="T9" fmla="*/ 44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88"/>
                <a:gd name="T17" fmla="*/ 82 w 82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88">
                  <a:moveTo>
                    <a:pt x="82" y="44"/>
                  </a:moveTo>
                  <a:lnTo>
                    <a:pt x="0" y="88"/>
                  </a:lnTo>
                  <a:lnTo>
                    <a:pt x="16" y="44"/>
                  </a:lnTo>
                  <a:lnTo>
                    <a:pt x="0" y="0"/>
                  </a:lnTo>
                  <a:lnTo>
                    <a:pt x="82" y="4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57" name="Line 260"/>
            <p:cNvSpPr>
              <a:spLocks noChangeShapeType="1"/>
            </p:cNvSpPr>
            <p:nvPr/>
          </p:nvSpPr>
          <p:spPr bwMode="auto">
            <a:xfrm>
              <a:off x="3237" y="1785"/>
              <a:ext cx="1" cy="97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58" name="Line 261"/>
            <p:cNvSpPr>
              <a:spLocks noChangeShapeType="1"/>
            </p:cNvSpPr>
            <p:nvPr/>
          </p:nvSpPr>
          <p:spPr bwMode="auto">
            <a:xfrm>
              <a:off x="3237" y="2762"/>
              <a:ext cx="1814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59" name="Freeform 262"/>
            <p:cNvSpPr>
              <a:spLocks/>
            </p:cNvSpPr>
            <p:nvPr/>
          </p:nvSpPr>
          <p:spPr bwMode="auto">
            <a:xfrm>
              <a:off x="4967" y="2718"/>
              <a:ext cx="82" cy="89"/>
            </a:xfrm>
            <a:custGeom>
              <a:avLst/>
              <a:gdLst>
                <a:gd name="T0" fmla="*/ 82 w 82"/>
                <a:gd name="T1" fmla="*/ 44 h 89"/>
                <a:gd name="T2" fmla="*/ 0 w 82"/>
                <a:gd name="T3" fmla="*/ 89 h 89"/>
                <a:gd name="T4" fmla="*/ 17 w 82"/>
                <a:gd name="T5" fmla="*/ 44 h 89"/>
                <a:gd name="T6" fmla="*/ 0 w 82"/>
                <a:gd name="T7" fmla="*/ 0 h 89"/>
                <a:gd name="T8" fmla="*/ 82 w 82"/>
                <a:gd name="T9" fmla="*/ 44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89"/>
                <a:gd name="T17" fmla="*/ 82 w 82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89">
                  <a:moveTo>
                    <a:pt x="82" y="44"/>
                  </a:moveTo>
                  <a:lnTo>
                    <a:pt x="0" y="89"/>
                  </a:lnTo>
                  <a:lnTo>
                    <a:pt x="17" y="44"/>
                  </a:lnTo>
                  <a:lnTo>
                    <a:pt x="0" y="0"/>
                  </a:lnTo>
                  <a:lnTo>
                    <a:pt x="82" y="4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60" name="Line 263"/>
            <p:cNvSpPr>
              <a:spLocks noChangeShapeType="1"/>
            </p:cNvSpPr>
            <p:nvPr/>
          </p:nvSpPr>
          <p:spPr bwMode="auto">
            <a:xfrm>
              <a:off x="2500" y="1630"/>
              <a:ext cx="43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61" name="Freeform 264"/>
            <p:cNvSpPr>
              <a:spLocks/>
            </p:cNvSpPr>
            <p:nvPr/>
          </p:nvSpPr>
          <p:spPr bwMode="auto">
            <a:xfrm>
              <a:off x="2854" y="1586"/>
              <a:ext cx="82" cy="89"/>
            </a:xfrm>
            <a:custGeom>
              <a:avLst/>
              <a:gdLst>
                <a:gd name="T0" fmla="*/ 82 w 82"/>
                <a:gd name="T1" fmla="*/ 44 h 89"/>
                <a:gd name="T2" fmla="*/ 0 w 82"/>
                <a:gd name="T3" fmla="*/ 89 h 89"/>
                <a:gd name="T4" fmla="*/ 17 w 82"/>
                <a:gd name="T5" fmla="*/ 44 h 89"/>
                <a:gd name="T6" fmla="*/ 0 w 82"/>
                <a:gd name="T7" fmla="*/ 0 h 89"/>
                <a:gd name="T8" fmla="*/ 82 w 82"/>
                <a:gd name="T9" fmla="*/ 44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89"/>
                <a:gd name="T17" fmla="*/ 82 w 82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89">
                  <a:moveTo>
                    <a:pt x="82" y="44"/>
                  </a:moveTo>
                  <a:lnTo>
                    <a:pt x="0" y="89"/>
                  </a:lnTo>
                  <a:lnTo>
                    <a:pt x="17" y="44"/>
                  </a:lnTo>
                  <a:lnTo>
                    <a:pt x="0" y="0"/>
                  </a:lnTo>
                  <a:lnTo>
                    <a:pt x="82" y="4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62" name="Line 265"/>
            <p:cNvSpPr>
              <a:spLocks noChangeShapeType="1"/>
            </p:cNvSpPr>
            <p:nvPr/>
          </p:nvSpPr>
          <p:spPr bwMode="auto">
            <a:xfrm>
              <a:off x="3631" y="1630"/>
              <a:ext cx="437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63" name="Freeform 266"/>
            <p:cNvSpPr>
              <a:spLocks/>
            </p:cNvSpPr>
            <p:nvPr/>
          </p:nvSpPr>
          <p:spPr bwMode="auto">
            <a:xfrm>
              <a:off x="3984" y="1586"/>
              <a:ext cx="82" cy="89"/>
            </a:xfrm>
            <a:custGeom>
              <a:avLst/>
              <a:gdLst>
                <a:gd name="T0" fmla="*/ 82 w 82"/>
                <a:gd name="T1" fmla="*/ 44 h 89"/>
                <a:gd name="T2" fmla="*/ 0 w 82"/>
                <a:gd name="T3" fmla="*/ 89 h 89"/>
                <a:gd name="T4" fmla="*/ 17 w 82"/>
                <a:gd name="T5" fmla="*/ 44 h 89"/>
                <a:gd name="T6" fmla="*/ 0 w 82"/>
                <a:gd name="T7" fmla="*/ 0 h 89"/>
                <a:gd name="T8" fmla="*/ 82 w 82"/>
                <a:gd name="T9" fmla="*/ 44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89"/>
                <a:gd name="T17" fmla="*/ 82 w 82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89">
                  <a:moveTo>
                    <a:pt x="82" y="44"/>
                  </a:moveTo>
                  <a:lnTo>
                    <a:pt x="0" y="89"/>
                  </a:lnTo>
                  <a:lnTo>
                    <a:pt x="17" y="44"/>
                  </a:lnTo>
                  <a:lnTo>
                    <a:pt x="0" y="0"/>
                  </a:lnTo>
                  <a:lnTo>
                    <a:pt x="82" y="4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64" name="Line 267"/>
            <p:cNvSpPr>
              <a:spLocks noChangeShapeType="1"/>
            </p:cNvSpPr>
            <p:nvPr/>
          </p:nvSpPr>
          <p:spPr bwMode="auto">
            <a:xfrm>
              <a:off x="4695" y="1675"/>
              <a:ext cx="438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65" name="Freeform 268"/>
            <p:cNvSpPr>
              <a:spLocks/>
            </p:cNvSpPr>
            <p:nvPr/>
          </p:nvSpPr>
          <p:spPr bwMode="auto">
            <a:xfrm>
              <a:off x="5049" y="1630"/>
              <a:ext cx="82" cy="89"/>
            </a:xfrm>
            <a:custGeom>
              <a:avLst/>
              <a:gdLst>
                <a:gd name="T0" fmla="*/ 82 w 82"/>
                <a:gd name="T1" fmla="*/ 45 h 89"/>
                <a:gd name="T2" fmla="*/ 0 w 82"/>
                <a:gd name="T3" fmla="*/ 89 h 89"/>
                <a:gd name="T4" fmla="*/ 16 w 82"/>
                <a:gd name="T5" fmla="*/ 45 h 89"/>
                <a:gd name="T6" fmla="*/ 0 w 82"/>
                <a:gd name="T7" fmla="*/ 0 h 89"/>
                <a:gd name="T8" fmla="*/ 82 w 82"/>
                <a:gd name="T9" fmla="*/ 45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89"/>
                <a:gd name="T17" fmla="*/ 82 w 82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89">
                  <a:moveTo>
                    <a:pt x="82" y="45"/>
                  </a:moveTo>
                  <a:lnTo>
                    <a:pt x="0" y="89"/>
                  </a:lnTo>
                  <a:lnTo>
                    <a:pt x="16" y="45"/>
                  </a:lnTo>
                  <a:lnTo>
                    <a:pt x="0" y="0"/>
                  </a:lnTo>
                  <a:lnTo>
                    <a:pt x="82" y="4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66" name="Line 269"/>
            <p:cNvSpPr>
              <a:spLocks noChangeShapeType="1"/>
            </p:cNvSpPr>
            <p:nvPr/>
          </p:nvSpPr>
          <p:spPr bwMode="auto">
            <a:xfrm>
              <a:off x="5367" y="2006"/>
              <a:ext cx="1" cy="58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67" name="Freeform 270"/>
            <p:cNvSpPr>
              <a:spLocks/>
            </p:cNvSpPr>
            <p:nvPr/>
          </p:nvSpPr>
          <p:spPr bwMode="auto">
            <a:xfrm>
              <a:off x="5334" y="2482"/>
              <a:ext cx="66" cy="111"/>
            </a:xfrm>
            <a:custGeom>
              <a:avLst/>
              <a:gdLst>
                <a:gd name="T0" fmla="*/ 33 w 66"/>
                <a:gd name="T1" fmla="*/ 111 h 111"/>
                <a:gd name="T2" fmla="*/ 0 w 66"/>
                <a:gd name="T3" fmla="*/ 0 h 111"/>
                <a:gd name="T4" fmla="*/ 33 w 66"/>
                <a:gd name="T5" fmla="*/ 22 h 111"/>
                <a:gd name="T6" fmla="*/ 66 w 66"/>
                <a:gd name="T7" fmla="*/ 0 h 111"/>
                <a:gd name="T8" fmla="*/ 33 w 66"/>
                <a:gd name="T9" fmla="*/ 111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"/>
                <a:gd name="T16" fmla="*/ 0 h 111"/>
                <a:gd name="T17" fmla="*/ 66 w 66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" h="111">
                  <a:moveTo>
                    <a:pt x="33" y="111"/>
                  </a:moveTo>
                  <a:lnTo>
                    <a:pt x="0" y="0"/>
                  </a:lnTo>
                  <a:lnTo>
                    <a:pt x="33" y="22"/>
                  </a:lnTo>
                  <a:lnTo>
                    <a:pt x="66" y="0"/>
                  </a:lnTo>
                  <a:lnTo>
                    <a:pt x="33" y="111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68" name="Line 271"/>
            <p:cNvSpPr>
              <a:spLocks noChangeShapeType="1"/>
            </p:cNvSpPr>
            <p:nvPr/>
          </p:nvSpPr>
          <p:spPr bwMode="auto">
            <a:xfrm>
              <a:off x="1665" y="3175"/>
              <a:ext cx="6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69" name="Line 272"/>
            <p:cNvSpPr>
              <a:spLocks noChangeShapeType="1"/>
            </p:cNvSpPr>
            <p:nvPr/>
          </p:nvSpPr>
          <p:spPr bwMode="auto">
            <a:xfrm>
              <a:off x="1796" y="3175"/>
              <a:ext cx="6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70" name="Line 273"/>
            <p:cNvSpPr>
              <a:spLocks noChangeShapeType="1"/>
            </p:cNvSpPr>
            <p:nvPr/>
          </p:nvSpPr>
          <p:spPr bwMode="auto">
            <a:xfrm>
              <a:off x="1927" y="3175"/>
              <a:ext cx="6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71" name="Line 274"/>
            <p:cNvSpPr>
              <a:spLocks noChangeShapeType="1"/>
            </p:cNvSpPr>
            <p:nvPr/>
          </p:nvSpPr>
          <p:spPr bwMode="auto">
            <a:xfrm>
              <a:off x="2058" y="3175"/>
              <a:ext cx="6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72" name="Line 275"/>
            <p:cNvSpPr>
              <a:spLocks noChangeShapeType="1"/>
            </p:cNvSpPr>
            <p:nvPr/>
          </p:nvSpPr>
          <p:spPr bwMode="auto">
            <a:xfrm>
              <a:off x="2189" y="3175"/>
              <a:ext cx="6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73" name="Line 276"/>
            <p:cNvSpPr>
              <a:spLocks noChangeShapeType="1"/>
            </p:cNvSpPr>
            <p:nvPr/>
          </p:nvSpPr>
          <p:spPr bwMode="auto">
            <a:xfrm>
              <a:off x="2320" y="3175"/>
              <a:ext cx="6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74" name="Line 277"/>
            <p:cNvSpPr>
              <a:spLocks noChangeShapeType="1"/>
            </p:cNvSpPr>
            <p:nvPr/>
          </p:nvSpPr>
          <p:spPr bwMode="auto">
            <a:xfrm>
              <a:off x="2451" y="3175"/>
              <a:ext cx="6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75" name="Line 278"/>
            <p:cNvSpPr>
              <a:spLocks noChangeShapeType="1"/>
            </p:cNvSpPr>
            <p:nvPr/>
          </p:nvSpPr>
          <p:spPr bwMode="auto">
            <a:xfrm>
              <a:off x="2582" y="3175"/>
              <a:ext cx="6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76" name="Line 279"/>
            <p:cNvSpPr>
              <a:spLocks noChangeShapeType="1"/>
            </p:cNvSpPr>
            <p:nvPr/>
          </p:nvSpPr>
          <p:spPr bwMode="auto">
            <a:xfrm>
              <a:off x="2713" y="3175"/>
              <a:ext cx="6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77" name="Line 280"/>
            <p:cNvSpPr>
              <a:spLocks noChangeShapeType="1"/>
            </p:cNvSpPr>
            <p:nvPr/>
          </p:nvSpPr>
          <p:spPr bwMode="auto">
            <a:xfrm>
              <a:off x="2844" y="3175"/>
              <a:ext cx="6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78" name="Line 281"/>
            <p:cNvSpPr>
              <a:spLocks noChangeShapeType="1"/>
            </p:cNvSpPr>
            <p:nvPr/>
          </p:nvSpPr>
          <p:spPr bwMode="auto">
            <a:xfrm>
              <a:off x="2975" y="3175"/>
              <a:ext cx="6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79" name="Line 282"/>
            <p:cNvSpPr>
              <a:spLocks noChangeShapeType="1"/>
            </p:cNvSpPr>
            <p:nvPr/>
          </p:nvSpPr>
          <p:spPr bwMode="auto">
            <a:xfrm>
              <a:off x="3106" y="3175"/>
              <a:ext cx="6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80" name="Line 283"/>
            <p:cNvSpPr>
              <a:spLocks noChangeShapeType="1"/>
            </p:cNvSpPr>
            <p:nvPr/>
          </p:nvSpPr>
          <p:spPr bwMode="auto">
            <a:xfrm>
              <a:off x="3237" y="3175"/>
              <a:ext cx="6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81" name="Line 284"/>
            <p:cNvSpPr>
              <a:spLocks noChangeShapeType="1"/>
            </p:cNvSpPr>
            <p:nvPr/>
          </p:nvSpPr>
          <p:spPr bwMode="auto">
            <a:xfrm>
              <a:off x="3369" y="3175"/>
              <a:ext cx="6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82" name="Line 285"/>
            <p:cNvSpPr>
              <a:spLocks noChangeShapeType="1"/>
            </p:cNvSpPr>
            <p:nvPr/>
          </p:nvSpPr>
          <p:spPr bwMode="auto">
            <a:xfrm>
              <a:off x="3500" y="3175"/>
              <a:ext cx="6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83" name="Line 286"/>
            <p:cNvSpPr>
              <a:spLocks noChangeShapeType="1"/>
            </p:cNvSpPr>
            <p:nvPr/>
          </p:nvSpPr>
          <p:spPr bwMode="auto">
            <a:xfrm>
              <a:off x="3631" y="3175"/>
              <a:ext cx="6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84" name="Line 287"/>
            <p:cNvSpPr>
              <a:spLocks noChangeShapeType="1"/>
            </p:cNvSpPr>
            <p:nvPr/>
          </p:nvSpPr>
          <p:spPr bwMode="auto">
            <a:xfrm>
              <a:off x="3762" y="3175"/>
              <a:ext cx="6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85" name="Line 288"/>
            <p:cNvSpPr>
              <a:spLocks noChangeShapeType="1"/>
            </p:cNvSpPr>
            <p:nvPr/>
          </p:nvSpPr>
          <p:spPr bwMode="auto">
            <a:xfrm>
              <a:off x="3893" y="3175"/>
              <a:ext cx="126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86" name="Freeform 289"/>
            <p:cNvSpPr>
              <a:spLocks/>
            </p:cNvSpPr>
            <p:nvPr/>
          </p:nvSpPr>
          <p:spPr bwMode="auto">
            <a:xfrm>
              <a:off x="3935" y="3131"/>
              <a:ext cx="82" cy="88"/>
            </a:xfrm>
            <a:custGeom>
              <a:avLst/>
              <a:gdLst>
                <a:gd name="T0" fmla="*/ 82 w 82"/>
                <a:gd name="T1" fmla="*/ 44 h 88"/>
                <a:gd name="T2" fmla="*/ 0 w 82"/>
                <a:gd name="T3" fmla="*/ 88 h 88"/>
                <a:gd name="T4" fmla="*/ 17 w 82"/>
                <a:gd name="T5" fmla="*/ 44 h 88"/>
                <a:gd name="T6" fmla="*/ 0 w 82"/>
                <a:gd name="T7" fmla="*/ 0 h 88"/>
                <a:gd name="T8" fmla="*/ 82 w 82"/>
                <a:gd name="T9" fmla="*/ 44 h 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88"/>
                <a:gd name="T17" fmla="*/ 82 w 82"/>
                <a:gd name="T18" fmla="*/ 88 h 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88">
                  <a:moveTo>
                    <a:pt x="82" y="44"/>
                  </a:moveTo>
                  <a:lnTo>
                    <a:pt x="0" y="88"/>
                  </a:lnTo>
                  <a:lnTo>
                    <a:pt x="17" y="44"/>
                  </a:lnTo>
                  <a:lnTo>
                    <a:pt x="0" y="0"/>
                  </a:lnTo>
                  <a:lnTo>
                    <a:pt x="82" y="44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6887" name="Line 290"/>
            <p:cNvSpPr>
              <a:spLocks noChangeShapeType="1"/>
            </p:cNvSpPr>
            <p:nvPr/>
          </p:nvSpPr>
          <p:spPr bwMode="auto">
            <a:xfrm>
              <a:off x="256" y="3661"/>
              <a:ext cx="5345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289" name="Metin kutusu 288">
            <a:extLst>
              <a:ext uri="{FF2B5EF4-FFF2-40B4-BE49-F238E27FC236}">
                <a16:creationId xmlns:a16="http://schemas.microsoft.com/office/drawing/2014/main" id="{32B48C4E-54F9-48CD-B09B-644BE19BD553}"/>
              </a:ext>
            </a:extLst>
          </p:cNvPr>
          <p:cNvSpPr txBox="1"/>
          <p:nvPr/>
        </p:nvSpPr>
        <p:spPr>
          <a:xfrm>
            <a:off x="2031362" y="349992"/>
            <a:ext cx="46593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3200" dirty="0"/>
              <a:t>BT yolları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6931"/>
          </a:xfrm>
        </p:spPr>
        <p:txBody>
          <a:bodyPr/>
          <a:lstStyle/>
          <a:p>
            <a:r>
              <a:rPr lang="tr-TR" dirty="0" err="1"/>
              <a:t>Biyotransformasyon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24744"/>
            <a:ext cx="8579296" cy="5472608"/>
          </a:xfrm>
        </p:spPr>
        <p:txBody>
          <a:bodyPr/>
          <a:lstStyle/>
          <a:p>
            <a:r>
              <a:rPr lang="tr-TR" sz="2400" dirty="0"/>
              <a:t>Türler arasında fark vardır,</a:t>
            </a:r>
          </a:p>
          <a:p>
            <a:pPr marL="0" indent="0">
              <a:buNone/>
            </a:pPr>
            <a:r>
              <a:rPr lang="tr-TR" sz="2400" dirty="0"/>
              <a:t>Örnek: kediler (vaşak, misk kedisi ve aslan dahil) </a:t>
            </a:r>
            <a:r>
              <a:rPr lang="tr-TR" sz="2400" dirty="0" err="1"/>
              <a:t>glukuronil</a:t>
            </a:r>
            <a:r>
              <a:rPr lang="tr-TR" sz="2400" dirty="0"/>
              <a:t> </a:t>
            </a:r>
            <a:r>
              <a:rPr lang="tr-TR" sz="2400" dirty="0" err="1"/>
              <a:t>transferaz</a:t>
            </a:r>
            <a:r>
              <a:rPr lang="tr-TR" sz="2400" dirty="0"/>
              <a:t> enzimi yetersizdir. Bu yüzden </a:t>
            </a:r>
            <a:r>
              <a:rPr lang="tr-TR" sz="2400" dirty="0" err="1"/>
              <a:t>asetaminofen</a:t>
            </a:r>
            <a:r>
              <a:rPr lang="tr-TR" sz="2400" dirty="0"/>
              <a:t>, kodein, </a:t>
            </a:r>
            <a:r>
              <a:rPr lang="tr-TR" sz="2400" dirty="0" err="1"/>
              <a:t>propranolol</a:t>
            </a:r>
            <a:r>
              <a:rPr lang="tr-TR" sz="2400" dirty="0"/>
              <a:t>, </a:t>
            </a:r>
            <a:r>
              <a:rPr lang="tr-TR" sz="2400" dirty="0" err="1"/>
              <a:t>temazepam</a:t>
            </a:r>
            <a:r>
              <a:rPr lang="tr-TR" sz="2400" dirty="0"/>
              <a:t>, morfin ve fenol gibi bileşikleri </a:t>
            </a:r>
            <a:r>
              <a:rPr lang="tr-TR" sz="2400" dirty="0" err="1"/>
              <a:t>konjuge</a:t>
            </a:r>
            <a:r>
              <a:rPr lang="tr-TR" sz="2400" dirty="0"/>
              <a:t> edemezler. </a:t>
            </a:r>
          </a:p>
          <a:p>
            <a:pPr marL="0" indent="0">
              <a:buNone/>
            </a:pPr>
            <a:r>
              <a:rPr lang="tr-TR" sz="2400" dirty="0" err="1"/>
              <a:t>Asetaminofen</a:t>
            </a:r>
            <a:r>
              <a:rPr lang="tr-TR" sz="2400" dirty="0"/>
              <a:t> (</a:t>
            </a:r>
            <a:r>
              <a:rPr lang="tr-TR" sz="2400" dirty="0" err="1"/>
              <a:t>Parasetamol</a:t>
            </a:r>
            <a:r>
              <a:rPr lang="tr-TR" sz="2400" dirty="0"/>
              <a:t>) kedilerde </a:t>
            </a:r>
            <a:r>
              <a:rPr lang="tr-TR" sz="2400" dirty="0" err="1"/>
              <a:t>glukuronidasyona</a:t>
            </a:r>
            <a:r>
              <a:rPr lang="tr-TR" sz="2400" dirty="0"/>
              <a:t> uğramadığından  </a:t>
            </a:r>
            <a:r>
              <a:rPr lang="tr-TR" sz="2400" dirty="0" err="1"/>
              <a:t>sitokrom</a:t>
            </a:r>
            <a:r>
              <a:rPr lang="tr-TR" sz="2400" dirty="0"/>
              <a:t> P-450 enzimi bu bileşiği </a:t>
            </a:r>
            <a:r>
              <a:rPr lang="tr-TR" sz="2400" dirty="0" err="1"/>
              <a:t>sentrilobuler</a:t>
            </a:r>
            <a:r>
              <a:rPr lang="tr-TR" sz="2400" dirty="0"/>
              <a:t> nekroza yol açan </a:t>
            </a:r>
            <a:r>
              <a:rPr lang="tr-TR" sz="2400" i="1" dirty="0"/>
              <a:t>N-</a:t>
            </a:r>
            <a:r>
              <a:rPr lang="tr-TR" sz="2400" i="1" dirty="0" err="1"/>
              <a:t>asetilbenzokinonemin</a:t>
            </a:r>
            <a:r>
              <a:rPr lang="tr-TR" sz="2400" dirty="0" err="1"/>
              <a:t>’e</a:t>
            </a:r>
            <a:r>
              <a:rPr lang="tr-TR" sz="2400" dirty="0"/>
              <a:t> metabolize eder. Bu nedenle </a:t>
            </a:r>
            <a:r>
              <a:rPr lang="tr-TR" sz="2400" u="sng" dirty="0"/>
              <a:t>bir doz </a:t>
            </a:r>
            <a:r>
              <a:rPr lang="tr-TR" sz="2400" u="sng" dirty="0" err="1"/>
              <a:t>asetaminofen</a:t>
            </a:r>
            <a:r>
              <a:rPr lang="tr-TR" sz="2400" u="sng" dirty="0"/>
              <a:t> alan kediler birkaç gün içinde yaygın karaciğer yetmezliği</a:t>
            </a:r>
            <a:r>
              <a:rPr lang="tr-TR" sz="2400" dirty="0"/>
              <a:t> nedeniyle ölebilirler. </a:t>
            </a:r>
          </a:p>
        </p:txBody>
      </p:sp>
    </p:spTree>
    <p:extLst>
      <p:ext uri="{BB962C8B-B14F-4D97-AF65-F5344CB8AC3E}">
        <p14:creationId xmlns:p14="http://schemas.microsoft.com/office/powerpoint/2010/main" val="20093388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850900"/>
          </a:xfrm>
        </p:spPr>
        <p:txBody>
          <a:bodyPr/>
          <a:lstStyle/>
          <a:p>
            <a:pPr eaLnBrk="1" hangingPunct="1">
              <a:defRPr/>
            </a:pPr>
            <a:r>
              <a:rPr lang="tr-TR" b="1"/>
              <a:t>Atılma</a:t>
            </a:r>
            <a:endParaRPr lang="tr-TR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975"/>
            <a:ext cx="9144000" cy="5472113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/>
              <a:t>Kimyasal maddeler ya değişmemiş veya </a:t>
            </a:r>
            <a:r>
              <a:rPr lang="tr-TR" dirty="0" err="1"/>
              <a:t>metabolitleri</a:t>
            </a:r>
            <a:r>
              <a:rPr lang="tr-TR" dirty="0"/>
              <a:t> halinde vücudu değişik yollarla terk ederler. </a:t>
            </a:r>
          </a:p>
          <a:p>
            <a:pPr eaLnBrk="1" hangingPunct="1">
              <a:defRPr/>
            </a:pPr>
            <a:r>
              <a:rPr lang="tr-TR" dirty="0"/>
              <a:t>Hızlı atılma hem istenmeyen etkiyi azaltır hem de etkinin süresini kısaltır. Dolayısıyla, zehirli maddelerin uzaklaştırılması zehirli-zararlı etkilerinin azaltılmasına yardımcı olur.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pPr>
              <a:defRPr/>
            </a:pPr>
            <a:r>
              <a:rPr lang="tr-TR" dirty="0"/>
              <a:t>Atılmayı sağlayan organlar</a:t>
            </a:r>
          </a:p>
        </p:txBody>
      </p:sp>
      <p:pic>
        <p:nvPicPr>
          <p:cNvPr id="798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076325"/>
            <a:ext cx="7560840" cy="5448300"/>
          </a:xfr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b="1"/>
              <a:t>Atılma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En önemli organ böbreklerdir. </a:t>
            </a:r>
          </a:p>
          <a:p>
            <a:pPr eaLnBrk="1" hangingPunct="1">
              <a:defRPr/>
            </a:pPr>
            <a:r>
              <a:rPr lang="tr-TR" dirty="0"/>
              <a:t>Ağızdan alınanların emilmeyen kısımları ve safrayla sindirim kanalına gelenlerin çıkarılmasında dışkı da önemli bir yoldur.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>
              <a:defRPr/>
            </a:pPr>
            <a:r>
              <a:rPr lang="tr-TR" dirty="0"/>
              <a:t>Emilme şekilleri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8313" y="1125538"/>
            <a:ext cx="8218487" cy="5005387"/>
          </a:xfrm>
        </p:spPr>
        <p:txBody>
          <a:bodyPr/>
          <a:lstStyle/>
          <a:p>
            <a:pPr>
              <a:defRPr/>
            </a:pPr>
            <a:r>
              <a:rPr lang="tr-TR" dirty="0"/>
              <a:t>1. </a:t>
            </a:r>
            <a:r>
              <a:rPr lang="tr-TR" u="sng" dirty="0" err="1"/>
              <a:t>Filtrasyon</a:t>
            </a:r>
            <a:r>
              <a:rPr lang="tr-TR" u="sng" dirty="0"/>
              <a:t> (süzülme):</a:t>
            </a:r>
            <a:r>
              <a:rPr lang="tr-TR" dirty="0"/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r-TR" sz="2400" dirty="0"/>
              <a:t>Küçük moleküllü maddeler, hücre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r-TR" sz="2400" dirty="0"/>
              <a:t>zarındaki </a:t>
            </a:r>
            <a:r>
              <a:rPr lang="tr-TR" sz="2400" dirty="0" err="1"/>
              <a:t>porlardan</a:t>
            </a:r>
            <a:r>
              <a:rPr lang="tr-TR" sz="2400" dirty="0"/>
              <a:t> süzülerek geçebilir.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r-TR" sz="2400" dirty="0"/>
              <a:t>Bu olay zardaki </a:t>
            </a:r>
            <a:r>
              <a:rPr lang="tr-TR" sz="2400" dirty="0" err="1"/>
              <a:t>porların</a:t>
            </a:r>
            <a:r>
              <a:rPr lang="tr-TR" sz="2400" dirty="0"/>
              <a:t> yoğunluğuna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r-TR" sz="2400" dirty="0"/>
              <a:t>bağlıdır. (Etanol ve üre gibi)</a:t>
            </a:r>
          </a:p>
          <a:p>
            <a:pPr>
              <a:defRPr/>
            </a:pPr>
            <a:endParaRPr lang="tr-TR" sz="2400" dirty="0"/>
          </a:p>
          <a:p>
            <a:pPr>
              <a:defRPr/>
            </a:pPr>
            <a:r>
              <a:rPr lang="tr-TR" dirty="0"/>
              <a:t> 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975" y="4005263"/>
            <a:ext cx="3729038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268413"/>
            <a:ext cx="310515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74638"/>
            <a:ext cx="8435975" cy="706437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b="0"/>
              <a:t>Böbreklerden atılmayı etkileyen faktörler</a:t>
            </a:r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1125538"/>
            <a:ext cx="8435975" cy="5000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dirty="0"/>
              <a:t>Hayvanın yaşı,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/>
              <a:t>Plazmadaki madde derişimi,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/>
              <a:t>Ortamın </a:t>
            </a:r>
            <a:r>
              <a:rPr lang="tr-TR" dirty="0" err="1"/>
              <a:t>pH’sı</a:t>
            </a:r>
            <a:r>
              <a:rPr lang="tr-TR" dirty="0"/>
              <a:t>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/>
              <a:t>Maddenin </a:t>
            </a:r>
            <a:r>
              <a:rPr lang="tr-TR" dirty="0" err="1"/>
              <a:t>pKa’sı</a:t>
            </a:r>
            <a:r>
              <a:rPr lang="tr-TR" dirty="0"/>
              <a:t>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/>
              <a:t>İdrar debisi,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/>
              <a:t>Plazma proteinlerine bağlanma,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 err="1"/>
              <a:t>Glomerüler</a:t>
            </a:r>
            <a:r>
              <a:rPr lang="tr-TR" dirty="0"/>
              <a:t> süzülme hızı,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/>
              <a:t>Etkin salgılama,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dirty="0"/>
              <a:t>Geri emilme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13787" cy="777875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1"/>
              <a:t>Karaciğerle (safrayla) atılma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/>
              <a:t>Zehirli maddelerin özellikle birleşme ürünleri karaciğer hücreleri tarafından safra kanallarına salgılanarak atılırlar; bunlar sonra safra kesesi olan hayvanlarda (</a:t>
            </a:r>
            <a:r>
              <a:rPr lang="tr-TR" sz="2800" u="sng" dirty="0">
                <a:solidFill>
                  <a:srgbClr val="FFC000"/>
                </a:solidFill>
              </a:rPr>
              <a:t>at, sıçan ve geyiklerde </a:t>
            </a:r>
            <a:r>
              <a:rPr lang="tr-TR" sz="2800" dirty="0"/>
              <a:t>safra kesesi yoktur) keseye gelir. </a:t>
            </a:r>
          </a:p>
          <a:p>
            <a:pPr marL="0" indent="0" eaLnBrk="1" hangingPunct="1">
              <a:buFontTx/>
              <a:buNone/>
              <a:defRPr/>
            </a:pPr>
            <a:endParaRPr lang="tr-TR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507412" cy="777875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1"/>
              <a:t>Bağırsak-karaciğer dolanımı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196975"/>
            <a:ext cx="8964612" cy="5661025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/>
              <a:t>Safrayla bağırsaklara gelen etkin veya etkin olmayan </a:t>
            </a:r>
            <a:r>
              <a:rPr lang="tr-TR" dirty="0" err="1"/>
              <a:t>metabolitler</a:t>
            </a:r>
            <a:r>
              <a:rPr lang="tr-TR" dirty="0"/>
              <a:t> (birleşme ürünleri) buradaki bazı enzimler (beta</a:t>
            </a:r>
            <a:r>
              <a:rPr lang="tr-TR" i="1" dirty="0"/>
              <a:t>-</a:t>
            </a:r>
            <a:r>
              <a:rPr lang="tr-TR" i="1" dirty="0" err="1"/>
              <a:t>glukuronidaz</a:t>
            </a:r>
            <a:r>
              <a:rPr lang="tr-TR" dirty="0"/>
              <a:t> gibi) tarafından ayrıştırılır. </a:t>
            </a:r>
          </a:p>
          <a:p>
            <a:pPr eaLnBrk="1" hangingPunct="1">
              <a:defRPr/>
            </a:pPr>
            <a:r>
              <a:rPr lang="tr-TR" dirty="0"/>
              <a:t>Serbest kalan madde molekülleri kısmen emilerek karaciğere ve oradan da sistemik dolaşıma geçerler; bu durum </a:t>
            </a:r>
            <a:r>
              <a:rPr lang="tr-TR" b="1" dirty="0"/>
              <a:t>bağırsak-karaciğer dolanımı</a:t>
            </a:r>
            <a:r>
              <a:rPr lang="tr-TR" dirty="0"/>
              <a:t> diye bilinir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6"/>
          <p:cNvGrpSpPr>
            <a:grpSpLocks noChangeAspect="1"/>
          </p:cNvGrpSpPr>
          <p:nvPr/>
        </p:nvGrpSpPr>
        <p:grpSpPr bwMode="auto">
          <a:xfrm>
            <a:off x="611188" y="908050"/>
            <a:ext cx="7705725" cy="4465638"/>
            <a:chOff x="385" y="572"/>
            <a:chExt cx="4854" cy="2813"/>
          </a:xfrm>
        </p:grpSpPr>
        <p:sp>
          <p:nvSpPr>
            <p:cNvPr id="84995" name="AutoShape 5"/>
            <p:cNvSpPr>
              <a:spLocks noChangeAspect="1" noChangeArrowheads="1" noTextEdit="1"/>
            </p:cNvSpPr>
            <p:nvPr/>
          </p:nvSpPr>
          <p:spPr bwMode="auto">
            <a:xfrm>
              <a:off x="385" y="572"/>
              <a:ext cx="4854" cy="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84996" name="Group 207"/>
            <p:cNvGrpSpPr>
              <a:grpSpLocks/>
            </p:cNvGrpSpPr>
            <p:nvPr/>
          </p:nvGrpSpPr>
          <p:grpSpPr bwMode="auto">
            <a:xfrm>
              <a:off x="478" y="635"/>
              <a:ext cx="4673" cy="2741"/>
              <a:chOff x="478" y="635"/>
              <a:chExt cx="4673" cy="2741"/>
            </a:xfrm>
          </p:grpSpPr>
          <p:sp>
            <p:nvSpPr>
              <p:cNvPr id="85045" name="Line 7"/>
              <p:cNvSpPr>
                <a:spLocks noChangeShapeType="1"/>
              </p:cNvSpPr>
              <p:nvPr/>
            </p:nvSpPr>
            <p:spPr bwMode="auto">
              <a:xfrm>
                <a:off x="478" y="635"/>
                <a:ext cx="4673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5046" name="AutoShape 8"/>
              <p:cNvSpPr>
                <a:spLocks noChangeArrowheads="1"/>
              </p:cNvSpPr>
              <p:nvPr/>
            </p:nvSpPr>
            <p:spPr bwMode="auto">
              <a:xfrm>
                <a:off x="2226" y="1503"/>
                <a:ext cx="1048" cy="413"/>
              </a:xfrm>
              <a:prstGeom prst="roundRect">
                <a:avLst>
                  <a:gd name="adj" fmla="val 1278"/>
                </a:avLst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tr-TR"/>
              </a:p>
            </p:txBody>
          </p:sp>
          <p:sp>
            <p:nvSpPr>
              <p:cNvPr id="85047" name="AutoShape 9"/>
              <p:cNvSpPr>
                <a:spLocks noChangeArrowheads="1"/>
              </p:cNvSpPr>
              <p:nvPr/>
            </p:nvSpPr>
            <p:spPr bwMode="auto">
              <a:xfrm>
                <a:off x="2226" y="1503"/>
                <a:ext cx="1048" cy="413"/>
              </a:xfrm>
              <a:prstGeom prst="roundRect">
                <a:avLst>
                  <a:gd name="adj" fmla="val 1278"/>
                </a:avLst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tr-TR"/>
              </a:p>
            </p:txBody>
          </p:sp>
          <p:sp>
            <p:nvSpPr>
              <p:cNvPr id="85048" name="AutoShape 10"/>
              <p:cNvSpPr>
                <a:spLocks noChangeArrowheads="1"/>
              </p:cNvSpPr>
              <p:nvPr/>
            </p:nvSpPr>
            <p:spPr bwMode="auto">
              <a:xfrm>
                <a:off x="2058" y="722"/>
                <a:ext cx="1430" cy="248"/>
              </a:xfrm>
              <a:prstGeom prst="roundRect">
                <a:avLst>
                  <a:gd name="adj" fmla="val 2120"/>
                </a:avLst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tr-TR"/>
              </a:p>
            </p:txBody>
          </p:sp>
          <p:sp>
            <p:nvSpPr>
              <p:cNvPr id="85049" name="AutoShape 11"/>
              <p:cNvSpPr>
                <a:spLocks noChangeArrowheads="1"/>
              </p:cNvSpPr>
              <p:nvPr/>
            </p:nvSpPr>
            <p:spPr bwMode="auto">
              <a:xfrm>
                <a:off x="2058" y="722"/>
                <a:ext cx="1430" cy="248"/>
              </a:xfrm>
              <a:prstGeom prst="roundRect">
                <a:avLst>
                  <a:gd name="adj" fmla="val 2120"/>
                </a:avLst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endParaRPr lang="tr-TR"/>
              </a:p>
            </p:txBody>
          </p:sp>
          <p:sp>
            <p:nvSpPr>
              <p:cNvPr id="85050" name="Rectangle 12"/>
              <p:cNvSpPr>
                <a:spLocks noChangeArrowheads="1"/>
              </p:cNvSpPr>
              <p:nvPr/>
            </p:nvSpPr>
            <p:spPr bwMode="auto">
              <a:xfrm>
                <a:off x="2308" y="822"/>
                <a:ext cx="147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S</a:t>
                </a:r>
                <a:endParaRPr lang="tr-TR"/>
              </a:p>
            </p:txBody>
          </p:sp>
          <p:sp>
            <p:nvSpPr>
              <p:cNvPr id="85051" name="Rectangle 13"/>
              <p:cNvSpPr>
                <a:spLocks noChangeArrowheads="1"/>
              </p:cNvSpPr>
              <p:nvPr/>
            </p:nvSpPr>
            <p:spPr bwMode="auto">
              <a:xfrm>
                <a:off x="2386" y="822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tr-TR"/>
              </a:p>
            </p:txBody>
          </p:sp>
          <p:sp>
            <p:nvSpPr>
              <p:cNvPr id="85052" name="Rectangle 14"/>
              <p:cNvSpPr>
                <a:spLocks noChangeArrowheads="1"/>
              </p:cNvSpPr>
              <p:nvPr/>
            </p:nvSpPr>
            <p:spPr bwMode="auto">
              <a:xfrm>
                <a:off x="2432" y="822"/>
                <a:ext cx="12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s</a:t>
                </a:r>
                <a:endParaRPr lang="tr-TR"/>
              </a:p>
            </p:txBody>
          </p:sp>
          <p:sp>
            <p:nvSpPr>
              <p:cNvPr id="85053" name="Rectangle 15"/>
              <p:cNvSpPr>
                <a:spLocks noChangeArrowheads="1"/>
              </p:cNvSpPr>
              <p:nvPr/>
            </p:nvSpPr>
            <p:spPr bwMode="auto">
              <a:xfrm>
                <a:off x="2494" y="822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tr-TR"/>
              </a:p>
            </p:txBody>
          </p:sp>
          <p:sp>
            <p:nvSpPr>
              <p:cNvPr id="85054" name="Rectangle 16"/>
              <p:cNvSpPr>
                <a:spLocks noChangeArrowheads="1"/>
              </p:cNvSpPr>
              <p:nvPr/>
            </p:nvSpPr>
            <p:spPr bwMode="auto">
              <a:xfrm>
                <a:off x="2541" y="822"/>
                <a:ext cx="13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tr-TR"/>
              </a:p>
            </p:txBody>
          </p:sp>
          <p:sp>
            <p:nvSpPr>
              <p:cNvPr id="85055" name="Rectangle 17"/>
              <p:cNvSpPr>
                <a:spLocks noChangeArrowheads="1"/>
              </p:cNvSpPr>
              <p:nvPr/>
            </p:nvSpPr>
            <p:spPr bwMode="auto">
              <a:xfrm>
                <a:off x="2603" y="822"/>
                <a:ext cx="18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m</a:t>
                </a:r>
                <a:endParaRPr lang="tr-TR"/>
              </a:p>
            </p:txBody>
          </p:sp>
          <p:sp>
            <p:nvSpPr>
              <p:cNvPr id="85056" name="Rectangle 18"/>
              <p:cNvSpPr>
                <a:spLocks noChangeArrowheads="1"/>
              </p:cNvSpPr>
              <p:nvPr/>
            </p:nvSpPr>
            <p:spPr bwMode="auto">
              <a:xfrm>
                <a:off x="2696" y="822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tr-TR"/>
              </a:p>
            </p:txBody>
          </p:sp>
          <p:sp>
            <p:nvSpPr>
              <p:cNvPr id="85057" name="Rectangle 19"/>
              <p:cNvSpPr>
                <a:spLocks noChangeArrowheads="1"/>
              </p:cNvSpPr>
              <p:nvPr/>
            </p:nvSpPr>
            <p:spPr bwMode="auto">
              <a:xfrm>
                <a:off x="2742" y="822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k</a:t>
                </a:r>
                <a:endParaRPr lang="tr-TR"/>
              </a:p>
            </p:txBody>
          </p:sp>
          <p:sp>
            <p:nvSpPr>
              <p:cNvPr id="85058" name="Rectangle 20"/>
              <p:cNvSpPr>
                <a:spLocks noChangeArrowheads="1"/>
              </p:cNvSpPr>
              <p:nvPr/>
            </p:nvSpPr>
            <p:spPr bwMode="auto">
              <a:xfrm>
                <a:off x="2820" y="822"/>
                <a:ext cx="101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85059" name="Rectangle 21"/>
              <p:cNvSpPr>
                <a:spLocks noChangeArrowheads="1"/>
              </p:cNvSpPr>
              <p:nvPr/>
            </p:nvSpPr>
            <p:spPr bwMode="auto">
              <a:xfrm>
                <a:off x="2851" y="822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d</a:t>
                </a:r>
                <a:endParaRPr lang="tr-TR"/>
              </a:p>
            </p:txBody>
          </p:sp>
          <p:sp>
            <p:nvSpPr>
              <p:cNvPr id="85060" name="Rectangle 22"/>
              <p:cNvSpPr>
                <a:spLocks noChangeArrowheads="1"/>
              </p:cNvSpPr>
              <p:nvPr/>
            </p:nvSpPr>
            <p:spPr bwMode="auto">
              <a:xfrm>
                <a:off x="2928" y="822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o</a:t>
                </a:r>
                <a:endParaRPr lang="tr-TR"/>
              </a:p>
            </p:txBody>
          </p:sp>
          <p:sp>
            <p:nvSpPr>
              <p:cNvPr id="85061" name="Rectangle 23"/>
              <p:cNvSpPr>
                <a:spLocks noChangeArrowheads="1"/>
              </p:cNvSpPr>
              <p:nvPr/>
            </p:nvSpPr>
            <p:spPr bwMode="auto">
              <a:xfrm>
                <a:off x="3006" y="822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tr-TR"/>
              </a:p>
            </p:txBody>
          </p:sp>
          <p:sp>
            <p:nvSpPr>
              <p:cNvPr id="85062" name="Rectangle 24"/>
              <p:cNvSpPr>
                <a:spLocks noChangeArrowheads="1"/>
              </p:cNvSpPr>
              <p:nvPr/>
            </p:nvSpPr>
            <p:spPr bwMode="auto">
              <a:xfrm>
                <a:off x="3052" y="822"/>
                <a:ext cx="13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tr-TR"/>
              </a:p>
            </p:txBody>
          </p:sp>
          <p:sp>
            <p:nvSpPr>
              <p:cNvPr id="85063" name="Rectangle 25"/>
              <p:cNvSpPr>
                <a:spLocks noChangeArrowheads="1"/>
              </p:cNvSpPr>
              <p:nvPr/>
            </p:nvSpPr>
            <p:spPr bwMode="auto">
              <a:xfrm>
                <a:off x="3114" y="822"/>
                <a:ext cx="12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ş</a:t>
                </a:r>
                <a:endParaRPr lang="tr-TR"/>
              </a:p>
            </p:txBody>
          </p:sp>
          <p:sp>
            <p:nvSpPr>
              <p:cNvPr id="85064" name="Rectangle 26"/>
              <p:cNvSpPr>
                <a:spLocks noChangeArrowheads="1"/>
              </p:cNvSpPr>
              <p:nvPr/>
            </p:nvSpPr>
            <p:spPr bwMode="auto">
              <a:xfrm>
                <a:off x="3176" y="822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ı</a:t>
                </a:r>
                <a:endParaRPr lang="tr-TR"/>
              </a:p>
            </p:txBody>
          </p:sp>
          <p:sp>
            <p:nvSpPr>
              <p:cNvPr id="85065" name="Rectangle 27"/>
              <p:cNvSpPr>
                <a:spLocks noChangeArrowheads="1"/>
              </p:cNvSpPr>
              <p:nvPr/>
            </p:nvSpPr>
            <p:spPr bwMode="auto">
              <a:xfrm>
                <a:off x="3223" y="822"/>
                <a:ext cx="18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m</a:t>
                </a:r>
                <a:endParaRPr lang="tr-TR"/>
              </a:p>
            </p:txBody>
          </p:sp>
          <p:sp>
            <p:nvSpPr>
              <p:cNvPr id="85066" name="Line 28"/>
              <p:cNvSpPr>
                <a:spLocks noChangeShapeType="1"/>
              </p:cNvSpPr>
              <p:nvPr/>
            </p:nvSpPr>
            <p:spPr bwMode="auto">
              <a:xfrm>
                <a:off x="2703" y="1025"/>
                <a:ext cx="1" cy="42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5067" name="Line 29"/>
              <p:cNvSpPr>
                <a:spLocks noChangeShapeType="1"/>
              </p:cNvSpPr>
              <p:nvPr/>
            </p:nvSpPr>
            <p:spPr bwMode="auto">
              <a:xfrm>
                <a:off x="2750" y="1025"/>
                <a:ext cx="1" cy="42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5068" name="Freeform 30"/>
              <p:cNvSpPr>
                <a:spLocks/>
              </p:cNvSpPr>
              <p:nvPr/>
            </p:nvSpPr>
            <p:spPr bwMode="auto">
              <a:xfrm>
                <a:off x="2672" y="1025"/>
                <a:ext cx="31" cy="53"/>
              </a:xfrm>
              <a:custGeom>
                <a:avLst/>
                <a:gdLst>
                  <a:gd name="T0" fmla="*/ 31 w 31"/>
                  <a:gd name="T1" fmla="*/ 0 h 53"/>
                  <a:gd name="T2" fmla="*/ 31 w 31"/>
                  <a:gd name="T3" fmla="*/ 42 h 53"/>
                  <a:gd name="T4" fmla="*/ 0 w 31"/>
                  <a:gd name="T5" fmla="*/ 53 h 53"/>
                  <a:gd name="T6" fmla="*/ 31 w 31"/>
                  <a:gd name="T7" fmla="*/ 0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53"/>
                  <a:gd name="T14" fmla="*/ 31 w 31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53">
                    <a:moveTo>
                      <a:pt x="31" y="0"/>
                    </a:moveTo>
                    <a:lnTo>
                      <a:pt x="31" y="42"/>
                    </a:lnTo>
                    <a:lnTo>
                      <a:pt x="0" y="5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5069" name="Freeform 31"/>
              <p:cNvSpPr>
                <a:spLocks/>
              </p:cNvSpPr>
              <p:nvPr/>
            </p:nvSpPr>
            <p:spPr bwMode="auto">
              <a:xfrm>
                <a:off x="2750" y="1400"/>
                <a:ext cx="31" cy="53"/>
              </a:xfrm>
              <a:custGeom>
                <a:avLst/>
                <a:gdLst>
                  <a:gd name="T0" fmla="*/ 0 w 31"/>
                  <a:gd name="T1" fmla="*/ 53 h 53"/>
                  <a:gd name="T2" fmla="*/ 0 w 31"/>
                  <a:gd name="T3" fmla="*/ 11 h 53"/>
                  <a:gd name="T4" fmla="*/ 31 w 31"/>
                  <a:gd name="T5" fmla="*/ 0 h 53"/>
                  <a:gd name="T6" fmla="*/ 0 w 31"/>
                  <a:gd name="T7" fmla="*/ 53 h 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"/>
                  <a:gd name="T13" fmla="*/ 0 h 53"/>
                  <a:gd name="T14" fmla="*/ 31 w 31"/>
                  <a:gd name="T15" fmla="*/ 53 h 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" h="53">
                    <a:moveTo>
                      <a:pt x="0" y="53"/>
                    </a:moveTo>
                    <a:lnTo>
                      <a:pt x="0" y="11"/>
                    </a:lnTo>
                    <a:lnTo>
                      <a:pt x="31" y="0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5070" name="Rectangle 32"/>
              <p:cNvSpPr>
                <a:spLocks noChangeArrowheads="1"/>
              </p:cNvSpPr>
              <p:nvPr/>
            </p:nvSpPr>
            <p:spPr bwMode="auto">
              <a:xfrm>
                <a:off x="2448" y="1791"/>
                <a:ext cx="172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K</a:t>
                </a:r>
                <a:endParaRPr lang="tr-TR"/>
              </a:p>
            </p:txBody>
          </p:sp>
          <p:sp>
            <p:nvSpPr>
              <p:cNvPr id="85071" name="Rectangle 33"/>
              <p:cNvSpPr>
                <a:spLocks noChangeArrowheads="1"/>
              </p:cNvSpPr>
              <p:nvPr/>
            </p:nvSpPr>
            <p:spPr bwMode="auto">
              <a:xfrm>
                <a:off x="2556" y="1791"/>
                <a:ext cx="13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tr-TR"/>
              </a:p>
            </p:txBody>
          </p:sp>
          <p:sp>
            <p:nvSpPr>
              <p:cNvPr id="85072" name="Rectangle 34"/>
              <p:cNvSpPr>
                <a:spLocks noChangeArrowheads="1"/>
              </p:cNvSpPr>
              <p:nvPr/>
            </p:nvSpPr>
            <p:spPr bwMode="auto">
              <a:xfrm>
                <a:off x="2618" y="1791"/>
                <a:ext cx="11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endParaRPr lang="tr-TR"/>
              </a:p>
            </p:txBody>
          </p:sp>
          <p:sp>
            <p:nvSpPr>
              <p:cNvPr id="85073" name="Rectangle 35"/>
              <p:cNvSpPr>
                <a:spLocks noChangeArrowheads="1"/>
              </p:cNvSpPr>
              <p:nvPr/>
            </p:nvSpPr>
            <p:spPr bwMode="auto">
              <a:xfrm>
                <a:off x="2665" y="1791"/>
                <a:ext cx="13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tr-TR"/>
              </a:p>
            </p:txBody>
          </p:sp>
          <p:sp>
            <p:nvSpPr>
              <p:cNvPr id="85074" name="Rectangle 36"/>
              <p:cNvSpPr>
                <a:spLocks noChangeArrowheads="1"/>
              </p:cNvSpPr>
              <p:nvPr/>
            </p:nvSpPr>
            <p:spPr bwMode="auto">
              <a:xfrm>
                <a:off x="2727" y="1791"/>
                <a:ext cx="13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c</a:t>
                </a:r>
                <a:endParaRPr lang="tr-TR"/>
              </a:p>
            </p:txBody>
          </p:sp>
          <p:sp>
            <p:nvSpPr>
              <p:cNvPr id="85075" name="Rectangle 37"/>
              <p:cNvSpPr>
                <a:spLocks noChangeArrowheads="1"/>
              </p:cNvSpPr>
              <p:nvPr/>
            </p:nvSpPr>
            <p:spPr bwMode="auto">
              <a:xfrm>
                <a:off x="2789" y="1791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tr-TR"/>
              </a:p>
            </p:txBody>
          </p:sp>
          <p:sp>
            <p:nvSpPr>
              <p:cNvPr id="85076" name="Rectangle 38"/>
              <p:cNvSpPr>
                <a:spLocks noChangeArrowheads="1"/>
              </p:cNvSpPr>
              <p:nvPr/>
            </p:nvSpPr>
            <p:spPr bwMode="auto">
              <a:xfrm>
                <a:off x="2835" y="1791"/>
                <a:ext cx="136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ğ</a:t>
                </a:r>
                <a:endParaRPr lang="tr-TR"/>
              </a:p>
            </p:txBody>
          </p:sp>
          <p:sp>
            <p:nvSpPr>
              <p:cNvPr id="85077" name="Rectangle 39"/>
              <p:cNvSpPr>
                <a:spLocks noChangeArrowheads="1"/>
              </p:cNvSpPr>
              <p:nvPr/>
            </p:nvSpPr>
            <p:spPr bwMode="auto">
              <a:xfrm>
                <a:off x="2913" y="1791"/>
                <a:ext cx="13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tr-TR"/>
              </a:p>
            </p:txBody>
          </p:sp>
          <p:sp>
            <p:nvSpPr>
              <p:cNvPr id="85078" name="Rectangle 40"/>
              <p:cNvSpPr>
                <a:spLocks noChangeArrowheads="1"/>
              </p:cNvSpPr>
              <p:nvPr/>
            </p:nvSpPr>
            <p:spPr bwMode="auto">
              <a:xfrm>
                <a:off x="2975" y="1791"/>
                <a:ext cx="11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endParaRPr lang="tr-TR"/>
              </a:p>
            </p:txBody>
          </p:sp>
          <p:sp>
            <p:nvSpPr>
              <p:cNvPr id="85079" name="Rectangle 41"/>
              <p:cNvSpPr>
                <a:spLocks noChangeArrowheads="1"/>
              </p:cNvSpPr>
              <p:nvPr/>
            </p:nvSpPr>
            <p:spPr bwMode="auto">
              <a:xfrm>
                <a:off x="2835" y="1117"/>
                <a:ext cx="172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K</a:t>
                </a:r>
                <a:endParaRPr lang="tr-TR"/>
              </a:p>
            </p:txBody>
          </p:sp>
          <p:sp>
            <p:nvSpPr>
              <p:cNvPr id="85080" name="Rectangle 42"/>
              <p:cNvSpPr>
                <a:spLocks noChangeArrowheads="1"/>
              </p:cNvSpPr>
              <p:nvPr/>
            </p:nvSpPr>
            <p:spPr bwMode="auto">
              <a:xfrm>
                <a:off x="2944" y="1117"/>
                <a:ext cx="13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tr-TR"/>
              </a:p>
            </p:txBody>
          </p:sp>
          <p:sp>
            <p:nvSpPr>
              <p:cNvPr id="85081" name="Rectangle 43"/>
              <p:cNvSpPr>
                <a:spLocks noChangeArrowheads="1"/>
              </p:cNvSpPr>
              <p:nvPr/>
            </p:nvSpPr>
            <p:spPr bwMode="auto">
              <a:xfrm>
                <a:off x="3006" y="1117"/>
                <a:ext cx="11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endParaRPr lang="tr-TR"/>
              </a:p>
            </p:txBody>
          </p:sp>
          <p:sp>
            <p:nvSpPr>
              <p:cNvPr id="85082" name="Rectangle 44"/>
              <p:cNvSpPr>
                <a:spLocks noChangeArrowheads="1"/>
              </p:cNvSpPr>
              <p:nvPr/>
            </p:nvSpPr>
            <p:spPr bwMode="auto">
              <a:xfrm>
                <a:off x="3052" y="1117"/>
                <a:ext cx="13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tr-TR"/>
              </a:p>
            </p:txBody>
          </p:sp>
          <p:sp>
            <p:nvSpPr>
              <p:cNvPr id="85083" name="Rectangle 45"/>
              <p:cNvSpPr>
                <a:spLocks noChangeArrowheads="1"/>
              </p:cNvSpPr>
              <p:nvPr/>
            </p:nvSpPr>
            <p:spPr bwMode="auto">
              <a:xfrm>
                <a:off x="3114" y="1117"/>
                <a:ext cx="13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c</a:t>
                </a:r>
                <a:endParaRPr lang="tr-TR"/>
              </a:p>
            </p:txBody>
          </p:sp>
          <p:sp>
            <p:nvSpPr>
              <p:cNvPr id="85084" name="Rectangle 46"/>
              <p:cNvSpPr>
                <a:spLocks noChangeArrowheads="1"/>
              </p:cNvSpPr>
              <p:nvPr/>
            </p:nvSpPr>
            <p:spPr bwMode="auto">
              <a:xfrm>
                <a:off x="3176" y="1117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tr-TR"/>
              </a:p>
            </p:txBody>
          </p:sp>
          <p:sp>
            <p:nvSpPr>
              <p:cNvPr id="85085" name="Rectangle 47"/>
              <p:cNvSpPr>
                <a:spLocks noChangeArrowheads="1"/>
              </p:cNvSpPr>
              <p:nvPr/>
            </p:nvSpPr>
            <p:spPr bwMode="auto">
              <a:xfrm>
                <a:off x="3223" y="1117"/>
                <a:ext cx="136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ğ</a:t>
                </a:r>
                <a:endParaRPr lang="tr-TR"/>
              </a:p>
            </p:txBody>
          </p:sp>
          <p:sp>
            <p:nvSpPr>
              <p:cNvPr id="85086" name="Rectangle 48"/>
              <p:cNvSpPr>
                <a:spLocks noChangeArrowheads="1"/>
              </p:cNvSpPr>
              <p:nvPr/>
            </p:nvSpPr>
            <p:spPr bwMode="auto">
              <a:xfrm>
                <a:off x="3301" y="1117"/>
                <a:ext cx="13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tr-TR"/>
              </a:p>
            </p:txBody>
          </p:sp>
          <p:sp>
            <p:nvSpPr>
              <p:cNvPr id="85087" name="Rectangle 49"/>
              <p:cNvSpPr>
                <a:spLocks noChangeArrowheads="1"/>
              </p:cNvSpPr>
              <p:nvPr/>
            </p:nvSpPr>
            <p:spPr bwMode="auto">
              <a:xfrm>
                <a:off x="3363" y="1117"/>
                <a:ext cx="11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endParaRPr lang="tr-TR"/>
              </a:p>
            </p:txBody>
          </p:sp>
          <p:sp>
            <p:nvSpPr>
              <p:cNvPr id="85088" name="Rectangle 50"/>
              <p:cNvSpPr>
                <a:spLocks noChangeArrowheads="1"/>
              </p:cNvSpPr>
              <p:nvPr/>
            </p:nvSpPr>
            <p:spPr bwMode="auto">
              <a:xfrm>
                <a:off x="3409" y="1117"/>
                <a:ext cx="101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85089" name="Rectangle 51"/>
              <p:cNvSpPr>
                <a:spLocks noChangeArrowheads="1"/>
              </p:cNvSpPr>
              <p:nvPr/>
            </p:nvSpPr>
            <p:spPr bwMode="auto">
              <a:xfrm>
                <a:off x="3440" y="1117"/>
                <a:ext cx="13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tr-TR"/>
              </a:p>
            </p:txBody>
          </p:sp>
          <p:sp>
            <p:nvSpPr>
              <p:cNvPr id="85090" name="Rectangle 52"/>
              <p:cNvSpPr>
                <a:spLocks noChangeArrowheads="1"/>
              </p:cNvSpPr>
              <p:nvPr/>
            </p:nvSpPr>
            <p:spPr bwMode="auto">
              <a:xfrm>
                <a:off x="3502" y="1117"/>
                <a:ext cx="11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endParaRPr lang="tr-TR"/>
              </a:p>
            </p:txBody>
          </p:sp>
          <p:sp>
            <p:nvSpPr>
              <p:cNvPr id="85091" name="Rectangle 53"/>
              <p:cNvSpPr>
                <a:spLocks noChangeArrowheads="1"/>
              </p:cNvSpPr>
              <p:nvPr/>
            </p:nvSpPr>
            <p:spPr bwMode="auto">
              <a:xfrm>
                <a:off x="3549" y="1117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tr-TR"/>
              </a:p>
            </p:txBody>
          </p:sp>
          <p:sp>
            <p:nvSpPr>
              <p:cNvPr id="85092" name="Rectangle 54"/>
              <p:cNvSpPr>
                <a:spLocks noChangeArrowheads="1"/>
              </p:cNvSpPr>
              <p:nvPr/>
            </p:nvSpPr>
            <p:spPr bwMode="auto">
              <a:xfrm>
                <a:off x="3595" y="1117"/>
                <a:ext cx="13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tr-TR"/>
              </a:p>
            </p:txBody>
          </p:sp>
          <p:sp>
            <p:nvSpPr>
              <p:cNvPr id="85093" name="Rectangle 55"/>
              <p:cNvSpPr>
                <a:spLocks noChangeArrowheads="1"/>
              </p:cNvSpPr>
              <p:nvPr/>
            </p:nvSpPr>
            <p:spPr bwMode="auto">
              <a:xfrm>
                <a:off x="3657" y="1117"/>
                <a:ext cx="11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endParaRPr lang="tr-TR"/>
              </a:p>
            </p:txBody>
          </p:sp>
          <p:sp>
            <p:nvSpPr>
              <p:cNvPr id="85094" name="Rectangle 56"/>
              <p:cNvSpPr>
                <a:spLocks noChangeArrowheads="1"/>
              </p:cNvSpPr>
              <p:nvPr/>
            </p:nvSpPr>
            <p:spPr bwMode="auto">
              <a:xfrm>
                <a:off x="3704" y="1117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tr-TR"/>
              </a:p>
            </p:txBody>
          </p:sp>
          <p:sp>
            <p:nvSpPr>
              <p:cNvPr id="85095" name="Rectangle 57"/>
              <p:cNvSpPr>
                <a:spLocks noChangeArrowheads="1"/>
              </p:cNvSpPr>
              <p:nvPr/>
            </p:nvSpPr>
            <p:spPr bwMode="auto">
              <a:xfrm>
                <a:off x="2835" y="1244"/>
                <a:ext cx="11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endParaRPr lang="tr-TR"/>
              </a:p>
            </p:txBody>
          </p:sp>
          <p:sp>
            <p:nvSpPr>
              <p:cNvPr id="85096" name="Rectangle 58"/>
              <p:cNvSpPr>
                <a:spLocks noChangeArrowheads="1"/>
              </p:cNvSpPr>
              <p:nvPr/>
            </p:nvSpPr>
            <p:spPr bwMode="auto">
              <a:xfrm>
                <a:off x="2882" y="1244"/>
                <a:ext cx="172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D</a:t>
                </a:r>
                <a:endParaRPr lang="tr-TR"/>
              </a:p>
            </p:txBody>
          </p:sp>
          <p:sp>
            <p:nvSpPr>
              <p:cNvPr id="85097" name="Rectangle 59"/>
              <p:cNvSpPr>
                <a:spLocks noChangeArrowheads="1"/>
              </p:cNvSpPr>
              <p:nvPr/>
            </p:nvSpPr>
            <p:spPr bwMode="auto">
              <a:xfrm>
                <a:off x="2990" y="1244"/>
                <a:ext cx="13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tr-TR"/>
              </a:p>
            </p:txBody>
          </p:sp>
          <p:sp>
            <p:nvSpPr>
              <p:cNvPr id="85098" name="Rectangle 60"/>
              <p:cNvSpPr>
                <a:spLocks noChangeArrowheads="1"/>
              </p:cNvSpPr>
              <p:nvPr/>
            </p:nvSpPr>
            <p:spPr bwMode="auto">
              <a:xfrm>
                <a:off x="3052" y="1244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b</a:t>
                </a:r>
                <a:endParaRPr lang="tr-TR"/>
              </a:p>
            </p:txBody>
          </p:sp>
          <p:sp>
            <p:nvSpPr>
              <p:cNvPr id="85099" name="Rectangle 61"/>
              <p:cNvSpPr>
                <a:spLocks noChangeArrowheads="1"/>
              </p:cNvSpPr>
              <p:nvPr/>
            </p:nvSpPr>
            <p:spPr bwMode="auto">
              <a:xfrm>
                <a:off x="3130" y="1244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tr-TR"/>
              </a:p>
            </p:txBody>
          </p:sp>
          <p:sp>
            <p:nvSpPr>
              <p:cNvPr id="85100" name="Rectangle 62"/>
              <p:cNvSpPr>
                <a:spLocks noChangeArrowheads="1"/>
              </p:cNvSpPr>
              <p:nvPr/>
            </p:nvSpPr>
            <p:spPr bwMode="auto">
              <a:xfrm>
                <a:off x="3176" y="1244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:</a:t>
                </a:r>
                <a:endParaRPr lang="tr-TR"/>
              </a:p>
            </p:txBody>
          </p:sp>
          <p:sp>
            <p:nvSpPr>
              <p:cNvPr id="85101" name="Rectangle 63"/>
              <p:cNvSpPr>
                <a:spLocks noChangeArrowheads="1"/>
              </p:cNvSpPr>
              <p:nvPr/>
            </p:nvSpPr>
            <p:spPr bwMode="auto">
              <a:xfrm>
                <a:off x="3223" y="1244"/>
                <a:ext cx="101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85102" name="Rectangle 64"/>
              <p:cNvSpPr>
                <a:spLocks noChangeArrowheads="1"/>
              </p:cNvSpPr>
              <p:nvPr/>
            </p:nvSpPr>
            <p:spPr bwMode="auto">
              <a:xfrm>
                <a:off x="3254" y="1244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endParaRPr lang="tr-TR"/>
              </a:p>
            </p:txBody>
          </p:sp>
          <p:sp>
            <p:nvSpPr>
              <p:cNvPr id="85103" name="Rectangle 65"/>
              <p:cNvSpPr>
                <a:spLocks noChangeArrowheads="1"/>
              </p:cNvSpPr>
              <p:nvPr/>
            </p:nvSpPr>
            <p:spPr bwMode="auto">
              <a:xfrm>
                <a:off x="3332" y="1244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  <a:endParaRPr lang="tr-TR"/>
              </a:p>
            </p:txBody>
          </p:sp>
          <p:sp>
            <p:nvSpPr>
              <p:cNvPr id="85104" name="Rectangle 66"/>
              <p:cNvSpPr>
                <a:spLocks noChangeArrowheads="1"/>
              </p:cNvSpPr>
              <p:nvPr/>
            </p:nvSpPr>
            <p:spPr bwMode="auto">
              <a:xfrm>
                <a:off x="3409" y="1244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  <a:endParaRPr lang="tr-TR"/>
              </a:p>
            </p:txBody>
          </p:sp>
          <p:sp>
            <p:nvSpPr>
              <p:cNvPr id="85105" name="Rectangle 67"/>
              <p:cNvSpPr>
                <a:spLocks noChangeArrowheads="1"/>
              </p:cNvSpPr>
              <p:nvPr/>
            </p:nvSpPr>
            <p:spPr bwMode="auto">
              <a:xfrm>
                <a:off x="3487" y="1244"/>
                <a:ext cx="101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85106" name="Rectangle 68"/>
              <p:cNvSpPr>
                <a:spLocks noChangeArrowheads="1"/>
              </p:cNvSpPr>
              <p:nvPr/>
            </p:nvSpPr>
            <p:spPr bwMode="auto">
              <a:xfrm>
                <a:off x="3518" y="1244"/>
                <a:ext cx="18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m</a:t>
                </a:r>
                <a:endParaRPr lang="tr-TR"/>
              </a:p>
            </p:txBody>
          </p:sp>
          <p:sp>
            <p:nvSpPr>
              <p:cNvPr id="85107" name="Rectangle 69"/>
              <p:cNvSpPr>
                <a:spLocks noChangeArrowheads="1"/>
              </p:cNvSpPr>
              <p:nvPr/>
            </p:nvSpPr>
            <p:spPr bwMode="auto">
              <a:xfrm>
                <a:off x="3611" y="1244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tr-TR"/>
              </a:p>
            </p:txBody>
          </p:sp>
          <p:sp>
            <p:nvSpPr>
              <p:cNvPr id="85108" name="Rectangle 70"/>
              <p:cNvSpPr>
                <a:spLocks noChangeArrowheads="1"/>
              </p:cNvSpPr>
              <p:nvPr/>
            </p:nvSpPr>
            <p:spPr bwMode="auto">
              <a:xfrm>
                <a:off x="3657" y="1244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/</a:t>
                </a:r>
                <a:endParaRPr lang="tr-TR"/>
              </a:p>
            </p:txBody>
          </p:sp>
          <p:sp>
            <p:nvSpPr>
              <p:cNvPr id="85109" name="Rectangle 71"/>
              <p:cNvSpPr>
                <a:spLocks noChangeArrowheads="1"/>
              </p:cNvSpPr>
              <p:nvPr/>
            </p:nvSpPr>
            <p:spPr bwMode="auto">
              <a:xfrm>
                <a:off x="3704" y="1244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d</a:t>
                </a:r>
                <a:endParaRPr lang="tr-TR"/>
              </a:p>
            </p:txBody>
          </p:sp>
          <p:sp>
            <p:nvSpPr>
              <p:cNvPr id="85110" name="Rectangle 72"/>
              <p:cNvSpPr>
                <a:spLocks noChangeArrowheads="1"/>
              </p:cNvSpPr>
              <p:nvPr/>
            </p:nvSpPr>
            <p:spPr bwMode="auto">
              <a:xfrm>
                <a:off x="3781" y="1244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k</a:t>
                </a:r>
                <a:endParaRPr lang="tr-TR"/>
              </a:p>
            </p:txBody>
          </p:sp>
          <p:sp>
            <p:nvSpPr>
              <p:cNvPr id="85111" name="Rectangle 73"/>
              <p:cNvSpPr>
                <a:spLocks noChangeArrowheads="1"/>
              </p:cNvSpPr>
              <p:nvPr/>
            </p:nvSpPr>
            <p:spPr bwMode="auto">
              <a:xfrm>
                <a:off x="3859" y="1244"/>
                <a:ext cx="11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tr-TR"/>
              </a:p>
            </p:txBody>
          </p:sp>
          <p:sp>
            <p:nvSpPr>
              <p:cNvPr id="85112" name="Rectangle 74"/>
              <p:cNvSpPr>
                <a:spLocks noChangeArrowheads="1"/>
              </p:cNvSpPr>
              <p:nvPr/>
            </p:nvSpPr>
            <p:spPr bwMode="auto">
              <a:xfrm>
                <a:off x="1517" y="1117"/>
                <a:ext cx="172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K</a:t>
                </a:r>
                <a:endParaRPr lang="tr-TR"/>
              </a:p>
            </p:txBody>
          </p:sp>
          <p:sp>
            <p:nvSpPr>
              <p:cNvPr id="85113" name="Rectangle 75"/>
              <p:cNvSpPr>
                <a:spLocks noChangeArrowheads="1"/>
              </p:cNvSpPr>
              <p:nvPr/>
            </p:nvSpPr>
            <p:spPr bwMode="auto">
              <a:xfrm>
                <a:off x="1626" y="1117"/>
                <a:ext cx="13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tr-TR"/>
              </a:p>
            </p:txBody>
          </p:sp>
          <p:sp>
            <p:nvSpPr>
              <p:cNvPr id="85114" name="Rectangle 76"/>
              <p:cNvSpPr>
                <a:spLocks noChangeArrowheads="1"/>
              </p:cNvSpPr>
              <p:nvPr/>
            </p:nvSpPr>
            <p:spPr bwMode="auto">
              <a:xfrm>
                <a:off x="1688" y="1117"/>
                <a:ext cx="11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endParaRPr lang="tr-TR"/>
              </a:p>
            </p:txBody>
          </p:sp>
          <p:sp>
            <p:nvSpPr>
              <p:cNvPr id="85115" name="Rectangle 77"/>
              <p:cNvSpPr>
                <a:spLocks noChangeArrowheads="1"/>
              </p:cNvSpPr>
              <p:nvPr/>
            </p:nvSpPr>
            <p:spPr bwMode="auto">
              <a:xfrm>
                <a:off x="1734" y="1117"/>
                <a:ext cx="13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tr-TR"/>
              </a:p>
            </p:txBody>
          </p:sp>
          <p:sp>
            <p:nvSpPr>
              <p:cNvPr id="85116" name="Rectangle 78"/>
              <p:cNvSpPr>
                <a:spLocks noChangeArrowheads="1"/>
              </p:cNvSpPr>
              <p:nvPr/>
            </p:nvSpPr>
            <p:spPr bwMode="auto">
              <a:xfrm>
                <a:off x="1796" y="1117"/>
                <a:ext cx="13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c</a:t>
                </a:r>
                <a:endParaRPr lang="tr-TR"/>
              </a:p>
            </p:txBody>
          </p:sp>
          <p:sp>
            <p:nvSpPr>
              <p:cNvPr id="85117" name="Rectangle 79"/>
              <p:cNvSpPr>
                <a:spLocks noChangeArrowheads="1"/>
              </p:cNvSpPr>
              <p:nvPr/>
            </p:nvSpPr>
            <p:spPr bwMode="auto">
              <a:xfrm>
                <a:off x="1858" y="1117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tr-TR"/>
              </a:p>
            </p:txBody>
          </p:sp>
          <p:sp>
            <p:nvSpPr>
              <p:cNvPr id="85118" name="Rectangle 80"/>
              <p:cNvSpPr>
                <a:spLocks noChangeArrowheads="1"/>
              </p:cNvSpPr>
              <p:nvPr/>
            </p:nvSpPr>
            <p:spPr bwMode="auto">
              <a:xfrm>
                <a:off x="1905" y="1117"/>
                <a:ext cx="136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ğ</a:t>
                </a:r>
                <a:endParaRPr lang="tr-TR"/>
              </a:p>
            </p:txBody>
          </p:sp>
          <p:sp>
            <p:nvSpPr>
              <p:cNvPr id="85119" name="Rectangle 81"/>
              <p:cNvSpPr>
                <a:spLocks noChangeArrowheads="1"/>
              </p:cNvSpPr>
              <p:nvPr/>
            </p:nvSpPr>
            <p:spPr bwMode="auto">
              <a:xfrm>
                <a:off x="1982" y="1117"/>
                <a:ext cx="13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tr-TR"/>
              </a:p>
            </p:txBody>
          </p:sp>
          <p:sp>
            <p:nvSpPr>
              <p:cNvPr id="85120" name="Rectangle 82"/>
              <p:cNvSpPr>
                <a:spLocks noChangeArrowheads="1"/>
              </p:cNvSpPr>
              <p:nvPr/>
            </p:nvSpPr>
            <p:spPr bwMode="auto">
              <a:xfrm>
                <a:off x="2044" y="1117"/>
                <a:ext cx="11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endParaRPr lang="tr-TR"/>
              </a:p>
            </p:txBody>
          </p:sp>
          <p:sp>
            <p:nvSpPr>
              <p:cNvPr id="85121" name="Rectangle 83"/>
              <p:cNvSpPr>
                <a:spLocks noChangeArrowheads="1"/>
              </p:cNvSpPr>
              <p:nvPr/>
            </p:nvSpPr>
            <p:spPr bwMode="auto">
              <a:xfrm>
                <a:off x="2091" y="1117"/>
                <a:ext cx="101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85122" name="Rectangle 84"/>
              <p:cNvSpPr>
                <a:spLocks noChangeArrowheads="1"/>
              </p:cNvSpPr>
              <p:nvPr/>
            </p:nvSpPr>
            <p:spPr bwMode="auto">
              <a:xfrm>
                <a:off x="2122" y="1117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v</a:t>
                </a:r>
                <a:endParaRPr lang="tr-TR"/>
              </a:p>
            </p:txBody>
          </p:sp>
          <p:sp>
            <p:nvSpPr>
              <p:cNvPr id="85123" name="Rectangle 85"/>
              <p:cNvSpPr>
                <a:spLocks noChangeArrowheads="1"/>
              </p:cNvSpPr>
              <p:nvPr/>
            </p:nvSpPr>
            <p:spPr bwMode="auto">
              <a:xfrm>
                <a:off x="2199" y="1117"/>
                <a:ext cx="13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tr-TR"/>
              </a:p>
            </p:txBody>
          </p:sp>
          <p:sp>
            <p:nvSpPr>
              <p:cNvPr id="85124" name="Rectangle 86"/>
              <p:cNvSpPr>
                <a:spLocks noChangeArrowheads="1"/>
              </p:cNvSpPr>
              <p:nvPr/>
            </p:nvSpPr>
            <p:spPr bwMode="auto">
              <a:xfrm>
                <a:off x="2261" y="1117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endParaRPr lang="tr-TR"/>
              </a:p>
            </p:txBody>
          </p:sp>
          <p:sp>
            <p:nvSpPr>
              <p:cNvPr id="85125" name="Rectangle 87"/>
              <p:cNvSpPr>
                <a:spLocks noChangeArrowheads="1"/>
              </p:cNvSpPr>
              <p:nvPr/>
            </p:nvSpPr>
            <p:spPr bwMode="auto">
              <a:xfrm>
                <a:off x="2339" y="1117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tr-TR"/>
              </a:p>
            </p:txBody>
          </p:sp>
          <p:sp>
            <p:nvSpPr>
              <p:cNvPr id="85126" name="Rectangle 88"/>
              <p:cNvSpPr>
                <a:spLocks noChangeArrowheads="1"/>
              </p:cNvSpPr>
              <p:nvPr/>
            </p:nvSpPr>
            <p:spPr bwMode="auto">
              <a:xfrm>
                <a:off x="1517" y="1244"/>
                <a:ext cx="11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endParaRPr lang="tr-TR"/>
              </a:p>
            </p:txBody>
          </p:sp>
          <p:sp>
            <p:nvSpPr>
              <p:cNvPr id="85127" name="Rectangle 89"/>
              <p:cNvSpPr>
                <a:spLocks noChangeArrowheads="1"/>
              </p:cNvSpPr>
              <p:nvPr/>
            </p:nvSpPr>
            <p:spPr bwMode="auto">
              <a:xfrm>
                <a:off x="1564" y="1244"/>
                <a:ext cx="172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D</a:t>
                </a:r>
                <a:endParaRPr lang="tr-TR"/>
              </a:p>
            </p:txBody>
          </p:sp>
          <p:sp>
            <p:nvSpPr>
              <p:cNvPr id="85128" name="Rectangle 90"/>
              <p:cNvSpPr>
                <a:spLocks noChangeArrowheads="1"/>
              </p:cNvSpPr>
              <p:nvPr/>
            </p:nvSpPr>
            <p:spPr bwMode="auto">
              <a:xfrm>
                <a:off x="1672" y="1244"/>
                <a:ext cx="13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tr-TR"/>
              </a:p>
            </p:txBody>
          </p:sp>
          <p:sp>
            <p:nvSpPr>
              <p:cNvPr id="85129" name="Rectangle 91"/>
              <p:cNvSpPr>
                <a:spLocks noChangeArrowheads="1"/>
              </p:cNvSpPr>
              <p:nvPr/>
            </p:nvSpPr>
            <p:spPr bwMode="auto">
              <a:xfrm>
                <a:off x="1734" y="1244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b</a:t>
                </a:r>
                <a:endParaRPr lang="tr-TR"/>
              </a:p>
            </p:txBody>
          </p:sp>
          <p:sp>
            <p:nvSpPr>
              <p:cNvPr id="85130" name="Rectangle 92"/>
              <p:cNvSpPr>
                <a:spLocks noChangeArrowheads="1"/>
              </p:cNvSpPr>
              <p:nvPr/>
            </p:nvSpPr>
            <p:spPr bwMode="auto">
              <a:xfrm>
                <a:off x="1812" y="1244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tr-TR"/>
              </a:p>
            </p:txBody>
          </p:sp>
          <p:sp>
            <p:nvSpPr>
              <p:cNvPr id="85131" name="Rectangle 93"/>
              <p:cNvSpPr>
                <a:spLocks noChangeArrowheads="1"/>
              </p:cNvSpPr>
              <p:nvPr/>
            </p:nvSpPr>
            <p:spPr bwMode="auto">
              <a:xfrm>
                <a:off x="1858" y="1244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:</a:t>
                </a:r>
                <a:endParaRPr lang="tr-TR"/>
              </a:p>
            </p:txBody>
          </p:sp>
          <p:sp>
            <p:nvSpPr>
              <p:cNvPr id="85132" name="Rectangle 94"/>
              <p:cNvSpPr>
                <a:spLocks noChangeArrowheads="1"/>
              </p:cNvSpPr>
              <p:nvPr/>
            </p:nvSpPr>
            <p:spPr bwMode="auto">
              <a:xfrm>
                <a:off x="1905" y="1244"/>
                <a:ext cx="101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85133" name="Rectangle 95"/>
              <p:cNvSpPr>
                <a:spLocks noChangeArrowheads="1"/>
              </p:cNvSpPr>
              <p:nvPr/>
            </p:nvSpPr>
            <p:spPr bwMode="auto">
              <a:xfrm>
                <a:off x="1936" y="1244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tr-TR"/>
              </a:p>
            </p:txBody>
          </p:sp>
          <p:sp>
            <p:nvSpPr>
              <p:cNvPr id="85134" name="Rectangle 96"/>
              <p:cNvSpPr>
                <a:spLocks noChangeArrowheads="1"/>
              </p:cNvSpPr>
              <p:nvPr/>
            </p:nvSpPr>
            <p:spPr bwMode="auto">
              <a:xfrm>
                <a:off x="2013" y="1244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endParaRPr lang="tr-TR"/>
              </a:p>
            </p:txBody>
          </p:sp>
          <p:sp>
            <p:nvSpPr>
              <p:cNvPr id="85135" name="Rectangle 97"/>
              <p:cNvSpPr>
                <a:spLocks noChangeArrowheads="1"/>
              </p:cNvSpPr>
              <p:nvPr/>
            </p:nvSpPr>
            <p:spPr bwMode="auto">
              <a:xfrm>
                <a:off x="2091" y="1244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  <a:endParaRPr lang="tr-TR"/>
              </a:p>
            </p:txBody>
          </p:sp>
          <p:sp>
            <p:nvSpPr>
              <p:cNvPr id="85136" name="Rectangle 98"/>
              <p:cNvSpPr>
                <a:spLocks noChangeArrowheads="1"/>
              </p:cNvSpPr>
              <p:nvPr/>
            </p:nvSpPr>
            <p:spPr bwMode="auto">
              <a:xfrm>
                <a:off x="2168" y="1244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  <a:endParaRPr lang="tr-TR"/>
              </a:p>
            </p:txBody>
          </p:sp>
          <p:sp>
            <p:nvSpPr>
              <p:cNvPr id="85137" name="Rectangle 99"/>
              <p:cNvSpPr>
                <a:spLocks noChangeArrowheads="1"/>
              </p:cNvSpPr>
              <p:nvPr/>
            </p:nvSpPr>
            <p:spPr bwMode="auto">
              <a:xfrm>
                <a:off x="2246" y="1244"/>
                <a:ext cx="101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85138" name="Rectangle 100"/>
              <p:cNvSpPr>
                <a:spLocks noChangeArrowheads="1"/>
              </p:cNvSpPr>
              <p:nvPr/>
            </p:nvSpPr>
            <p:spPr bwMode="auto">
              <a:xfrm>
                <a:off x="2277" y="1244"/>
                <a:ext cx="18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m</a:t>
                </a:r>
                <a:endParaRPr lang="tr-TR"/>
              </a:p>
            </p:txBody>
          </p:sp>
          <p:sp>
            <p:nvSpPr>
              <p:cNvPr id="85139" name="Rectangle 101"/>
              <p:cNvSpPr>
                <a:spLocks noChangeArrowheads="1"/>
              </p:cNvSpPr>
              <p:nvPr/>
            </p:nvSpPr>
            <p:spPr bwMode="auto">
              <a:xfrm>
                <a:off x="2370" y="1244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tr-TR"/>
              </a:p>
            </p:txBody>
          </p:sp>
          <p:sp>
            <p:nvSpPr>
              <p:cNvPr id="85140" name="Rectangle 102"/>
              <p:cNvSpPr>
                <a:spLocks noChangeArrowheads="1"/>
              </p:cNvSpPr>
              <p:nvPr/>
            </p:nvSpPr>
            <p:spPr bwMode="auto">
              <a:xfrm>
                <a:off x="2417" y="1244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/</a:t>
                </a:r>
                <a:endParaRPr lang="tr-TR"/>
              </a:p>
            </p:txBody>
          </p:sp>
          <p:sp>
            <p:nvSpPr>
              <p:cNvPr id="85141" name="Rectangle 103"/>
              <p:cNvSpPr>
                <a:spLocks noChangeArrowheads="1"/>
              </p:cNvSpPr>
              <p:nvPr/>
            </p:nvSpPr>
            <p:spPr bwMode="auto">
              <a:xfrm>
                <a:off x="2463" y="1244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d</a:t>
                </a:r>
                <a:endParaRPr lang="tr-TR"/>
              </a:p>
            </p:txBody>
          </p:sp>
          <p:sp>
            <p:nvSpPr>
              <p:cNvPr id="85142" name="Rectangle 104"/>
              <p:cNvSpPr>
                <a:spLocks noChangeArrowheads="1"/>
              </p:cNvSpPr>
              <p:nvPr/>
            </p:nvSpPr>
            <p:spPr bwMode="auto">
              <a:xfrm>
                <a:off x="2541" y="1244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k</a:t>
                </a:r>
                <a:endParaRPr lang="tr-TR"/>
              </a:p>
            </p:txBody>
          </p:sp>
          <p:sp>
            <p:nvSpPr>
              <p:cNvPr id="85143" name="Rectangle 105"/>
              <p:cNvSpPr>
                <a:spLocks noChangeArrowheads="1"/>
              </p:cNvSpPr>
              <p:nvPr/>
            </p:nvSpPr>
            <p:spPr bwMode="auto">
              <a:xfrm>
                <a:off x="2618" y="1244"/>
                <a:ext cx="11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tr-TR"/>
              </a:p>
            </p:txBody>
          </p:sp>
          <p:sp>
            <p:nvSpPr>
              <p:cNvPr id="85144" name="Freeform 106"/>
              <p:cNvSpPr>
                <a:spLocks/>
              </p:cNvSpPr>
              <p:nvPr/>
            </p:nvSpPr>
            <p:spPr bwMode="auto">
              <a:xfrm>
                <a:off x="3254" y="1626"/>
                <a:ext cx="1605" cy="1421"/>
              </a:xfrm>
              <a:custGeom>
                <a:avLst/>
                <a:gdLst>
                  <a:gd name="T0" fmla="*/ 1462 w 1035"/>
                  <a:gd name="T1" fmla="*/ 3 h 1349"/>
                  <a:gd name="T2" fmla="*/ 3759 w 1035"/>
                  <a:gd name="T3" fmla="*/ 17 h 1349"/>
                  <a:gd name="T4" fmla="*/ 5200 w 1035"/>
                  <a:gd name="T5" fmla="*/ 25 h 1349"/>
                  <a:gd name="T6" fmla="*/ 7245 w 1035"/>
                  <a:gd name="T7" fmla="*/ 47 h 1349"/>
                  <a:gd name="T8" fmla="*/ 8537 w 1035"/>
                  <a:gd name="T9" fmla="*/ 65 h 1349"/>
                  <a:gd name="T10" fmla="*/ 10374 w 1035"/>
                  <a:gd name="T11" fmla="*/ 97 h 1349"/>
                  <a:gd name="T12" fmla="*/ 11540 w 1035"/>
                  <a:gd name="T13" fmla="*/ 119 h 1349"/>
                  <a:gd name="T14" fmla="*/ 13127 w 1035"/>
                  <a:gd name="T15" fmla="*/ 160 h 1349"/>
                  <a:gd name="T16" fmla="*/ 14133 w 1035"/>
                  <a:gd name="T17" fmla="*/ 189 h 1349"/>
                  <a:gd name="T18" fmla="*/ 15532 w 1035"/>
                  <a:gd name="T19" fmla="*/ 236 h 1349"/>
                  <a:gd name="T20" fmla="*/ 16366 w 1035"/>
                  <a:gd name="T21" fmla="*/ 271 h 1349"/>
                  <a:gd name="T22" fmla="*/ 17550 w 1035"/>
                  <a:gd name="T23" fmla="*/ 324 h 1349"/>
                  <a:gd name="T24" fmla="*/ 18249 w 1035"/>
                  <a:gd name="T25" fmla="*/ 362 h 1349"/>
                  <a:gd name="T26" fmla="*/ 19217 w 1035"/>
                  <a:gd name="T27" fmla="*/ 420 h 1349"/>
                  <a:gd name="T28" fmla="*/ 19772 w 1035"/>
                  <a:gd name="T29" fmla="*/ 462 h 1349"/>
                  <a:gd name="T30" fmla="*/ 20510 w 1035"/>
                  <a:gd name="T31" fmla="*/ 529 h 1349"/>
                  <a:gd name="T32" fmla="*/ 20910 w 1035"/>
                  <a:gd name="T33" fmla="*/ 570 h 1349"/>
                  <a:gd name="T34" fmla="*/ 21460 w 1035"/>
                  <a:gd name="T35" fmla="*/ 640 h 1349"/>
                  <a:gd name="T36" fmla="*/ 21737 w 1035"/>
                  <a:gd name="T37" fmla="*/ 686 h 1349"/>
                  <a:gd name="T38" fmla="*/ 22050 w 1035"/>
                  <a:gd name="T39" fmla="*/ 757 h 1349"/>
                  <a:gd name="T40" fmla="*/ 22196 w 1035"/>
                  <a:gd name="T41" fmla="*/ 806 h 1349"/>
                  <a:gd name="T42" fmla="*/ 22292 w 1035"/>
                  <a:gd name="T43" fmla="*/ 877 h 1349"/>
                  <a:gd name="T44" fmla="*/ 22292 w 1035"/>
                  <a:gd name="T45" fmla="*/ 926 h 1349"/>
                  <a:gd name="T46" fmla="*/ 22209 w 1035"/>
                  <a:gd name="T47" fmla="*/ 1001 h 1349"/>
                  <a:gd name="T48" fmla="*/ 22082 w 1035"/>
                  <a:gd name="T49" fmla="*/ 1051 h 1349"/>
                  <a:gd name="T50" fmla="*/ 21771 w 1035"/>
                  <a:gd name="T51" fmla="*/ 1124 h 1349"/>
                  <a:gd name="T52" fmla="*/ 21527 w 1035"/>
                  <a:gd name="T53" fmla="*/ 1172 h 1349"/>
                  <a:gd name="T54" fmla="*/ 21003 w 1035"/>
                  <a:gd name="T55" fmla="*/ 1245 h 1349"/>
                  <a:gd name="T56" fmla="*/ 20611 w 1035"/>
                  <a:gd name="T57" fmla="*/ 1294 h 1349"/>
                  <a:gd name="T58" fmla="*/ 19928 w 1035"/>
                  <a:gd name="T59" fmla="*/ 1364 h 1349"/>
                  <a:gd name="T60" fmla="*/ 19392 w 1035"/>
                  <a:gd name="T61" fmla="*/ 1409 h 1349"/>
                  <a:gd name="T62" fmla="*/ 18480 w 1035"/>
                  <a:gd name="T63" fmla="*/ 1479 h 1349"/>
                  <a:gd name="T64" fmla="*/ 17829 w 1035"/>
                  <a:gd name="T65" fmla="*/ 1520 h 1349"/>
                  <a:gd name="T66" fmla="*/ 16737 w 1035"/>
                  <a:gd name="T67" fmla="*/ 1585 h 1349"/>
                  <a:gd name="T68" fmla="*/ 15960 w 1035"/>
                  <a:gd name="T69" fmla="*/ 1626 h 1349"/>
                  <a:gd name="T70" fmla="*/ 14654 w 1035"/>
                  <a:gd name="T71" fmla="*/ 1684 h 1349"/>
                  <a:gd name="T72" fmla="*/ 13758 w 1035"/>
                  <a:gd name="T73" fmla="*/ 1723 h 1349"/>
                  <a:gd name="T74" fmla="*/ 12265 w 1035"/>
                  <a:gd name="T75" fmla="*/ 1775 h 1349"/>
                  <a:gd name="T76" fmla="*/ 11235 w 1035"/>
                  <a:gd name="T77" fmla="*/ 1809 h 1349"/>
                  <a:gd name="T78" fmla="*/ 9576 w 1035"/>
                  <a:gd name="T79" fmla="*/ 1854 h 1349"/>
                  <a:gd name="T80" fmla="*/ 8411 w 1035"/>
                  <a:gd name="T81" fmla="*/ 1886 h 1349"/>
                  <a:gd name="T82" fmla="*/ 6575 w 1035"/>
                  <a:gd name="T83" fmla="*/ 1920 h 134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035"/>
                  <a:gd name="T127" fmla="*/ 0 h 1349"/>
                  <a:gd name="T128" fmla="*/ 1035 w 1035"/>
                  <a:gd name="T129" fmla="*/ 1349 h 134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035" h="1349">
                    <a:moveTo>
                      <a:pt x="0" y="0"/>
                    </a:moveTo>
                    <a:lnTo>
                      <a:pt x="56" y="2"/>
                    </a:lnTo>
                    <a:lnTo>
                      <a:pt x="68" y="3"/>
                    </a:lnTo>
                    <a:lnTo>
                      <a:pt x="116" y="5"/>
                    </a:lnTo>
                    <a:lnTo>
                      <a:pt x="127" y="6"/>
                    </a:lnTo>
                    <a:lnTo>
                      <a:pt x="174" y="10"/>
                    </a:lnTo>
                    <a:lnTo>
                      <a:pt x="185" y="11"/>
                    </a:lnTo>
                    <a:lnTo>
                      <a:pt x="230" y="17"/>
                    </a:lnTo>
                    <a:lnTo>
                      <a:pt x="241" y="18"/>
                    </a:lnTo>
                    <a:lnTo>
                      <a:pt x="284" y="24"/>
                    </a:lnTo>
                    <a:lnTo>
                      <a:pt x="295" y="26"/>
                    </a:lnTo>
                    <a:lnTo>
                      <a:pt x="336" y="33"/>
                    </a:lnTo>
                    <a:lnTo>
                      <a:pt x="347" y="35"/>
                    </a:lnTo>
                    <a:lnTo>
                      <a:pt x="387" y="43"/>
                    </a:lnTo>
                    <a:lnTo>
                      <a:pt x="396" y="45"/>
                    </a:lnTo>
                    <a:lnTo>
                      <a:pt x="435" y="54"/>
                    </a:lnTo>
                    <a:lnTo>
                      <a:pt x="444" y="57"/>
                    </a:lnTo>
                    <a:lnTo>
                      <a:pt x="481" y="67"/>
                    </a:lnTo>
                    <a:lnTo>
                      <a:pt x="490" y="70"/>
                    </a:lnTo>
                    <a:lnTo>
                      <a:pt x="526" y="81"/>
                    </a:lnTo>
                    <a:lnTo>
                      <a:pt x="535" y="83"/>
                    </a:lnTo>
                    <a:lnTo>
                      <a:pt x="568" y="95"/>
                    </a:lnTo>
                    <a:lnTo>
                      <a:pt x="577" y="98"/>
                    </a:lnTo>
                    <a:lnTo>
                      <a:pt x="609" y="111"/>
                    </a:lnTo>
                    <a:lnTo>
                      <a:pt x="617" y="114"/>
                    </a:lnTo>
                    <a:lnTo>
                      <a:pt x="648" y="128"/>
                    </a:lnTo>
                    <a:lnTo>
                      <a:pt x="655" y="131"/>
                    </a:lnTo>
                    <a:lnTo>
                      <a:pt x="685" y="145"/>
                    </a:lnTo>
                    <a:lnTo>
                      <a:pt x="692" y="149"/>
                    </a:lnTo>
                    <a:lnTo>
                      <a:pt x="720" y="164"/>
                    </a:lnTo>
                    <a:lnTo>
                      <a:pt x="727" y="168"/>
                    </a:lnTo>
                    <a:lnTo>
                      <a:pt x="753" y="184"/>
                    </a:lnTo>
                    <a:lnTo>
                      <a:pt x="759" y="188"/>
                    </a:lnTo>
                    <a:lnTo>
                      <a:pt x="784" y="204"/>
                    </a:lnTo>
                    <a:lnTo>
                      <a:pt x="790" y="208"/>
                    </a:lnTo>
                    <a:lnTo>
                      <a:pt x="814" y="225"/>
                    </a:lnTo>
                    <a:lnTo>
                      <a:pt x="819" y="230"/>
                    </a:lnTo>
                    <a:lnTo>
                      <a:pt x="841" y="247"/>
                    </a:lnTo>
                    <a:lnTo>
                      <a:pt x="846" y="252"/>
                    </a:lnTo>
                    <a:lnTo>
                      <a:pt x="867" y="270"/>
                    </a:lnTo>
                    <a:lnTo>
                      <a:pt x="872" y="274"/>
                    </a:lnTo>
                    <a:lnTo>
                      <a:pt x="891" y="293"/>
                    </a:lnTo>
                    <a:lnTo>
                      <a:pt x="895" y="298"/>
                    </a:lnTo>
                    <a:lnTo>
                      <a:pt x="913" y="317"/>
                    </a:lnTo>
                    <a:lnTo>
                      <a:pt x="917" y="322"/>
                    </a:lnTo>
                    <a:lnTo>
                      <a:pt x="933" y="342"/>
                    </a:lnTo>
                    <a:lnTo>
                      <a:pt x="936" y="347"/>
                    </a:lnTo>
                    <a:lnTo>
                      <a:pt x="951" y="367"/>
                    </a:lnTo>
                    <a:lnTo>
                      <a:pt x="954" y="372"/>
                    </a:lnTo>
                    <a:lnTo>
                      <a:pt x="967" y="392"/>
                    </a:lnTo>
                    <a:lnTo>
                      <a:pt x="970" y="397"/>
                    </a:lnTo>
                    <a:lnTo>
                      <a:pt x="982" y="418"/>
                    </a:lnTo>
                    <a:lnTo>
                      <a:pt x="985" y="424"/>
                    </a:lnTo>
                    <a:lnTo>
                      <a:pt x="995" y="445"/>
                    </a:lnTo>
                    <a:lnTo>
                      <a:pt x="997" y="450"/>
                    </a:lnTo>
                    <a:lnTo>
                      <a:pt x="1006" y="472"/>
                    </a:lnTo>
                    <a:lnTo>
                      <a:pt x="1008" y="477"/>
                    </a:lnTo>
                    <a:lnTo>
                      <a:pt x="1015" y="499"/>
                    </a:lnTo>
                    <a:lnTo>
                      <a:pt x="1017" y="504"/>
                    </a:lnTo>
                    <a:lnTo>
                      <a:pt x="1023" y="526"/>
                    </a:lnTo>
                    <a:lnTo>
                      <a:pt x="1024" y="532"/>
                    </a:lnTo>
                    <a:lnTo>
                      <a:pt x="1028" y="554"/>
                    </a:lnTo>
                    <a:lnTo>
                      <a:pt x="1029" y="560"/>
                    </a:lnTo>
                    <a:lnTo>
                      <a:pt x="1032" y="582"/>
                    </a:lnTo>
                    <a:lnTo>
                      <a:pt x="1033" y="588"/>
                    </a:lnTo>
                    <a:lnTo>
                      <a:pt x="1034" y="610"/>
                    </a:lnTo>
                    <a:lnTo>
                      <a:pt x="1034" y="616"/>
                    </a:lnTo>
                    <a:lnTo>
                      <a:pt x="1035" y="639"/>
                    </a:lnTo>
                    <a:lnTo>
                      <a:pt x="1034" y="644"/>
                    </a:lnTo>
                    <a:lnTo>
                      <a:pt x="1033" y="667"/>
                    </a:lnTo>
                    <a:lnTo>
                      <a:pt x="1033" y="673"/>
                    </a:lnTo>
                    <a:lnTo>
                      <a:pt x="1030" y="696"/>
                    </a:lnTo>
                    <a:lnTo>
                      <a:pt x="1029" y="701"/>
                    </a:lnTo>
                    <a:lnTo>
                      <a:pt x="1025" y="724"/>
                    </a:lnTo>
                    <a:lnTo>
                      <a:pt x="1024" y="730"/>
                    </a:lnTo>
                    <a:lnTo>
                      <a:pt x="1018" y="753"/>
                    </a:lnTo>
                    <a:lnTo>
                      <a:pt x="1017" y="758"/>
                    </a:lnTo>
                    <a:lnTo>
                      <a:pt x="1010" y="781"/>
                    </a:lnTo>
                    <a:lnTo>
                      <a:pt x="1008" y="787"/>
                    </a:lnTo>
                    <a:lnTo>
                      <a:pt x="1000" y="809"/>
                    </a:lnTo>
                    <a:lnTo>
                      <a:pt x="998" y="815"/>
                    </a:lnTo>
                    <a:lnTo>
                      <a:pt x="988" y="837"/>
                    </a:lnTo>
                    <a:lnTo>
                      <a:pt x="985" y="843"/>
                    </a:lnTo>
                    <a:lnTo>
                      <a:pt x="974" y="865"/>
                    </a:lnTo>
                    <a:lnTo>
                      <a:pt x="972" y="871"/>
                    </a:lnTo>
                    <a:lnTo>
                      <a:pt x="959" y="893"/>
                    </a:lnTo>
                    <a:lnTo>
                      <a:pt x="956" y="899"/>
                    </a:lnTo>
                    <a:lnTo>
                      <a:pt x="942" y="921"/>
                    </a:lnTo>
                    <a:lnTo>
                      <a:pt x="939" y="926"/>
                    </a:lnTo>
                    <a:lnTo>
                      <a:pt x="924" y="948"/>
                    </a:lnTo>
                    <a:lnTo>
                      <a:pt x="920" y="953"/>
                    </a:lnTo>
                    <a:lnTo>
                      <a:pt x="903" y="974"/>
                    </a:lnTo>
                    <a:lnTo>
                      <a:pt x="899" y="980"/>
                    </a:lnTo>
                    <a:lnTo>
                      <a:pt x="881" y="1001"/>
                    </a:lnTo>
                    <a:lnTo>
                      <a:pt x="877" y="1006"/>
                    </a:lnTo>
                    <a:lnTo>
                      <a:pt x="857" y="1027"/>
                    </a:lnTo>
                    <a:lnTo>
                      <a:pt x="852" y="1032"/>
                    </a:lnTo>
                    <a:lnTo>
                      <a:pt x="832" y="1052"/>
                    </a:lnTo>
                    <a:lnTo>
                      <a:pt x="827" y="1057"/>
                    </a:lnTo>
                    <a:lnTo>
                      <a:pt x="805" y="1077"/>
                    </a:lnTo>
                    <a:lnTo>
                      <a:pt x="799" y="1082"/>
                    </a:lnTo>
                    <a:lnTo>
                      <a:pt x="776" y="1102"/>
                    </a:lnTo>
                    <a:lnTo>
                      <a:pt x="770" y="1106"/>
                    </a:lnTo>
                    <a:lnTo>
                      <a:pt x="746" y="1125"/>
                    </a:lnTo>
                    <a:lnTo>
                      <a:pt x="740" y="1130"/>
                    </a:lnTo>
                    <a:lnTo>
                      <a:pt x="714" y="1148"/>
                    </a:lnTo>
                    <a:lnTo>
                      <a:pt x="707" y="1153"/>
                    </a:lnTo>
                    <a:lnTo>
                      <a:pt x="680" y="1171"/>
                    </a:lnTo>
                    <a:lnTo>
                      <a:pt x="673" y="1175"/>
                    </a:lnTo>
                    <a:lnTo>
                      <a:pt x="645" y="1193"/>
                    </a:lnTo>
                    <a:lnTo>
                      <a:pt x="638" y="1197"/>
                    </a:lnTo>
                    <a:lnTo>
                      <a:pt x="608" y="1214"/>
                    </a:lnTo>
                    <a:lnTo>
                      <a:pt x="600" y="1218"/>
                    </a:lnTo>
                    <a:lnTo>
                      <a:pt x="569" y="1234"/>
                    </a:lnTo>
                    <a:lnTo>
                      <a:pt x="562" y="1238"/>
                    </a:lnTo>
                    <a:lnTo>
                      <a:pt x="529" y="1253"/>
                    </a:lnTo>
                    <a:lnTo>
                      <a:pt x="521" y="1257"/>
                    </a:lnTo>
                    <a:lnTo>
                      <a:pt x="488" y="1271"/>
                    </a:lnTo>
                    <a:lnTo>
                      <a:pt x="479" y="1275"/>
                    </a:lnTo>
                    <a:lnTo>
                      <a:pt x="444" y="1289"/>
                    </a:lnTo>
                    <a:lnTo>
                      <a:pt x="435" y="1292"/>
                    </a:lnTo>
                    <a:lnTo>
                      <a:pt x="399" y="1305"/>
                    </a:lnTo>
                    <a:lnTo>
                      <a:pt x="390" y="1309"/>
                    </a:lnTo>
                    <a:lnTo>
                      <a:pt x="353" y="1321"/>
                    </a:lnTo>
                    <a:lnTo>
                      <a:pt x="343" y="1324"/>
                    </a:lnTo>
                    <a:lnTo>
                      <a:pt x="305" y="1335"/>
                    </a:lnTo>
                    <a:lnTo>
                      <a:pt x="295" y="1338"/>
                    </a:lnTo>
                    <a:lnTo>
                      <a:pt x="255" y="1349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5145" name="Freeform 107"/>
              <p:cNvSpPr>
                <a:spLocks/>
              </p:cNvSpPr>
              <p:nvPr/>
            </p:nvSpPr>
            <p:spPr bwMode="auto">
              <a:xfrm>
                <a:off x="3583" y="3020"/>
                <a:ext cx="85" cy="49"/>
              </a:xfrm>
              <a:custGeom>
                <a:avLst/>
                <a:gdLst>
                  <a:gd name="T0" fmla="*/ 0 w 85"/>
                  <a:gd name="T1" fmla="*/ 42 h 49"/>
                  <a:gd name="T2" fmla="*/ 62 w 85"/>
                  <a:gd name="T3" fmla="*/ 0 h 49"/>
                  <a:gd name="T4" fmla="*/ 59 w 85"/>
                  <a:gd name="T5" fmla="*/ 28 h 49"/>
                  <a:gd name="T6" fmla="*/ 85 w 85"/>
                  <a:gd name="T7" fmla="*/ 49 h 49"/>
                  <a:gd name="T8" fmla="*/ 0 w 85"/>
                  <a:gd name="T9" fmla="*/ 42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49"/>
                  <a:gd name="T17" fmla="*/ 85 w 8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49">
                    <a:moveTo>
                      <a:pt x="0" y="42"/>
                    </a:moveTo>
                    <a:lnTo>
                      <a:pt x="62" y="0"/>
                    </a:lnTo>
                    <a:lnTo>
                      <a:pt x="59" y="28"/>
                    </a:lnTo>
                    <a:lnTo>
                      <a:pt x="85" y="49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5146" name="Freeform 108"/>
              <p:cNvSpPr>
                <a:spLocks/>
              </p:cNvSpPr>
              <p:nvPr/>
            </p:nvSpPr>
            <p:spPr bwMode="auto">
              <a:xfrm>
                <a:off x="4217" y="1836"/>
                <a:ext cx="301" cy="369"/>
              </a:xfrm>
              <a:custGeom>
                <a:avLst/>
                <a:gdLst>
                  <a:gd name="T0" fmla="*/ 3339 w 194"/>
                  <a:gd name="T1" fmla="*/ 9 h 350"/>
                  <a:gd name="T2" fmla="*/ 3500 w 194"/>
                  <a:gd name="T3" fmla="*/ 34 h 350"/>
                  <a:gd name="T4" fmla="*/ 3601 w 194"/>
                  <a:gd name="T5" fmla="*/ 47 h 350"/>
                  <a:gd name="T6" fmla="*/ 3739 w 194"/>
                  <a:gd name="T7" fmla="*/ 70 h 350"/>
                  <a:gd name="T8" fmla="*/ 3814 w 194"/>
                  <a:gd name="T9" fmla="*/ 82 h 350"/>
                  <a:gd name="T10" fmla="*/ 3919 w 194"/>
                  <a:gd name="T11" fmla="*/ 104 h 350"/>
                  <a:gd name="T12" fmla="*/ 3975 w 194"/>
                  <a:gd name="T13" fmla="*/ 117 h 350"/>
                  <a:gd name="T14" fmla="*/ 4076 w 194"/>
                  <a:gd name="T15" fmla="*/ 137 h 350"/>
                  <a:gd name="T16" fmla="*/ 4119 w 194"/>
                  <a:gd name="T17" fmla="*/ 151 h 350"/>
                  <a:gd name="T18" fmla="*/ 4152 w 194"/>
                  <a:gd name="T19" fmla="*/ 170 h 350"/>
                  <a:gd name="T20" fmla="*/ 4172 w 194"/>
                  <a:gd name="T21" fmla="*/ 185 h 350"/>
                  <a:gd name="T22" fmla="*/ 4200 w 194"/>
                  <a:gd name="T23" fmla="*/ 202 h 350"/>
                  <a:gd name="T24" fmla="*/ 4200 w 194"/>
                  <a:gd name="T25" fmla="*/ 217 h 350"/>
                  <a:gd name="T26" fmla="*/ 4200 w 194"/>
                  <a:gd name="T27" fmla="*/ 234 h 350"/>
                  <a:gd name="T28" fmla="*/ 4200 w 194"/>
                  <a:gd name="T29" fmla="*/ 247 h 350"/>
                  <a:gd name="T30" fmla="*/ 4152 w 194"/>
                  <a:gd name="T31" fmla="*/ 265 h 350"/>
                  <a:gd name="T32" fmla="*/ 4126 w 194"/>
                  <a:gd name="T33" fmla="*/ 277 h 350"/>
                  <a:gd name="T34" fmla="*/ 4090 w 194"/>
                  <a:gd name="T35" fmla="*/ 294 h 350"/>
                  <a:gd name="T36" fmla="*/ 4045 w 194"/>
                  <a:gd name="T37" fmla="*/ 305 h 350"/>
                  <a:gd name="T38" fmla="*/ 3963 w 194"/>
                  <a:gd name="T39" fmla="*/ 322 h 350"/>
                  <a:gd name="T40" fmla="*/ 3894 w 194"/>
                  <a:gd name="T41" fmla="*/ 332 h 350"/>
                  <a:gd name="T42" fmla="*/ 3794 w 194"/>
                  <a:gd name="T43" fmla="*/ 347 h 350"/>
                  <a:gd name="T44" fmla="*/ 3719 w 194"/>
                  <a:gd name="T45" fmla="*/ 357 h 350"/>
                  <a:gd name="T46" fmla="*/ 3601 w 194"/>
                  <a:gd name="T47" fmla="*/ 372 h 350"/>
                  <a:gd name="T48" fmla="*/ 3500 w 194"/>
                  <a:gd name="T49" fmla="*/ 383 h 350"/>
                  <a:gd name="T50" fmla="*/ 3344 w 194"/>
                  <a:gd name="T51" fmla="*/ 395 h 350"/>
                  <a:gd name="T52" fmla="*/ 3257 w 194"/>
                  <a:gd name="T53" fmla="*/ 405 h 350"/>
                  <a:gd name="T54" fmla="*/ 3067 w 194"/>
                  <a:gd name="T55" fmla="*/ 416 h 350"/>
                  <a:gd name="T56" fmla="*/ 2967 w 194"/>
                  <a:gd name="T57" fmla="*/ 426 h 350"/>
                  <a:gd name="T58" fmla="*/ 2776 w 194"/>
                  <a:gd name="T59" fmla="*/ 434 h 350"/>
                  <a:gd name="T60" fmla="*/ 2627 w 194"/>
                  <a:gd name="T61" fmla="*/ 446 h 350"/>
                  <a:gd name="T62" fmla="*/ 2397 w 194"/>
                  <a:gd name="T63" fmla="*/ 453 h 350"/>
                  <a:gd name="T64" fmla="*/ 2278 w 194"/>
                  <a:gd name="T65" fmla="*/ 459 h 350"/>
                  <a:gd name="T66" fmla="*/ 2039 w 194"/>
                  <a:gd name="T67" fmla="*/ 471 h 350"/>
                  <a:gd name="T68" fmla="*/ 1854 w 194"/>
                  <a:gd name="T69" fmla="*/ 474 h 350"/>
                  <a:gd name="T70" fmla="*/ 1618 w 194"/>
                  <a:gd name="T71" fmla="*/ 482 h 350"/>
                  <a:gd name="T72" fmla="*/ 1420 w 194"/>
                  <a:gd name="T73" fmla="*/ 485 h 350"/>
                  <a:gd name="T74" fmla="*/ 1170 w 194"/>
                  <a:gd name="T75" fmla="*/ 491 h 350"/>
                  <a:gd name="T76" fmla="*/ 979 w 194"/>
                  <a:gd name="T77" fmla="*/ 497 h 350"/>
                  <a:gd name="T78" fmla="*/ 703 w 194"/>
                  <a:gd name="T79" fmla="*/ 500 h 350"/>
                  <a:gd name="T80" fmla="*/ 475 w 194"/>
                  <a:gd name="T81" fmla="*/ 503 h 350"/>
                  <a:gd name="T82" fmla="*/ 169 w 194"/>
                  <a:gd name="T83" fmla="*/ 505 h 3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4"/>
                  <a:gd name="T127" fmla="*/ 0 h 350"/>
                  <a:gd name="T128" fmla="*/ 194 w 194"/>
                  <a:gd name="T129" fmla="*/ 350 h 35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4" h="350">
                    <a:moveTo>
                      <a:pt x="149" y="0"/>
                    </a:moveTo>
                    <a:lnTo>
                      <a:pt x="153" y="7"/>
                    </a:lnTo>
                    <a:lnTo>
                      <a:pt x="154" y="9"/>
                    </a:lnTo>
                    <a:lnTo>
                      <a:pt x="158" y="16"/>
                    </a:lnTo>
                    <a:lnTo>
                      <a:pt x="158" y="17"/>
                    </a:lnTo>
                    <a:lnTo>
                      <a:pt x="162" y="24"/>
                    </a:lnTo>
                    <a:lnTo>
                      <a:pt x="162" y="25"/>
                    </a:lnTo>
                    <a:lnTo>
                      <a:pt x="166" y="32"/>
                    </a:lnTo>
                    <a:lnTo>
                      <a:pt x="166" y="33"/>
                    </a:lnTo>
                    <a:lnTo>
                      <a:pt x="169" y="40"/>
                    </a:lnTo>
                    <a:lnTo>
                      <a:pt x="170" y="41"/>
                    </a:lnTo>
                    <a:lnTo>
                      <a:pt x="173" y="48"/>
                    </a:lnTo>
                    <a:lnTo>
                      <a:pt x="173" y="50"/>
                    </a:lnTo>
                    <a:lnTo>
                      <a:pt x="176" y="56"/>
                    </a:lnTo>
                    <a:lnTo>
                      <a:pt x="176" y="57"/>
                    </a:lnTo>
                    <a:lnTo>
                      <a:pt x="179" y="64"/>
                    </a:lnTo>
                    <a:lnTo>
                      <a:pt x="179" y="65"/>
                    </a:lnTo>
                    <a:lnTo>
                      <a:pt x="181" y="72"/>
                    </a:lnTo>
                    <a:lnTo>
                      <a:pt x="182" y="73"/>
                    </a:lnTo>
                    <a:lnTo>
                      <a:pt x="184" y="80"/>
                    </a:lnTo>
                    <a:lnTo>
                      <a:pt x="184" y="81"/>
                    </a:lnTo>
                    <a:lnTo>
                      <a:pt x="186" y="87"/>
                    </a:lnTo>
                    <a:lnTo>
                      <a:pt x="186" y="89"/>
                    </a:lnTo>
                    <a:lnTo>
                      <a:pt x="188" y="95"/>
                    </a:lnTo>
                    <a:lnTo>
                      <a:pt x="188" y="97"/>
                    </a:lnTo>
                    <a:lnTo>
                      <a:pt x="189" y="103"/>
                    </a:lnTo>
                    <a:lnTo>
                      <a:pt x="190" y="104"/>
                    </a:lnTo>
                    <a:lnTo>
                      <a:pt x="191" y="111"/>
                    </a:lnTo>
                    <a:lnTo>
                      <a:pt x="191" y="112"/>
                    </a:lnTo>
                    <a:lnTo>
                      <a:pt x="192" y="118"/>
                    </a:lnTo>
                    <a:lnTo>
                      <a:pt x="192" y="120"/>
                    </a:lnTo>
                    <a:lnTo>
                      <a:pt x="193" y="126"/>
                    </a:lnTo>
                    <a:lnTo>
                      <a:pt x="193" y="127"/>
                    </a:lnTo>
                    <a:lnTo>
                      <a:pt x="194" y="133"/>
                    </a:lnTo>
                    <a:lnTo>
                      <a:pt x="194" y="135"/>
                    </a:lnTo>
                    <a:lnTo>
                      <a:pt x="194" y="140"/>
                    </a:lnTo>
                    <a:lnTo>
                      <a:pt x="194" y="142"/>
                    </a:lnTo>
                    <a:lnTo>
                      <a:pt x="194" y="148"/>
                    </a:lnTo>
                    <a:lnTo>
                      <a:pt x="194" y="149"/>
                    </a:lnTo>
                    <a:lnTo>
                      <a:pt x="194" y="155"/>
                    </a:lnTo>
                    <a:lnTo>
                      <a:pt x="194" y="156"/>
                    </a:lnTo>
                    <a:lnTo>
                      <a:pt x="194" y="162"/>
                    </a:lnTo>
                    <a:lnTo>
                      <a:pt x="194" y="163"/>
                    </a:lnTo>
                    <a:lnTo>
                      <a:pt x="194" y="169"/>
                    </a:lnTo>
                    <a:lnTo>
                      <a:pt x="194" y="171"/>
                    </a:lnTo>
                    <a:lnTo>
                      <a:pt x="193" y="176"/>
                    </a:lnTo>
                    <a:lnTo>
                      <a:pt x="193" y="177"/>
                    </a:lnTo>
                    <a:lnTo>
                      <a:pt x="192" y="183"/>
                    </a:lnTo>
                    <a:lnTo>
                      <a:pt x="192" y="184"/>
                    </a:lnTo>
                    <a:lnTo>
                      <a:pt x="191" y="190"/>
                    </a:lnTo>
                    <a:lnTo>
                      <a:pt x="191" y="191"/>
                    </a:lnTo>
                    <a:lnTo>
                      <a:pt x="190" y="196"/>
                    </a:lnTo>
                    <a:lnTo>
                      <a:pt x="190" y="198"/>
                    </a:lnTo>
                    <a:lnTo>
                      <a:pt x="189" y="203"/>
                    </a:lnTo>
                    <a:lnTo>
                      <a:pt x="188" y="204"/>
                    </a:lnTo>
                    <a:lnTo>
                      <a:pt x="187" y="210"/>
                    </a:lnTo>
                    <a:lnTo>
                      <a:pt x="187" y="211"/>
                    </a:lnTo>
                    <a:lnTo>
                      <a:pt x="185" y="216"/>
                    </a:lnTo>
                    <a:lnTo>
                      <a:pt x="185" y="217"/>
                    </a:lnTo>
                    <a:lnTo>
                      <a:pt x="183" y="222"/>
                    </a:lnTo>
                    <a:lnTo>
                      <a:pt x="183" y="223"/>
                    </a:lnTo>
                    <a:lnTo>
                      <a:pt x="181" y="228"/>
                    </a:lnTo>
                    <a:lnTo>
                      <a:pt x="180" y="230"/>
                    </a:lnTo>
                    <a:lnTo>
                      <a:pt x="178" y="234"/>
                    </a:lnTo>
                    <a:lnTo>
                      <a:pt x="178" y="236"/>
                    </a:lnTo>
                    <a:lnTo>
                      <a:pt x="175" y="240"/>
                    </a:lnTo>
                    <a:lnTo>
                      <a:pt x="175" y="241"/>
                    </a:lnTo>
                    <a:lnTo>
                      <a:pt x="173" y="246"/>
                    </a:lnTo>
                    <a:lnTo>
                      <a:pt x="172" y="247"/>
                    </a:lnTo>
                    <a:lnTo>
                      <a:pt x="169" y="252"/>
                    </a:lnTo>
                    <a:lnTo>
                      <a:pt x="169" y="253"/>
                    </a:lnTo>
                    <a:lnTo>
                      <a:pt x="166" y="257"/>
                    </a:lnTo>
                    <a:lnTo>
                      <a:pt x="165" y="258"/>
                    </a:lnTo>
                    <a:lnTo>
                      <a:pt x="163" y="263"/>
                    </a:lnTo>
                    <a:lnTo>
                      <a:pt x="162" y="264"/>
                    </a:lnTo>
                    <a:lnTo>
                      <a:pt x="159" y="268"/>
                    </a:lnTo>
                    <a:lnTo>
                      <a:pt x="158" y="269"/>
                    </a:lnTo>
                    <a:lnTo>
                      <a:pt x="155" y="273"/>
                    </a:lnTo>
                    <a:lnTo>
                      <a:pt x="154" y="274"/>
                    </a:lnTo>
                    <a:lnTo>
                      <a:pt x="151" y="278"/>
                    </a:lnTo>
                    <a:lnTo>
                      <a:pt x="150" y="279"/>
                    </a:lnTo>
                    <a:lnTo>
                      <a:pt x="147" y="283"/>
                    </a:lnTo>
                    <a:lnTo>
                      <a:pt x="146" y="284"/>
                    </a:lnTo>
                    <a:lnTo>
                      <a:pt x="142" y="288"/>
                    </a:lnTo>
                    <a:lnTo>
                      <a:pt x="141" y="289"/>
                    </a:lnTo>
                    <a:lnTo>
                      <a:pt x="137" y="293"/>
                    </a:lnTo>
                    <a:lnTo>
                      <a:pt x="133" y="297"/>
                    </a:lnTo>
                    <a:lnTo>
                      <a:pt x="132" y="298"/>
                    </a:lnTo>
                    <a:lnTo>
                      <a:pt x="128" y="301"/>
                    </a:lnTo>
                    <a:lnTo>
                      <a:pt x="127" y="302"/>
                    </a:lnTo>
                    <a:lnTo>
                      <a:pt x="122" y="305"/>
                    </a:lnTo>
                    <a:lnTo>
                      <a:pt x="121" y="306"/>
                    </a:lnTo>
                    <a:lnTo>
                      <a:pt x="117" y="309"/>
                    </a:lnTo>
                    <a:lnTo>
                      <a:pt x="116" y="310"/>
                    </a:lnTo>
                    <a:lnTo>
                      <a:pt x="111" y="313"/>
                    </a:lnTo>
                    <a:lnTo>
                      <a:pt x="110" y="314"/>
                    </a:lnTo>
                    <a:lnTo>
                      <a:pt x="106" y="317"/>
                    </a:lnTo>
                    <a:lnTo>
                      <a:pt x="105" y="318"/>
                    </a:lnTo>
                    <a:lnTo>
                      <a:pt x="100" y="320"/>
                    </a:lnTo>
                    <a:lnTo>
                      <a:pt x="99" y="321"/>
                    </a:lnTo>
                    <a:lnTo>
                      <a:pt x="94" y="324"/>
                    </a:lnTo>
                    <a:lnTo>
                      <a:pt x="93" y="324"/>
                    </a:lnTo>
                    <a:lnTo>
                      <a:pt x="88" y="327"/>
                    </a:lnTo>
                    <a:lnTo>
                      <a:pt x="86" y="327"/>
                    </a:lnTo>
                    <a:lnTo>
                      <a:pt x="81" y="330"/>
                    </a:lnTo>
                    <a:lnTo>
                      <a:pt x="80" y="330"/>
                    </a:lnTo>
                    <a:lnTo>
                      <a:pt x="75" y="333"/>
                    </a:lnTo>
                    <a:lnTo>
                      <a:pt x="73" y="333"/>
                    </a:lnTo>
                    <a:lnTo>
                      <a:pt x="68" y="335"/>
                    </a:lnTo>
                    <a:lnTo>
                      <a:pt x="66" y="336"/>
                    </a:lnTo>
                    <a:lnTo>
                      <a:pt x="61" y="338"/>
                    </a:lnTo>
                    <a:lnTo>
                      <a:pt x="59" y="338"/>
                    </a:lnTo>
                    <a:lnTo>
                      <a:pt x="54" y="340"/>
                    </a:lnTo>
                    <a:lnTo>
                      <a:pt x="52" y="340"/>
                    </a:lnTo>
                    <a:lnTo>
                      <a:pt x="47" y="342"/>
                    </a:lnTo>
                    <a:lnTo>
                      <a:pt x="45" y="342"/>
                    </a:lnTo>
                    <a:lnTo>
                      <a:pt x="39" y="344"/>
                    </a:lnTo>
                    <a:lnTo>
                      <a:pt x="38" y="344"/>
                    </a:lnTo>
                    <a:lnTo>
                      <a:pt x="32" y="345"/>
                    </a:lnTo>
                    <a:lnTo>
                      <a:pt x="30" y="346"/>
                    </a:lnTo>
                    <a:lnTo>
                      <a:pt x="24" y="347"/>
                    </a:lnTo>
                    <a:lnTo>
                      <a:pt x="22" y="347"/>
                    </a:lnTo>
                    <a:lnTo>
                      <a:pt x="16" y="348"/>
                    </a:lnTo>
                    <a:lnTo>
                      <a:pt x="14" y="348"/>
                    </a:lnTo>
                    <a:lnTo>
                      <a:pt x="8" y="349"/>
                    </a:lnTo>
                    <a:lnTo>
                      <a:pt x="6" y="349"/>
                    </a:lnTo>
                    <a:lnTo>
                      <a:pt x="0" y="35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5147" name="Freeform 109"/>
              <p:cNvSpPr>
                <a:spLocks/>
              </p:cNvSpPr>
              <p:nvPr/>
            </p:nvSpPr>
            <p:spPr bwMode="auto">
              <a:xfrm>
                <a:off x="4157" y="2182"/>
                <a:ext cx="83" cy="40"/>
              </a:xfrm>
              <a:custGeom>
                <a:avLst/>
                <a:gdLst>
                  <a:gd name="T0" fmla="*/ 0 w 83"/>
                  <a:gd name="T1" fmla="*/ 37 h 40"/>
                  <a:gd name="T2" fmla="*/ 63 w 83"/>
                  <a:gd name="T3" fmla="*/ 0 h 40"/>
                  <a:gd name="T4" fmla="*/ 58 w 83"/>
                  <a:gd name="T5" fmla="*/ 23 h 40"/>
                  <a:gd name="T6" fmla="*/ 83 w 83"/>
                  <a:gd name="T7" fmla="*/ 40 h 40"/>
                  <a:gd name="T8" fmla="*/ 0 w 83"/>
                  <a:gd name="T9" fmla="*/ 37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0"/>
                  <a:gd name="T17" fmla="*/ 83 w 83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0">
                    <a:moveTo>
                      <a:pt x="0" y="37"/>
                    </a:moveTo>
                    <a:lnTo>
                      <a:pt x="63" y="0"/>
                    </a:lnTo>
                    <a:lnTo>
                      <a:pt x="58" y="23"/>
                    </a:lnTo>
                    <a:lnTo>
                      <a:pt x="83" y="4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5148" name="Freeform 110"/>
              <p:cNvSpPr>
                <a:spLocks/>
              </p:cNvSpPr>
              <p:nvPr/>
            </p:nvSpPr>
            <p:spPr bwMode="auto">
              <a:xfrm>
                <a:off x="3254" y="2129"/>
                <a:ext cx="887" cy="404"/>
              </a:xfrm>
              <a:custGeom>
                <a:avLst/>
                <a:gdLst>
                  <a:gd name="T0" fmla="*/ 887 w 887"/>
                  <a:gd name="T1" fmla="*/ 101 h 404"/>
                  <a:gd name="T2" fmla="*/ 882 w 887"/>
                  <a:gd name="T3" fmla="*/ 118 h 404"/>
                  <a:gd name="T4" fmla="*/ 868 w 887"/>
                  <a:gd name="T5" fmla="*/ 139 h 404"/>
                  <a:gd name="T6" fmla="*/ 850 w 887"/>
                  <a:gd name="T7" fmla="*/ 158 h 404"/>
                  <a:gd name="T8" fmla="*/ 822 w 887"/>
                  <a:gd name="T9" fmla="*/ 181 h 404"/>
                  <a:gd name="T10" fmla="*/ 792 w 887"/>
                  <a:gd name="T11" fmla="*/ 201 h 404"/>
                  <a:gd name="T12" fmla="*/ 752 w 887"/>
                  <a:gd name="T13" fmla="*/ 226 h 404"/>
                  <a:gd name="T14" fmla="*/ 713 w 887"/>
                  <a:gd name="T15" fmla="*/ 246 h 404"/>
                  <a:gd name="T16" fmla="*/ 665 w 887"/>
                  <a:gd name="T17" fmla="*/ 269 h 404"/>
                  <a:gd name="T18" fmla="*/ 623 w 887"/>
                  <a:gd name="T19" fmla="*/ 288 h 404"/>
                  <a:gd name="T20" fmla="*/ 571 w 887"/>
                  <a:gd name="T21" fmla="*/ 310 h 404"/>
                  <a:gd name="T22" fmla="*/ 526 w 887"/>
                  <a:gd name="T23" fmla="*/ 327 h 404"/>
                  <a:gd name="T24" fmla="*/ 471 w 887"/>
                  <a:gd name="T25" fmla="*/ 346 h 404"/>
                  <a:gd name="T26" fmla="*/ 426 w 887"/>
                  <a:gd name="T27" fmla="*/ 360 h 404"/>
                  <a:gd name="T28" fmla="*/ 375 w 887"/>
                  <a:gd name="T29" fmla="*/ 375 h 404"/>
                  <a:gd name="T30" fmla="*/ 335 w 887"/>
                  <a:gd name="T31" fmla="*/ 386 h 404"/>
                  <a:gd name="T32" fmla="*/ 290 w 887"/>
                  <a:gd name="T33" fmla="*/ 395 h 404"/>
                  <a:gd name="T34" fmla="*/ 256 w 887"/>
                  <a:gd name="T35" fmla="*/ 401 h 404"/>
                  <a:gd name="T36" fmla="*/ 219 w 887"/>
                  <a:gd name="T37" fmla="*/ 404 h 404"/>
                  <a:gd name="T38" fmla="*/ 189 w 887"/>
                  <a:gd name="T39" fmla="*/ 401 h 404"/>
                  <a:gd name="T40" fmla="*/ 157 w 887"/>
                  <a:gd name="T41" fmla="*/ 391 h 404"/>
                  <a:gd name="T42" fmla="*/ 132 w 887"/>
                  <a:gd name="T43" fmla="*/ 379 h 404"/>
                  <a:gd name="T44" fmla="*/ 102 w 887"/>
                  <a:gd name="T45" fmla="*/ 360 h 404"/>
                  <a:gd name="T46" fmla="*/ 81 w 887"/>
                  <a:gd name="T47" fmla="*/ 342 h 404"/>
                  <a:gd name="T48" fmla="*/ 59 w 887"/>
                  <a:gd name="T49" fmla="*/ 315 h 404"/>
                  <a:gd name="T50" fmla="*/ 42 w 887"/>
                  <a:gd name="T51" fmla="*/ 291 h 404"/>
                  <a:gd name="T52" fmla="*/ 25 w 887"/>
                  <a:gd name="T53" fmla="*/ 261 h 404"/>
                  <a:gd name="T54" fmla="*/ 14 w 887"/>
                  <a:gd name="T55" fmla="*/ 235 h 404"/>
                  <a:gd name="T56" fmla="*/ 5 w 887"/>
                  <a:gd name="T57" fmla="*/ 203 h 404"/>
                  <a:gd name="T58" fmla="*/ 0 w 887"/>
                  <a:gd name="T59" fmla="*/ 176 h 404"/>
                  <a:gd name="T60" fmla="*/ 0 w 887"/>
                  <a:gd name="T61" fmla="*/ 146 h 404"/>
                  <a:gd name="T62" fmla="*/ 3 w 887"/>
                  <a:gd name="T63" fmla="*/ 121 h 404"/>
                  <a:gd name="T64" fmla="*/ 12 w 887"/>
                  <a:gd name="T65" fmla="*/ 95 h 404"/>
                  <a:gd name="T66" fmla="*/ 25 w 887"/>
                  <a:gd name="T67" fmla="*/ 75 h 404"/>
                  <a:gd name="T68" fmla="*/ 45 w 887"/>
                  <a:gd name="T69" fmla="*/ 55 h 404"/>
                  <a:gd name="T70" fmla="*/ 65 w 887"/>
                  <a:gd name="T71" fmla="*/ 41 h 404"/>
                  <a:gd name="T72" fmla="*/ 98 w 887"/>
                  <a:gd name="T73" fmla="*/ 30 h 404"/>
                  <a:gd name="T74" fmla="*/ 130 w 887"/>
                  <a:gd name="T75" fmla="*/ 23 h 404"/>
                  <a:gd name="T76" fmla="*/ 175 w 887"/>
                  <a:gd name="T77" fmla="*/ 16 h 404"/>
                  <a:gd name="T78" fmla="*/ 217 w 887"/>
                  <a:gd name="T79" fmla="*/ 11 h 404"/>
                  <a:gd name="T80" fmla="*/ 271 w 887"/>
                  <a:gd name="T81" fmla="*/ 5 h 404"/>
                  <a:gd name="T82" fmla="*/ 319 w 887"/>
                  <a:gd name="T83" fmla="*/ 3 h 404"/>
                  <a:gd name="T84" fmla="*/ 380 w 887"/>
                  <a:gd name="T85" fmla="*/ 1 h 404"/>
                  <a:gd name="T86" fmla="*/ 431 w 887"/>
                  <a:gd name="T87" fmla="*/ 0 h 404"/>
                  <a:gd name="T88" fmla="*/ 493 w 887"/>
                  <a:gd name="T89" fmla="*/ 1 h 404"/>
                  <a:gd name="T90" fmla="*/ 544 w 887"/>
                  <a:gd name="T91" fmla="*/ 3 h 404"/>
                  <a:gd name="T92" fmla="*/ 605 w 887"/>
                  <a:gd name="T93" fmla="*/ 6 h 404"/>
                  <a:gd name="T94" fmla="*/ 653 w 887"/>
                  <a:gd name="T95" fmla="*/ 11 h 404"/>
                  <a:gd name="T96" fmla="*/ 707 w 887"/>
                  <a:gd name="T97" fmla="*/ 18 h 404"/>
                  <a:gd name="T98" fmla="*/ 747 w 887"/>
                  <a:gd name="T99" fmla="*/ 24 h 404"/>
                  <a:gd name="T100" fmla="*/ 792 w 887"/>
                  <a:gd name="T101" fmla="*/ 35 h 404"/>
                  <a:gd name="T102" fmla="*/ 823 w 887"/>
                  <a:gd name="T103" fmla="*/ 44 h 404"/>
                  <a:gd name="T104" fmla="*/ 854 w 887"/>
                  <a:gd name="T105" fmla="*/ 57 h 404"/>
                  <a:gd name="T106" fmla="*/ 873 w 887"/>
                  <a:gd name="T107" fmla="*/ 70 h 404"/>
                  <a:gd name="T108" fmla="*/ 885 w 887"/>
                  <a:gd name="T109" fmla="*/ 87 h 40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87"/>
                  <a:gd name="T166" fmla="*/ 0 h 404"/>
                  <a:gd name="T167" fmla="*/ 887 w 887"/>
                  <a:gd name="T168" fmla="*/ 404 h 404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87" h="404">
                    <a:moveTo>
                      <a:pt x="885" y="87"/>
                    </a:moveTo>
                    <a:lnTo>
                      <a:pt x="885" y="87"/>
                    </a:lnTo>
                    <a:lnTo>
                      <a:pt x="887" y="92"/>
                    </a:lnTo>
                    <a:lnTo>
                      <a:pt x="887" y="96"/>
                    </a:lnTo>
                    <a:lnTo>
                      <a:pt x="887" y="97"/>
                    </a:lnTo>
                    <a:lnTo>
                      <a:pt x="887" y="101"/>
                    </a:lnTo>
                    <a:lnTo>
                      <a:pt x="887" y="102"/>
                    </a:lnTo>
                    <a:lnTo>
                      <a:pt x="887" y="107"/>
                    </a:lnTo>
                    <a:lnTo>
                      <a:pt x="887" y="108"/>
                    </a:lnTo>
                    <a:lnTo>
                      <a:pt x="885" y="112"/>
                    </a:lnTo>
                    <a:lnTo>
                      <a:pt x="885" y="113"/>
                    </a:lnTo>
                    <a:lnTo>
                      <a:pt x="884" y="117"/>
                    </a:lnTo>
                    <a:lnTo>
                      <a:pt x="882" y="118"/>
                    </a:lnTo>
                    <a:lnTo>
                      <a:pt x="881" y="122"/>
                    </a:lnTo>
                    <a:lnTo>
                      <a:pt x="881" y="123"/>
                    </a:lnTo>
                    <a:lnTo>
                      <a:pt x="878" y="128"/>
                    </a:lnTo>
                    <a:lnTo>
                      <a:pt x="876" y="129"/>
                    </a:lnTo>
                    <a:lnTo>
                      <a:pt x="873" y="133"/>
                    </a:lnTo>
                    <a:lnTo>
                      <a:pt x="873" y="135"/>
                    </a:lnTo>
                    <a:lnTo>
                      <a:pt x="868" y="139"/>
                    </a:lnTo>
                    <a:lnTo>
                      <a:pt x="868" y="140"/>
                    </a:lnTo>
                    <a:lnTo>
                      <a:pt x="864" y="144"/>
                    </a:lnTo>
                    <a:lnTo>
                      <a:pt x="862" y="147"/>
                    </a:lnTo>
                    <a:lnTo>
                      <a:pt x="858" y="151"/>
                    </a:lnTo>
                    <a:lnTo>
                      <a:pt x="858" y="152"/>
                    </a:lnTo>
                    <a:lnTo>
                      <a:pt x="851" y="157"/>
                    </a:lnTo>
                    <a:lnTo>
                      <a:pt x="850" y="158"/>
                    </a:lnTo>
                    <a:lnTo>
                      <a:pt x="845" y="162"/>
                    </a:lnTo>
                    <a:lnTo>
                      <a:pt x="844" y="165"/>
                    </a:lnTo>
                    <a:lnTo>
                      <a:pt x="837" y="169"/>
                    </a:lnTo>
                    <a:lnTo>
                      <a:pt x="836" y="170"/>
                    </a:lnTo>
                    <a:lnTo>
                      <a:pt x="830" y="175"/>
                    </a:lnTo>
                    <a:lnTo>
                      <a:pt x="828" y="176"/>
                    </a:lnTo>
                    <a:lnTo>
                      <a:pt x="822" y="181"/>
                    </a:lnTo>
                    <a:lnTo>
                      <a:pt x="820" y="182"/>
                    </a:lnTo>
                    <a:lnTo>
                      <a:pt x="813" y="188"/>
                    </a:lnTo>
                    <a:lnTo>
                      <a:pt x="811" y="189"/>
                    </a:lnTo>
                    <a:lnTo>
                      <a:pt x="803" y="194"/>
                    </a:lnTo>
                    <a:lnTo>
                      <a:pt x="802" y="195"/>
                    </a:lnTo>
                    <a:lnTo>
                      <a:pt x="794" y="200"/>
                    </a:lnTo>
                    <a:lnTo>
                      <a:pt x="792" y="201"/>
                    </a:lnTo>
                    <a:lnTo>
                      <a:pt x="785" y="207"/>
                    </a:lnTo>
                    <a:lnTo>
                      <a:pt x="782" y="208"/>
                    </a:lnTo>
                    <a:lnTo>
                      <a:pt x="774" y="213"/>
                    </a:lnTo>
                    <a:lnTo>
                      <a:pt x="771" y="214"/>
                    </a:lnTo>
                    <a:lnTo>
                      <a:pt x="763" y="219"/>
                    </a:lnTo>
                    <a:lnTo>
                      <a:pt x="760" y="220"/>
                    </a:lnTo>
                    <a:lnTo>
                      <a:pt x="752" y="226"/>
                    </a:lnTo>
                    <a:lnTo>
                      <a:pt x="749" y="227"/>
                    </a:lnTo>
                    <a:lnTo>
                      <a:pt x="740" y="232"/>
                    </a:lnTo>
                    <a:lnTo>
                      <a:pt x="738" y="233"/>
                    </a:lnTo>
                    <a:lnTo>
                      <a:pt x="729" y="238"/>
                    </a:lnTo>
                    <a:lnTo>
                      <a:pt x="726" y="239"/>
                    </a:lnTo>
                    <a:lnTo>
                      <a:pt x="716" y="245"/>
                    </a:lnTo>
                    <a:lnTo>
                      <a:pt x="713" y="246"/>
                    </a:lnTo>
                    <a:lnTo>
                      <a:pt x="704" y="250"/>
                    </a:lnTo>
                    <a:lnTo>
                      <a:pt x="701" y="252"/>
                    </a:lnTo>
                    <a:lnTo>
                      <a:pt x="692" y="256"/>
                    </a:lnTo>
                    <a:lnTo>
                      <a:pt x="689" y="257"/>
                    </a:lnTo>
                    <a:lnTo>
                      <a:pt x="679" y="262"/>
                    </a:lnTo>
                    <a:lnTo>
                      <a:pt x="676" y="264"/>
                    </a:lnTo>
                    <a:lnTo>
                      <a:pt x="665" y="269"/>
                    </a:lnTo>
                    <a:lnTo>
                      <a:pt x="664" y="270"/>
                    </a:lnTo>
                    <a:lnTo>
                      <a:pt x="653" y="275"/>
                    </a:lnTo>
                    <a:lnTo>
                      <a:pt x="650" y="276"/>
                    </a:lnTo>
                    <a:lnTo>
                      <a:pt x="639" y="280"/>
                    </a:lnTo>
                    <a:lnTo>
                      <a:pt x="636" y="283"/>
                    </a:lnTo>
                    <a:lnTo>
                      <a:pt x="625" y="287"/>
                    </a:lnTo>
                    <a:lnTo>
                      <a:pt x="623" y="288"/>
                    </a:lnTo>
                    <a:lnTo>
                      <a:pt x="613" y="293"/>
                    </a:lnTo>
                    <a:lnTo>
                      <a:pt x="609" y="294"/>
                    </a:lnTo>
                    <a:lnTo>
                      <a:pt x="599" y="298"/>
                    </a:lnTo>
                    <a:lnTo>
                      <a:pt x="595" y="299"/>
                    </a:lnTo>
                    <a:lnTo>
                      <a:pt x="585" y="305"/>
                    </a:lnTo>
                    <a:lnTo>
                      <a:pt x="582" y="306"/>
                    </a:lnTo>
                    <a:lnTo>
                      <a:pt x="571" y="310"/>
                    </a:lnTo>
                    <a:lnTo>
                      <a:pt x="568" y="311"/>
                    </a:lnTo>
                    <a:lnTo>
                      <a:pt x="557" y="315"/>
                    </a:lnTo>
                    <a:lnTo>
                      <a:pt x="554" y="316"/>
                    </a:lnTo>
                    <a:lnTo>
                      <a:pt x="543" y="320"/>
                    </a:lnTo>
                    <a:lnTo>
                      <a:pt x="540" y="321"/>
                    </a:lnTo>
                    <a:lnTo>
                      <a:pt x="529" y="326"/>
                    </a:lnTo>
                    <a:lnTo>
                      <a:pt x="526" y="327"/>
                    </a:lnTo>
                    <a:lnTo>
                      <a:pt x="513" y="331"/>
                    </a:lnTo>
                    <a:lnTo>
                      <a:pt x="512" y="332"/>
                    </a:lnTo>
                    <a:lnTo>
                      <a:pt x="499" y="336"/>
                    </a:lnTo>
                    <a:lnTo>
                      <a:pt x="496" y="337"/>
                    </a:lnTo>
                    <a:lnTo>
                      <a:pt x="485" y="342"/>
                    </a:lnTo>
                    <a:lnTo>
                      <a:pt x="482" y="343"/>
                    </a:lnTo>
                    <a:lnTo>
                      <a:pt x="471" y="346"/>
                    </a:lnTo>
                    <a:lnTo>
                      <a:pt x="468" y="347"/>
                    </a:lnTo>
                    <a:lnTo>
                      <a:pt x="457" y="351"/>
                    </a:lnTo>
                    <a:lnTo>
                      <a:pt x="454" y="352"/>
                    </a:lnTo>
                    <a:lnTo>
                      <a:pt x="444" y="355"/>
                    </a:lnTo>
                    <a:lnTo>
                      <a:pt x="440" y="356"/>
                    </a:lnTo>
                    <a:lnTo>
                      <a:pt x="430" y="359"/>
                    </a:lnTo>
                    <a:lnTo>
                      <a:pt x="426" y="360"/>
                    </a:lnTo>
                    <a:lnTo>
                      <a:pt x="416" y="364"/>
                    </a:lnTo>
                    <a:lnTo>
                      <a:pt x="414" y="365"/>
                    </a:lnTo>
                    <a:lnTo>
                      <a:pt x="403" y="368"/>
                    </a:lnTo>
                    <a:lnTo>
                      <a:pt x="400" y="369"/>
                    </a:lnTo>
                    <a:lnTo>
                      <a:pt x="389" y="372"/>
                    </a:lnTo>
                    <a:lnTo>
                      <a:pt x="386" y="372"/>
                    </a:lnTo>
                    <a:lnTo>
                      <a:pt x="375" y="375"/>
                    </a:lnTo>
                    <a:lnTo>
                      <a:pt x="374" y="376"/>
                    </a:lnTo>
                    <a:lnTo>
                      <a:pt x="363" y="378"/>
                    </a:lnTo>
                    <a:lnTo>
                      <a:pt x="360" y="379"/>
                    </a:lnTo>
                    <a:lnTo>
                      <a:pt x="350" y="382"/>
                    </a:lnTo>
                    <a:lnTo>
                      <a:pt x="347" y="383"/>
                    </a:lnTo>
                    <a:lnTo>
                      <a:pt x="338" y="385"/>
                    </a:lnTo>
                    <a:lnTo>
                      <a:pt x="335" y="386"/>
                    </a:lnTo>
                    <a:lnTo>
                      <a:pt x="326" y="388"/>
                    </a:lnTo>
                    <a:lnTo>
                      <a:pt x="323" y="389"/>
                    </a:lnTo>
                    <a:lnTo>
                      <a:pt x="313" y="391"/>
                    </a:lnTo>
                    <a:lnTo>
                      <a:pt x="310" y="391"/>
                    </a:lnTo>
                    <a:lnTo>
                      <a:pt x="301" y="393"/>
                    </a:lnTo>
                    <a:lnTo>
                      <a:pt x="299" y="393"/>
                    </a:lnTo>
                    <a:lnTo>
                      <a:pt x="290" y="395"/>
                    </a:lnTo>
                    <a:lnTo>
                      <a:pt x="287" y="395"/>
                    </a:lnTo>
                    <a:lnTo>
                      <a:pt x="279" y="397"/>
                    </a:lnTo>
                    <a:lnTo>
                      <a:pt x="276" y="397"/>
                    </a:lnTo>
                    <a:lnTo>
                      <a:pt x="268" y="399"/>
                    </a:lnTo>
                    <a:lnTo>
                      <a:pt x="265" y="399"/>
                    </a:lnTo>
                    <a:lnTo>
                      <a:pt x="257" y="401"/>
                    </a:lnTo>
                    <a:lnTo>
                      <a:pt x="256" y="401"/>
                    </a:lnTo>
                    <a:lnTo>
                      <a:pt x="247" y="402"/>
                    </a:lnTo>
                    <a:lnTo>
                      <a:pt x="245" y="402"/>
                    </a:lnTo>
                    <a:lnTo>
                      <a:pt x="237" y="403"/>
                    </a:lnTo>
                    <a:lnTo>
                      <a:pt x="228" y="404"/>
                    </a:lnTo>
                    <a:lnTo>
                      <a:pt x="226" y="404"/>
                    </a:lnTo>
                    <a:lnTo>
                      <a:pt x="219" y="404"/>
                    </a:lnTo>
                    <a:lnTo>
                      <a:pt x="217" y="404"/>
                    </a:lnTo>
                    <a:lnTo>
                      <a:pt x="209" y="403"/>
                    </a:lnTo>
                    <a:lnTo>
                      <a:pt x="208" y="403"/>
                    </a:lnTo>
                    <a:lnTo>
                      <a:pt x="200" y="403"/>
                    </a:lnTo>
                    <a:lnTo>
                      <a:pt x="198" y="402"/>
                    </a:lnTo>
                    <a:lnTo>
                      <a:pt x="192" y="401"/>
                    </a:lnTo>
                    <a:lnTo>
                      <a:pt x="189" y="401"/>
                    </a:lnTo>
                    <a:lnTo>
                      <a:pt x="183" y="399"/>
                    </a:lnTo>
                    <a:lnTo>
                      <a:pt x="181" y="398"/>
                    </a:lnTo>
                    <a:lnTo>
                      <a:pt x="174" y="397"/>
                    </a:lnTo>
                    <a:lnTo>
                      <a:pt x="172" y="396"/>
                    </a:lnTo>
                    <a:lnTo>
                      <a:pt x="166" y="394"/>
                    </a:lnTo>
                    <a:lnTo>
                      <a:pt x="164" y="394"/>
                    </a:lnTo>
                    <a:lnTo>
                      <a:pt x="157" y="391"/>
                    </a:lnTo>
                    <a:lnTo>
                      <a:pt x="155" y="391"/>
                    </a:lnTo>
                    <a:lnTo>
                      <a:pt x="149" y="388"/>
                    </a:lnTo>
                    <a:lnTo>
                      <a:pt x="147" y="387"/>
                    </a:lnTo>
                    <a:lnTo>
                      <a:pt x="141" y="384"/>
                    </a:lnTo>
                    <a:lnTo>
                      <a:pt x="140" y="384"/>
                    </a:lnTo>
                    <a:lnTo>
                      <a:pt x="133" y="380"/>
                    </a:lnTo>
                    <a:lnTo>
                      <a:pt x="132" y="379"/>
                    </a:lnTo>
                    <a:lnTo>
                      <a:pt x="126" y="375"/>
                    </a:lnTo>
                    <a:lnTo>
                      <a:pt x="124" y="374"/>
                    </a:lnTo>
                    <a:lnTo>
                      <a:pt x="118" y="371"/>
                    </a:lnTo>
                    <a:lnTo>
                      <a:pt x="116" y="370"/>
                    </a:lnTo>
                    <a:lnTo>
                      <a:pt x="110" y="366"/>
                    </a:lnTo>
                    <a:lnTo>
                      <a:pt x="109" y="365"/>
                    </a:lnTo>
                    <a:lnTo>
                      <a:pt x="102" y="360"/>
                    </a:lnTo>
                    <a:lnTo>
                      <a:pt x="102" y="359"/>
                    </a:lnTo>
                    <a:lnTo>
                      <a:pt x="96" y="354"/>
                    </a:lnTo>
                    <a:lnTo>
                      <a:pt x="95" y="353"/>
                    </a:lnTo>
                    <a:lnTo>
                      <a:pt x="90" y="349"/>
                    </a:lnTo>
                    <a:lnTo>
                      <a:pt x="88" y="348"/>
                    </a:lnTo>
                    <a:lnTo>
                      <a:pt x="82" y="343"/>
                    </a:lnTo>
                    <a:lnTo>
                      <a:pt x="81" y="342"/>
                    </a:lnTo>
                    <a:lnTo>
                      <a:pt x="76" y="336"/>
                    </a:lnTo>
                    <a:lnTo>
                      <a:pt x="74" y="334"/>
                    </a:lnTo>
                    <a:lnTo>
                      <a:pt x="70" y="329"/>
                    </a:lnTo>
                    <a:lnTo>
                      <a:pt x="68" y="328"/>
                    </a:lnTo>
                    <a:lnTo>
                      <a:pt x="64" y="323"/>
                    </a:lnTo>
                    <a:lnTo>
                      <a:pt x="64" y="320"/>
                    </a:lnTo>
                    <a:lnTo>
                      <a:pt x="59" y="315"/>
                    </a:lnTo>
                    <a:lnTo>
                      <a:pt x="57" y="314"/>
                    </a:lnTo>
                    <a:lnTo>
                      <a:pt x="53" y="308"/>
                    </a:lnTo>
                    <a:lnTo>
                      <a:pt x="51" y="307"/>
                    </a:lnTo>
                    <a:lnTo>
                      <a:pt x="48" y="300"/>
                    </a:lnTo>
                    <a:lnTo>
                      <a:pt x="47" y="299"/>
                    </a:lnTo>
                    <a:lnTo>
                      <a:pt x="42" y="293"/>
                    </a:lnTo>
                    <a:lnTo>
                      <a:pt x="42" y="291"/>
                    </a:lnTo>
                    <a:lnTo>
                      <a:pt x="37" y="285"/>
                    </a:lnTo>
                    <a:lnTo>
                      <a:pt x="37" y="284"/>
                    </a:lnTo>
                    <a:lnTo>
                      <a:pt x="33" y="277"/>
                    </a:lnTo>
                    <a:lnTo>
                      <a:pt x="33" y="275"/>
                    </a:lnTo>
                    <a:lnTo>
                      <a:pt x="29" y="269"/>
                    </a:lnTo>
                    <a:lnTo>
                      <a:pt x="28" y="268"/>
                    </a:lnTo>
                    <a:lnTo>
                      <a:pt x="25" y="261"/>
                    </a:lnTo>
                    <a:lnTo>
                      <a:pt x="25" y="259"/>
                    </a:lnTo>
                    <a:lnTo>
                      <a:pt x="22" y="253"/>
                    </a:lnTo>
                    <a:lnTo>
                      <a:pt x="20" y="251"/>
                    </a:lnTo>
                    <a:lnTo>
                      <a:pt x="17" y="245"/>
                    </a:lnTo>
                    <a:lnTo>
                      <a:pt x="17" y="244"/>
                    </a:lnTo>
                    <a:lnTo>
                      <a:pt x="14" y="236"/>
                    </a:lnTo>
                    <a:lnTo>
                      <a:pt x="14" y="235"/>
                    </a:lnTo>
                    <a:lnTo>
                      <a:pt x="11" y="228"/>
                    </a:lnTo>
                    <a:lnTo>
                      <a:pt x="11" y="227"/>
                    </a:lnTo>
                    <a:lnTo>
                      <a:pt x="9" y="219"/>
                    </a:lnTo>
                    <a:lnTo>
                      <a:pt x="8" y="218"/>
                    </a:lnTo>
                    <a:lnTo>
                      <a:pt x="6" y="211"/>
                    </a:lnTo>
                    <a:lnTo>
                      <a:pt x="6" y="210"/>
                    </a:lnTo>
                    <a:lnTo>
                      <a:pt x="5" y="203"/>
                    </a:lnTo>
                    <a:lnTo>
                      <a:pt x="5" y="201"/>
                    </a:lnTo>
                    <a:lnTo>
                      <a:pt x="3" y="195"/>
                    </a:lnTo>
                    <a:lnTo>
                      <a:pt x="3" y="193"/>
                    </a:lnTo>
                    <a:lnTo>
                      <a:pt x="2" y="187"/>
                    </a:lnTo>
                    <a:lnTo>
                      <a:pt x="2" y="185"/>
                    </a:lnTo>
                    <a:lnTo>
                      <a:pt x="0" y="178"/>
                    </a:lnTo>
                    <a:lnTo>
                      <a:pt x="0" y="176"/>
                    </a:lnTo>
                    <a:lnTo>
                      <a:pt x="0" y="170"/>
                    </a:lnTo>
                    <a:lnTo>
                      <a:pt x="0" y="169"/>
                    </a:lnTo>
                    <a:lnTo>
                      <a:pt x="0" y="161"/>
                    </a:lnTo>
                    <a:lnTo>
                      <a:pt x="0" y="160"/>
                    </a:lnTo>
                    <a:lnTo>
                      <a:pt x="0" y="154"/>
                    </a:lnTo>
                    <a:lnTo>
                      <a:pt x="0" y="152"/>
                    </a:lnTo>
                    <a:lnTo>
                      <a:pt x="0" y="146"/>
                    </a:lnTo>
                    <a:lnTo>
                      <a:pt x="0" y="144"/>
                    </a:lnTo>
                    <a:lnTo>
                      <a:pt x="0" y="138"/>
                    </a:lnTo>
                    <a:lnTo>
                      <a:pt x="2" y="136"/>
                    </a:lnTo>
                    <a:lnTo>
                      <a:pt x="2" y="131"/>
                    </a:lnTo>
                    <a:lnTo>
                      <a:pt x="2" y="129"/>
                    </a:lnTo>
                    <a:lnTo>
                      <a:pt x="3" y="123"/>
                    </a:lnTo>
                    <a:lnTo>
                      <a:pt x="3" y="121"/>
                    </a:lnTo>
                    <a:lnTo>
                      <a:pt x="5" y="116"/>
                    </a:lnTo>
                    <a:lnTo>
                      <a:pt x="5" y="114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9" y="101"/>
                    </a:lnTo>
                    <a:lnTo>
                      <a:pt x="11" y="100"/>
                    </a:lnTo>
                    <a:lnTo>
                      <a:pt x="12" y="95"/>
                    </a:lnTo>
                    <a:lnTo>
                      <a:pt x="12" y="94"/>
                    </a:lnTo>
                    <a:lnTo>
                      <a:pt x="15" y="89"/>
                    </a:lnTo>
                    <a:lnTo>
                      <a:pt x="17" y="87"/>
                    </a:lnTo>
                    <a:lnTo>
                      <a:pt x="20" y="82"/>
                    </a:lnTo>
                    <a:lnTo>
                      <a:pt x="20" y="80"/>
                    </a:lnTo>
                    <a:lnTo>
                      <a:pt x="23" y="76"/>
                    </a:lnTo>
                    <a:lnTo>
                      <a:pt x="25" y="75"/>
                    </a:lnTo>
                    <a:lnTo>
                      <a:pt x="28" y="70"/>
                    </a:lnTo>
                    <a:lnTo>
                      <a:pt x="29" y="69"/>
                    </a:lnTo>
                    <a:lnTo>
                      <a:pt x="33" y="64"/>
                    </a:lnTo>
                    <a:lnTo>
                      <a:pt x="34" y="63"/>
                    </a:lnTo>
                    <a:lnTo>
                      <a:pt x="39" y="59"/>
                    </a:lnTo>
                    <a:lnTo>
                      <a:pt x="40" y="58"/>
                    </a:lnTo>
                    <a:lnTo>
                      <a:pt x="45" y="55"/>
                    </a:lnTo>
                    <a:lnTo>
                      <a:pt x="45" y="54"/>
                    </a:lnTo>
                    <a:lnTo>
                      <a:pt x="51" y="50"/>
                    </a:lnTo>
                    <a:lnTo>
                      <a:pt x="51" y="49"/>
                    </a:lnTo>
                    <a:lnTo>
                      <a:pt x="57" y="45"/>
                    </a:lnTo>
                    <a:lnTo>
                      <a:pt x="59" y="45"/>
                    </a:lnTo>
                    <a:lnTo>
                      <a:pt x="65" y="42"/>
                    </a:lnTo>
                    <a:lnTo>
                      <a:pt x="65" y="41"/>
                    </a:lnTo>
                    <a:lnTo>
                      <a:pt x="71" y="38"/>
                    </a:lnTo>
                    <a:lnTo>
                      <a:pt x="73" y="38"/>
                    </a:lnTo>
                    <a:lnTo>
                      <a:pt x="81" y="35"/>
                    </a:lnTo>
                    <a:lnTo>
                      <a:pt x="82" y="35"/>
                    </a:lnTo>
                    <a:lnTo>
                      <a:pt x="88" y="33"/>
                    </a:lnTo>
                    <a:lnTo>
                      <a:pt x="90" y="33"/>
                    </a:lnTo>
                    <a:lnTo>
                      <a:pt x="98" y="30"/>
                    </a:lnTo>
                    <a:lnTo>
                      <a:pt x="99" y="30"/>
                    </a:lnTo>
                    <a:lnTo>
                      <a:pt x="107" y="28"/>
                    </a:lnTo>
                    <a:lnTo>
                      <a:pt x="109" y="28"/>
                    </a:lnTo>
                    <a:lnTo>
                      <a:pt x="118" y="25"/>
                    </a:lnTo>
                    <a:lnTo>
                      <a:pt x="119" y="25"/>
                    </a:lnTo>
                    <a:lnTo>
                      <a:pt x="127" y="23"/>
                    </a:lnTo>
                    <a:lnTo>
                      <a:pt x="130" y="23"/>
                    </a:lnTo>
                    <a:lnTo>
                      <a:pt x="138" y="21"/>
                    </a:lnTo>
                    <a:lnTo>
                      <a:pt x="141" y="21"/>
                    </a:lnTo>
                    <a:lnTo>
                      <a:pt x="150" y="19"/>
                    </a:lnTo>
                    <a:lnTo>
                      <a:pt x="152" y="19"/>
                    </a:lnTo>
                    <a:lnTo>
                      <a:pt x="163" y="17"/>
                    </a:lnTo>
                    <a:lnTo>
                      <a:pt x="164" y="17"/>
                    </a:lnTo>
                    <a:lnTo>
                      <a:pt x="175" y="16"/>
                    </a:lnTo>
                    <a:lnTo>
                      <a:pt x="177" y="15"/>
                    </a:lnTo>
                    <a:lnTo>
                      <a:pt x="188" y="14"/>
                    </a:lnTo>
                    <a:lnTo>
                      <a:pt x="189" y="14"/>
                    </a:lnTo>
                    <a:lnTo>
                      <a:pt x="200" y="13"/>
                    </a:lnTo>
                    <a:lnTo>
                      <a:pt x="203" y="12"/>
                    </a:lnTo>
                    <a:lnTo>
                      <a:pt x="214" y="11"/>
                    </a:lnTo>
                    <a:lnTo>
                      <a:pt x="217" y="11"/>
                    </a:lnTo>
                    <a:lnTo>
                      <a:pt x="228" y="10"/>
                    </a:lnTo>
                    <a:lnTo>
                      <a:pt x="231" y="10"/>
                    </a:lnTo>
                    <a:lnTo>
                      <a:pt x="242" y="9"/>
                    </a:lnTo>
                    <a:lnTo>
                      <a:pt x="245" y="8"/>
                    </a:lnTo>
                    <a:lnTo>
                      <a:pt x="256" y="6"/>
                    </a:lnTo>
                    <a:lnTo>
                      <a:pt x="259" y="6"/>
                    </a:lnTo>
                    <a:lnTo>
                      <a:pt x="271" y="5"/>
                    </a:lnTo>
                    <a:lnTo>
                      <a:pt x="274" y="5"/>
                    </a:lnTo>
                    <a:lnTo>
                      <a:pt x="285" y="4"/>
                    </a:lnTo>
                    <a:lnTo>
                      <a:pt x="288" y="4"/>
                    </a:lnTo>
                    <a:lnTo>
                      <a:pt x="301" y="4"/>
                    </a:lnTo>
                    <a:lnTo>
                      <a:pt x="304" y="3"/>
                    </a:lnTo>
                    <a:lnTo>
                      <a:pt x="316" y="3"/>
                    </a:lnTo>
                    <a:lnTo>
                      <a:pt x="319" y="3"/>
                    </a:lnTo>
                    <a:lnTo>
                      <a:pt x="332" y="2"/>
                    </a:lnTo>
                    <a:lnTo>
                      <a:pt x="335" y="2"/>
                    </a:lnTo>
                    <a:lnTo>
                      <a:pt x="347" y="2"/>
                    </a:lnTo>
                    <a:lnTo>
                      <a:pt x="350" y="1"/>
                    </a:lnTo>
                    <a:lnTo>
                      <a:pt x="363" y="1"/>
                    </a:lnTo>
                    <a:lnTo>
                      <a:pt x="366" y="1"/>
                    </a:lnTo>
                    <a:lnTo>
                      <a:pt x="380" y="1"/>
                    </a:lnTo>
                    <a:lnTo>
                      <a:pt x="383" y="1"/>
                    </a:lnTo>
                    <a:lnTo>
                      <a:pt x="395" y="0"/>
                    </a:lnTo>
                    <a:lnTo>
                      <a:pt x="399" y="0"/>
                    </a:lnTo>
                    <a:lnTo>
                      <a:pt x="411" y="0"/>
                    </a:lnTo>
                    <a:lnTo>
                      <a:pt x="414" y="0"/>
                    </a:lnTo>
                    <a:lnTo>
                      <a:pt x="428" y="0"/>
                    </a:lnTo>
                    <a:lnTo>
                      <a:pt x="431" y="0"/>
                    </a:lnTo>
                    <a:lnTo>
                      <a:pt x="444" y="0"/>
                    </a:lnTo>
                    <a:lnTo>
                      <a:pt x="447" y="0"/>
                    </a:lnTo>
                    <a:lnTo>
                      <a:pt x="461" y="0"/>
                    </a:lnTo>
                    <a:lnTo>
                      <a:pt x="464" y="0"/>
                    </a:lnTo>
                    <a:lnTo>
                      <a:pt x="476" y="1"/>
                    </a:lnTo>
                    <a:lnTo>
                      <a:pt x="479" y="1"/>
                    </a:lnTo>
                    <a:lnTo>
                      <a:pt x="493" y="1"/>
                    </a:lnTo>
                    <a:lnTo>
                      <a:pt x="496" y="1"/>
                    </a:lnTo>
                    <a:lnTo>
                      <a:pt x="509" y="1"/>
                    </a:lnTo>
                    <a:lnTo>
                      <a:pt x="512" y="1"/>
                    </a:lnTo>
                    <a:lnTo>
                      <a:pt x="526" y="2"/>
                    </a:lnTo>
                    <a:lnTo>
                      <a:pt x="529" y="2"/>
                    </a:lnTo>
                    <a:lnTo>
                      <a:pt x="541" y="2"/>
                    </a:lnTo>
                    <a:lnTo>
                      <a:pt x="544" y="3"/>
                    </a:lnTo>
                    <a:lnTo>
                      <a:pt x="557" y="3"/>
                    </a:lnTo>
                    <a:lnTo>
                      <a:pt x="560" y="3"/>
                    </a:lnTo>
                    <a:lnTo>
                      <a:pt x="574" y="4"/>
                    </a:lnTo>
                    <a:lnTo>
                      <a:pt x="577" y="4"/>
                    </a:lnTo>
                    <a:lnTo>
                      <a:pt x="589" y="5"/>
                    </a:lnTo>
                    <a:lnTo>
                      <a:pt x="592" y="5"/>
                    </a:lnTo>
                    <a:lnTo>
                      <a:pt x="605" y="6"/>
                    </a:lnTo>
                    <a:lnTo>
                      <a:pt x="608" y="6"/>
                    </a:lnTo>
                    <a:lnTo>
                      <a:pt x="620" y="8"/>
                    </a:lnTo>
                    <a:lnTo>
                      <a:pt x="623" y="9"/>
                    </a:lnTo>
                    <a:lnTo>
                      <a:pt x="634" y="10"/>
                    </a:lnTo>
                    <a:lnTo>
                      <a:pt x="637" y="10"/>
                    </a:lnTo>
                    <a:lnTo>
                      <a:pt x="650" y="11"/>
                    </a:lnTo>
                    <a:lnTo>
                      <a:pt x="653" y="11"/>
                    </a:lnTo>
                    <a:lnTo>
                      <a:pt x="664" y="12"/>
                    </a:lnTo>
                    <a:lnTo>
                      <a:pt x="667" y="13"/>
                    </a:lnTo>
                    <a:lnTo>
                      <a:pt x="679" y="14"/>
                    </a:lnTo>
                    <a:lnTo>
                      <a:pt x="681" y="14"/>
                    </a:lnTo>
                    <a:lnTo>
                      <a:pt x="693" y="16"/>
                    </a:lnTo>
                    <a:lnTo>
                      <a:pt x="695" y="16"/>
                    </a:lnTo>
                    <a:lnTo>
                      <a:pt x="707" y="18"/>
                    </a:lnTo>
                    <a:lnTo>
                      <a:pt x="709" y="18"/>
                    </a:lnTo>
                    <a:lnTo>
                      <a:pt x="720" y="20"/>
                    </a:lnTo>
                    <a:lnTo>
                      <a:pt x="723" y="20"/>
                    </a:lnTo>
                    <a:lnTo>
                      <a:pt x="734" y="22"/>
                    </a:lnTo>
                    <a:lnTo>
                      <a:pt x="735" y="22"/>
                    </a:lnTo>
                    <a:lnTo>
                      <a:pt x="746" y="24"/>
                    </a:lnTo>
                    <a:lnTo>
                      <a:pt x="747" y="24"/>
                    </a:lnTo>
                    <a:lnTo>
                      <a:pt x="758" y="26"/>
                    </a:lnTo>
                    <a:lnTo>
                      <a:pt x="760" y="28"/>
                    </a:lnTo>
                    <a:lnTo>
                      <a:pt x="769" y="29"/>
                    </a:lnTo>
                    <a:lnTo>
                      <a:pt x="772" y="30"/>
                    </a:lnTo>
                    <a:lnTo>
                      <a:pt x="782" y="32"/>
                    </a:lnTo>
                    <a:lnTo>
                      <a:pt x="783" y="33"/>
                    </a:lnTo>
                    <a:lnTo>
                      <a:pt x="792" y="35"/>
                    </a:lnTo>
                    <a:lnTo>
                      <a:pt x="794" y="35"/>
                    </a:lnTo>
                    <a:lnTo>
                      <a:pt x="803" y="37"/>
                    </a:lnTo>
                    <a:lnTo>
                      <a:pt x="805" y="38"/>
                    </a:lnTo>
                    <a:lnTo>
                      <a:pt x="813" y="40"/>
                    </a:lnTo>
                    <a:lnTo>
                      <a:pt x="814" y="41"/>
                    </a:lnTo>
                    <a:lnTo>
                      <a:pt x="822" y="43"/>
                    </a:lnTo>
                    <a:lnTo>
                      <a:pt x="823" y="44"/>
                    </a:lnTo>
                    <a:lnTo>
                      <a:pt x="831" y="47"/>
                    </a:lnTo>
                    <a:lnTo>
                      <a:pt x="833" y="48"/>
                    </a:lnTo>
                    <a:lnTo>
                      <a:pt x="839" y="51"/>
                    </a:lnTo>
                    <a:lnTo>
                      <a:pt x="841" y="51"/>
                    </a:lnTo>
                    <a:lnTo>
                      <a:pt x="847" y="54"/>
                    </a:lnTo>
                    <a:lnTo>
                      <a:pt x="848" y="55"/>
                    </a:lnTo>
                    <a:lnTo>
                      <a:pt x="854" y="57"/>
                    </a:lnTo>
                    <a:lnTo>
                      <a:pt x="856" y="58"/>
                    </a:lnTo>
                    <a:lnTo>
                      <a:pt x="861" y="61"/>
                    </a:lnTo>
                    <a:lnTo>
                      <a:pt x="862" y="62"/>
                    </a:lnTo>
                    <a:lnTo>
                      <a:pt x="867" y="65"/>
                    </a:lnTo>
                    <a:lnTo>
                      <a:pt x="872" y="69"/>
                    </a:lnTo>
                    <a:lnTo>
                      <a:pt x="873" y="70"/>
                    </a:lnTo>
                    <a:lnTo>
                      <a:pt x="876" y="73"/>
                    </a:lnTo>
                    <a:lnTo>
                      <a:pt x="878" y="74"/>
                    </a:lnTo>
                    <a:lnTo>
                      <a:pt x="879" y="78"/>
                    </a:lnTo>
                    <a:lnTo>
                      <a:pt x="881" y="78"/>
                    </a:lnTo>
                    <a:lnTo>
                      <a:pt x="882" y="82"/>
                    </a:lnTo>
                    <a:lnTo>
                      <a:pt x="884" y="83"/>
                    </a:lnTo>
                    <a:lnTo>
                      <a:pt x="885" y="8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5149" name="Freeform 111"/>
              <p:cNvSpPr>
                <a:spLocks/>
              </p:cNvSpPr>
              <p:nvPr/>
            </p:nvSpPr>
            <p:spPr bwMode="auto">
              <a:xfrm>
                <a:off x="3254" y="2129"/>
                <a:ext cx="887" cy="404"/>
              </a:xfrm>
              <a:custGeom>
                <a:avLst/>
                <a:gdLst>
                  <a:gd name="T0" fmla="*/ 12328 w 572"/>
                  <a:gd name="T1" fmla="*/ 140 h 383"/>
                  <a:gd name="T2" fmla="*/ 12264 w 572"/>
                  <a:gd name="T3" fmla="*/ 162 h 383"/>
                  <a:gd name="T4" fmla="*/ 12066 w 572"/>
                  <a:gd name="T5" fmla="*/ 191 h 383"/>
                  <a:gd name="T6" fmla="*/ 11821 w 572"/>
                  <a:gd name="T7" fmla="*/ 218 h 383"/>
                  <a:gd name="T8" fmla="*/ 11432 w 572"/>
                  <a:gd name="T9" fmla="*/ 249 h 383"/>
                  <a:gd name="T10" fmla="*/ 11012 w 572"/>
                  <a:gd name="T11" fmla="*/ 277 h 383"/>
                  <a:gd name="T12" fmla="*/ 10455 w 572"/>
                  <a:gd name="T13" fmla="*/ 311 h 383"/>
                  <a:gd name="T14" fmla="*/ 9915 w 572"/>
                  <a:gd name="T15" fmla="*/ 339 h 383"/>
                  <a:gd name="T16" fmla="*/ 9248 w 572"/>
                  <a:gd name="T17" fmla="*/ 370 h 383"/>
                  <a:gd name="T18" fmla="*/ 8662 w 572"/>
                  <a:gd name="T19" fmla="*/ 399 h 383"/>
                  <a:gd name="T20" fmla="*/ 7935 w 572"/>
                  <a:gd name="T21" fmla="*/ 427 h 383"/>
                  <a:gd name="T22" fmla="*/ 7315 w 572"/>
                  <a:gd name="T23" fmla="*/ 450 h 383"/>
                  <a:gd name="T24" fmla="*/ 6542 w 572"/>
                  <a:gd name="T25" fmla="*/ 476 h 383"/>
                  <a:gd name="T26" fmla="*/ 5925 w 572"/>
                  <a:gd name="T27" fmla="*/ 498 h 383"/>
                  <a:gd name="T28" fmla="*/ 5221 w 572"/>
                  <a:gd name="T29" fmla="*/ 519 h 383"/>
                  <a:gd name="T30" fmla="*/ 4654 w 572"/>
                  <a:gd name="T31" fmla="*/ 532 h 383"/>
                  <a:gd name="T32" fmla="*/ 4035 w 572"/>
                  <a:gd name="T33" fmla="*/ 545 h 383"/>
                  <a:gd name="T34" fmla="*/ 3562 w 572"/>
                  <a:gd name="T35" fmla="*/ 552 h 383"/>
                  <a:gd name="T36" fmla="*/ 3047 w 572"/>
                  <a:gd name="T37" fmla="*/ 556 h 383"/>
                  <a:gd name="T38" fmla="*/ 2625 w 572"/>
                  <a:gd name="T39" fmla="*/ 552 h 383"/>
                  <a:gd name="T40" fmla="*/ 2180 w 572"/>
                  <a:gd name="T41" fmla="*/ 539 h 383"/>
                  <a:gd name="T42" fmla="*/ 1838 w 572"/>
                  <a:gd name="T43" fmla="*/ 523 h 383"/>
                  <a:gd name="T44" fmla="*/ 1416 w 572"/>
                  <a:gd name="T45" fmla="*/ 498 h 383"/>
                  <a:gd name="T46" fmla="*/ 1126 w 572"/>
                  <a:gd name="T47" fmla="*/ 472 h 383"/>
                  <a:gd name="T48" fmla="*/ 817 w 572"/>
                  <a:gd name="T49" fmla="*/ 432 h 383"/>
                  <a:gd name="T50" fmla="*/ 585 w 572"/>
                  <a:gd name="T51" fmla="*/ 402 h 383"/>
                  <a:gd name="T52" fmla="*/ 346 w 572"/>
                  <a:gd name="T53" fmla="*/ 361 h 383"/>
                  <a:gd name="T54" fmla="*/ 197 w 572"/>
                  <a:gd name="T55" fmla="*/ 324 h 383"/>
                  <a:gd name="T56" fmla="*/ 70 w 572"/>
                  <a:gd name="T57" fmla="*/ 281 h 383"/>
                  <a:gd name="T58" fmla="*/ 0 w 572"/>
                  <a:gd name="T59" fmla="*/ 243 h 383"/>
                  <a:gd name="T60" fmla="*/ 0 w 572"/>
                  <a:gd name="T61" fmla="*/ 200 h 383"/>
                  <a:gd name="T62" fmla="*/ 45 w 572"/>
                  <a:gd name="T63" fmla="*/ 167 h 383"/>
                  <a:gd name="T64" fmla="*/ 169 w 572"/>
                  <a:gd name="T65" fmla="*/ 130 h 383"/>
                  <a:gd name="T66" fmla="*/ 346 w 572"/>
                  <a:gd name="T67" fmla="*/ 103 h 383"/>
                  <a:gd name="T68" fmla="*/ 630 w 572"/>
                  <a:gd name="T69" fmla="*/ 76 h 383"/>
                  <a:gd name="T70" fmla="*/ 907 w 572"/>
                  <a:gd name="T71" fmla="*/ 56 h 383"/>
                  <a:gd name="T72" fmla="*/ 1366 w 572"/>
                  <a:gd name="T73" fmla="*/ 42 h 383"/>
                  <a:gd name="T74" fmla="*/ 1808 w 572"/>
                  <a:gd name="T75" fmla="*/ 30 h 383"/>
                  <a:gd name="T76" fmla="*/ 2428 w 572"/>
                  <a:gd name="T77" fmla="*/ 22 h 383"/>
                  <a:gd name="T78" fmla="*/ 3025 w 572"/>
                  <a:gd name="T79" fmla="*/ 17 h 383"/>
                  <a:gd name="T80" fmla="*/ 3765 w 572"/>
                  <a:gd name="T81" fmla="*/ 5 h 383"/>
                  <a:gd name="T82" fmla="*/ 4441 w 572"/>
                  <a:gd name="T83" fmla="*/ 3 h 383"/>
                  <a:gd name="T84" fmla="*/ 5280 w 572"/>
                  <a:gd name="T85" fmla="*/ 1 h 383"/>
                  <a:gd name="T86" fmla="*/ 5992 w 572"/>
                  <a:gd name="T87" fmla="*/ 0 h 383"/>
                  <a:gd name="T88" fmla="*/ 6853 w 572"/>
                  <a:gd name="T89" fmla="*/ 1 h 383"/>
                  <a:gd name="T90" fmla="*/ 7571 w 572"/>
                  <a:gd name="T91" fmla="*/ 3 h 383"/>
                  <a:gd name="T92" fmla="*/ 8411 w 572"/>
                  <a:gd name="T93" fmla="*/ 6 h 383"/>
                  <a:gd name="T94" fmla="*/ 9086 w 572"/>
                  <a:gd name="T95" fmla="*/ 17 h 383"/>
                  <a:gd name="T96" fmla="*/ 9830 w 572"/>
                  <a:gd name="T97" fmla="*/ 24 h 383"/>
                  <a:gd name="T98" fmla="*/ 10385 w 572"/>
                  <a:gd name="T99" fmla="*/ 32 h 383"/>
                  <a:gd name="T100" fmla="*/ 11012 w 572"/>
                  <a:gd name="T101" fmla="*/ 47 h 383"/>
                  <a:gd name="T102" fmla="*/ 11444 w 572"/>
                  <a:gd name="T103" fmla="*/ 61 h 383"/>
                  <a:gd name="T104" fmla="*/ 11872 w 572"/>
                  <a:gd name="T105" fmla="*/ 78 h 383"/>
                  <a:gd name="T106" fmla="*/ 12140 w 572"/>
                  <a:gd name="T107" fmla="*/ 96 h 383"/>
                  <a:gd name="T108" fmla="*/ 12305 w 572"/>
                  <a:gd name="T109" fmla="*/ 119 h 38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72"/>
                  <a:gd name="T166" fmla="*/ 0 h 383"/>
                  <a:gd name="T167" fmla="*/ 572 w 572"/>
                  <a:gd name="T168" fmla="*/ 383 h 38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72" h="383">
                    <a:moveTo>
                      <a:pt x="571" y="82"/>
                    </a:moveTo>
                    <a:lnTo>
                      <a:pt x="571" y="82"/>
                    </a:lnTo>
                    <a:lnTo>
                      <a:pt x="572" y="87"/>
                    </a:lnTo>
                    <a:lnTo>
                      <a:pt x="572" y="91"/>
                    </a:lnTo>
                    <a:lnTo>
                      <a:pt x="572" y="92"/>
                    </a:lnTo>
                    <a:lnTo>
                      <a:pt x="572" y="96"/>
                    </a:lnTo>
                    <a:lnTo>
                      <a:pt x="572" y="97"/>
                    </a:lnTo>
                    <a:lnTo>
                      <a:pt x="572" y="101"/>
                    </a:lnTo>
                    <a:lnTo>
                      <a:pt x="572" y="102"/>
                    </a:lnTo>
                    <a:lnTo>
                      <a:pt x="571" y="106"/>
                    </a:lnTo>
                    <a:lnTo>
                      <a:pt x="571" y="107"/>
                    </a:lnTo>
                    <a:lnTo>
                      <a:pt x="570" y="111"/>
                    </a:lnTo>
                    <a:lnTo>
                      <a:pt x="569" y="112"/>
                    </a:lnTo>
                    <a:lnTo>
                      <a:pt x="568" y="116"/>
                    </a:lnTo>
                    <a:lnTo>
                      <a:pt x="568" y="117"/>
                    </a:lnTo>
                    <a:lnTo>
                      <a:pt x="566" y="121"/>
                    </a:lnTo>
                    <a:lnTo>
                      <a:pt x="565" y="122"/>
                    </a:lnTo>
                    <a:lnTo>
                      <a:pt x="563" y="126"/>
                    </a:lnTo>
                    <a:lnTo>
                      <a:pt x="563" y="128"/>
                    </a:lnTo>
                    <a:lnTo>
                      <a:pt x="560" y="132"/>
                    </a:lnTo>
                    <a:lnTo>
                      <a:pt x="560" y="133"/>
                    </a:lnTo>
                    <a:lnTo>
                      <a:pt x="557" y="137"/>
                    </a:lnTo>
                    <a:lnTo>
                      <a:pt x="556" y="139"/>
                    </a:lnTo>
                    <a:lnTo>
                      <a:pt x="553" y="143"/>
                    </a:lnTo>
                    <a:lnTo>
                      <a:pt x="553" y="144"/>
                    </a:lnTo>
                    <a:lnTo>
                      <a:pt x="549" y="149"/>
                    </a:lnTo>
                    <a:lnTo>
                      <a:pt x="548" y="150"/>
                    </a:lnTo>
                    <a:lnTo>
                      <a:pt x="545" y="154"/>
                    </a:lnTo>
                    <a:lnTo>
                      <a:pt x="544" y="156"/>
                    </a:lnTo>
                    <a:lnTo>
                      <a:pt x="540" y="160"/>
                    </a:lnTo>
                    <a:lnTo>
                      <a:pt x="539" y="161"/>
                    </a:lnTo>
                    <a:lnTo>
                      <a:pt x="535" y="166"/>
                    </a:lnTo>
                    <a:lnTo>
                      <a:pt x="534" y="167"/>
                    </a:lnTo>
                    <a:lnTo>
                      <a:pt x="530" y="172"/>
                    </a:lnTo>
                    <a:lnTo>
                      <a:pt x="529" y="173"/>
                    </a:lnTo>
                    <a:lnTo>
                      <a:pt x="524" y="178"/>
                    </a:lnTo>
                    <a:lnTo>
                      <a:pt x="523" y="179"/>
                    </a:lnTo>
                    <a:lnTo>
                      <a:pt x="518" y="184"/>
                    </a:lnTo>
                    <a:lnTo>
                      <a:pt x="517" y="185"/>
                    </a:lnTo>
                    <a:lnTo>
                      <a:pt x="512" y="190"/>
                    </a:lnTo>
                    <a:lnTo>
                      <a:pt x="511" y="191"/>
                    </a:lnTo>
                    <a:lnTo>
                      <a:pt x="506" y="196"/>
                    </a:lnTo>
                    <a:lnTo>
                      <a:pt x="504" y="197"/>
                    </a:lnTo>
                    <a:lnTo>
                      <a:pt x="499" y="202"/>
                    </a:lnTo>
                    <a:lnTo>
                      <a:pt x="497" y="203"/>
                    </a:lnTo>
                    <a:lnTo>
                      <a:pt x="492" y="208"/>
                    </a:lnTo>
                    <a:lnTo>
                      <a:pt x="490" y="209"/>
                    </a:lnTo>
                    <a:lnTo>
                      <a:pt x="485" y="214"/>
                    </a:lnTo>
                    <a:lnTo>
                      <a:pt x="483" y="215"/>
                    </a:lnTo>
                    <a:lnTo>
                      <a:pt x="477" y="220"/>
                    </a:lnTo>
                    <a:lnTo>
                      <a:pt x="476" y="221"/>
                    </a:lnTo>
                    <a:lnTo>
                      <a:pt x="470" y="226"/>
                    </a:lnTo>
                    <a:lnTo>
                      <a:pt x="468" y="227"/>
                    </a:lnTo>
                    <a:lnTo>
                      <a:pt x="462" y="232"/>
                    </a:lnTo>
                    <a:lnTo>
                      <a:pt x="460" y="233"/>
                    </a:lnTo>
                    <a:lnTo>
                      <a:pt x="454" y="237"/>
                    </a:lnTo>
                    <a:lnTo>
                      <a:pt x="452" y="239"/>
                    </a:lnTo>
                    <a:lnTo>
                      <a:pt x="446" y="243"/>
                    </a:lnTo>
                    <a:lnTo>
                      <a:pt x="444" y="244"/>
                    </a:lnTo>
                    <a:lnTo>
                      <a:pt x="438" y="249"/>
                    </a:lnTo>
                    <a:lnTo>
                      <a:pt x="436" y="250"/>
                    </a:lnTo>
                    <a:lnTo>
                      <a:pt x="429" y="255"/>
                    </a:lnTo>
                    <a:lnTo>
                      <a:pt x="428" y="256"/>
                    </a:lnTo>
                    <a:lnTo>
                      <a:pt x="421" y="261"/>
                    </a:lnTo>
                    <a:lnTo>
                      <a:pt x="419" y="262"/>
                    </a:lnTo>
                    <a:lnTo>
                      <a:pt x="412" y="266"/>
                    </a:lnTo>
                    <a:lnTo>
                      <a:pt x="410" y="268"/>
                    </a:lnTo>
                    <a:lnTo>
                      <a:pt x="403" y="272"/>
                    </a:lnTo>
                    <a:lnTo>
                      <a:pt x="402" y="273"/>
                    </a:lnTo>
                    <a:lnTo>
                      <a:pt x="395" y="278"/>
                    </a:lnTo>
                    <a:lnTo>
                      <a:pt x="393" y="279"/>
                    </a:lnTo>
                    <a:lnTo>
                      <a:pt x="386" y="283"/>
                    </a:lnTo>
                    <a:lnTo>
                      <a:pt x="384" y="284"/>
                    </a:lnTo>
                    <a:lnTo>
                      <a:pt x="377" y="289"/>
                    </a:lnTo>
                    <a:lnTo>
                      <a:pt x="375" y="290"/>
                    </a:lnTo>
                    <a:lnTo>
                      <a:pt x="368" y="294"/>
                    </a:lnTo>
                    <a:lnTo>
                      <a:pt x="366" y="295"/>
                    </a:lnTo>
                    <a:lnTo>
                      <a:pt x="359" y="299"/>
                    </a:lnTo>
                    <a:lnTo>
                      <a:pt x="357" y="300"/>
                    </a:lnTo>
                    <a:lnTo>
                      <a:pt x="350" y="304"/>
                    </a:lnTo>
                    <a:lnTo>
                      <a:pt x="348" y="305"/>
                    </a:lnTo>
                    <a:lnTo>
                      <a:pt x="341" y="309"/>
                    </a:lnTo>
                    <a:lnTo>
                      <a:pt x="339" y="310"/>
                    </a:lnTo>
                    <a:lnTo>
                      <a:pt x="331" y="314"/>
                    </a:lnTo>
                    <a:lnTo>
                      <a:pt x="330" y="315"/>
                    </a:lnTo>
                    <a:lnTo>
                      <a:pt x="322" y="319"/>
                    </a:lnTo>
                    <a:lnTo>
                      <a:pt x="320" y="320"/>
                    </a:lnTo>
                    <a:lnTo>
                      <a:pt x="313" y="324"/>
                    </a:lnTo>
                    <a:lnTo>
                      <a:pt x="311" y="325"/>
                    </a:lnTo>
                    <a:lnTo>
                      <a:pt x="304" y="328"/>
                    </a:lnTo>
                    <a:lnTo>
                      <a:pt x="302" y="329"/>
                    </a:lnTo>
                    <a:lnTo>
                      <a:pt x="295" y="333"/>
                    </a:lnTo>
                    <a:lnTo>
                      <a:pt x="293" y="334"/>
                    </a:lnTo>
                    <a:lnTo>
                      <a:pt x="286" y="337"/>
                    </a:lnTo>
                    <a:lnTo>
                      <a:pt x="284" y="338"/>
                    </a:lnTo>
                    <a:lnTo>
                      <a:pt x="277" y="341"/>
                    </a:lnTo>
                    <a:lnTo>
                      <a:pt x="275" y="342"/>
                    </a:lnTo>
                    <a:lnTo>
                      <a:pt x="268" y="345"/>
                    </a:lnTo>
                    <a:lnTo>
                      <a:pt x="267" y="346"/>
                    </a:lnTo>
                    <a:lnTo>
                      <a:pt x="260" y="349"/>
                    </a:lnTo>
                    <a:lnTo>
                      <a:pt x="258" y="350"/>
                    </a:lnTo>
                    <a:lnTo>
                      <a:pt x="251" y="353"/>
                    </a:lnTo>
                    <a:lnTo>
                      <a:pt x="249" y="353"/>
                    </a:lnTo>
                    <a:lnTo>
                      <a:pt x="242" y="356"/>
                    </a:lnTo>
                    <a:lnTo>
                      <a:pt x="241" y="357"/>
                    </a:lnTo>
                    <a:lnTo>
                      <a:pt x="234" y="359"/>
                    </a:lnTo>
                    <a:lnTo>
                      <a:pt x="232" y="360"/>
                    </a:lnTo>
                    <a:lnTo>
                      <a:pt x="226" y="362"/>
                    </a:lnTo>
                    <a:lnTo>
                      <a:pt x="224" y="363"/>
                    </a:lnTo>
                    <a:lnTo>
                      <a:pt x="218" y="365"/>
                    </a:lnTo>
                    <a:lnTo>
                      <a:pt x="216" y="366"/>
                    </a:lnTo>
                    <a:lnTo>
                      <a:pt x="210" y="368"/>
                    </a:lnTo>
                    <a:lnTo>
                      <a:pt x="208" y="369"/>
                    </a:lnTo>
                    <a:lnTo>
                      <a:pt x="202" y="371"/>
                    </a:lnTo>
                    <a:lnTo>
                      <a:pt x="200" y="371"/>
                    </a:lnTo>
                    <a:lnTo>
                      <a:pt x="194" y="373"/>
                    </a:lnTo>
                    <a:lnTo>
                      <a:pt x="193" y="373"/>
                    </a:lnTo>
                    <a:lnTo>
                      <a:pt x="187" y="375"/>
                    </a:lnTo>
                    <a:lnTo>
                      <a:pt x="185" y="375"/>
                    </a:lnTo>
                    <a:lnTo>
                      <a:pt x="180" y="377"/>
                    </a:lnTo>
                    <a:lnTo>
                      <a:pt x="178" y="377"/>
                    </a:lnTo>
                    <a:lnTo>
                      <a:pt x="173" y="379"/>
                    </a:lnTo>
                    <a:lnTo>
                      <a:pt x="171" y="379"/>
                    </a:lnTo>
                    <a:lnTo>
                      <a:pt x="166" y="380"/>
                    </a:lnTo>
                    <a:lnTo>
                      <a:pt x="165" y="380"/>
                    </a:lnTo>
                    <a:lnTo>
                      <a:pt x="159" y="381"/>
                    </a:lnTo>
                    <a:lnTo>
                      <a:pt x="158" y="381"/>
                    </a:lnTo>
                    <a:lnTo>
                      <a:pt x="153" y="382"/>
                    </a:lnTo>
                    <a:lnTo>
                      <a:pt x="147" y="383"/>
                    </a:lnTo>
                    <a:lnTo>
                      <a:pt x="146" y="383"/>
                    </a:lnTo>
                    <a:lnTo>
                      <a:pt x="141" y="383"/>
                    </a:lnTo>
                    <a:lnTo>
                      <a:pt x="140" y="383"/>
                    </a:lnTo>
                    <a:lnTo>
                      <a:pt x="135" y="382"/>
                    </a:lnTo>
                    <a:lnTo>
                      <a:pt x="134" y="382"/>
                    </a:lnTo>
                    <a:lnTo>
                      <a:pt x="129" y="382"/>
                    </a:lnTo>
                    <a:lnTo>
                      <a:pt x="128" y="381"/>
                    </a:lnTo>
                    <a:lnTo>
                      <a:pt x="124" y="380"/>
                    </a:lnTo>
                    <a:lnTo>
                      <a:pt x="122" y="380"/>
                    </a:lnTo>
                    <a:lnTo>
                      <a:pt x="118" y="379"/>
                    </a:lnTo>
                    <a:lnTo>
                      <a:pt x="117" y="378"/>
                    </a:lnTo>
                    <a:lnTo>
                      <a:pt x="112" y="377"/>
                    </a:lnTo>
                    <a:lnTo>
                      <a:pt x="111" y="376"/>
                    </a:lnTo>
                    <a:lnTo>
                      <a:pt x="107" y="374"/>
                    </a:lnTo>
                    <a:lnTo>
                      <a:pt x="106" y="374"/>
                    </a:lnTo>
                    <a:lnTo>
                      <a:pt x="101" y="371"/>
                    </a:lnTo>
                    <a:lnTo>
                      <a:pt x="100" y="371"/>
                    </a:lnTo>
                    <a:lnTo>
                      <a:pt x="96" y="368"/>
                    </a:lnTo>
                    <a:lnTo>
                      <a:pt x="95" y="367"/>
                    </a:lnTo>
                    <a:lnTo>
                      <a:pt x="91" y="364"/>
                    </a:lnTo>
                    <a:lnTo>
                      <a:pt x="90" y="364"/>
                    </a:lnTo>
                    <a:lnTo>
                      <a:pt x="86" y="361"/>
                    </a:lnTo>
                    <a:lnTo>
                      <a:pt x="85" y="360"/>
                    </a:lnTo>
                    <a:lnTo>
                      <a:pt x="81" y="356"/>
                    </a:lnTo>
                    <a:lnTo>
                      <a:pt x="80" y="355"/>
                    </a:lnTo>
                    <a:lnTo>
                      <a:pt x="76" y="352"/>
                    </a:lnTo>
                    <a:lnTo>
                      <a:pt x="75" y="351"/>
                    </a:lnTo>
                    <a:lnTo>
                      <a:pt x="71" y="347"/>
                    </a:lnTo>
                    <a:lnTo>
                      <a:pt x="70" y="346"/>
                    </a:lnTo>
                    <a:lnTo>
                      <a:pt x="66" y="342"/>
                    </a:lnTo>
                    <a:lnTo>
                      <a:pt x="66" y="341"/>
                    </a:lnTo>
                    <a:lnTo>
                      <a:pt x="62" y="336"/>
                    </a:lnTo>
                    <a:lnTo>
                      <a:pt x="61" y="335"/>
                    </a:lnTo>
                    <a:lnTo>
                      <a:pt x="58" y="331"/>
                    </a:lnTo>
                    <a:lnTo>
                      <a:pt x="57" y="330"/>
                    </a:lnTo>
                    <a:lnTo>
                      <a:pt x="53" y="325"/>
                    </a:lnTo>
                    <a:lnTo>
                      <a:pt x="52" y="324"/>
                    </a:lnTo>
                    <a:lnTo>
                      <a:pt x="49" y="319"/>
                    </a:lnTo>
                    <a:lnTo>
                      <a:pt x="48" y="317"/>
                    </a:lnTo>
                    <a:lnTo>
                      <a:pt x="45" y="312"/>
                    </a:lnTo>
                    <a:lnTo>
                      <a:pt x="44" y="311"/>
                    </a:lnTo>
                    <a:lnTo>
                      <a:pt x="41" y="306"/>
                    </a:lnTo>
                    <a:lnTo>
                      <a:pt x="41" y="304"/>
                    </a:lnTo>
                    <a:lnTo>
                      <a:pt x="38" y="299"/>
                    </a:lnTo>
                    <a:lnTo>
                      <a:pt x="37" y="298"/>
                    </a:lnTo>
                    <a:lnTo>
                      <a:pt x="34" y="292"/>
                    </a:lnTo>
                    <a:lnTo>
                      <a:pt x="33" y="291"/>
                    </a:lnTo>
                    <a:lnTo>
                      <a:pt x="31" y="285"/>
                    </a:lnTo>
                    <a:lnTo>
                      <a:pt x="30" y="284"/>
                    </a:lnTo>
                    <a:lnTo>
                      <a:pt x="27" y="278"/>
                    </a:lnTo>
                    <a:lnTo>
                      <a:pt x="27" y="276"/>
                    </a:lnTo>
                    <a:lnTo>
                      <a:pt x="24" y="270"/>
                    </a:lnTo>
                    <a:lnTo>
                      <a:pt x="24" y="269"/>
                    </a:lnTo>
                    <a:lnTo>
                      <a:pt x="21" y="263"/>
                    </a:lnTo>
                    <a:lnTo>
                      <a:pt x="21" y="261"/>
                    </a:lnTo>
                    <a:lnTo>
                      <a:pt x="19" y="255"/>
                    </a:lnTo>
                    <a:lnTo>
                      <a:pt x="18" y="254"/>
                    </a:lnTo>
                    <a:lnTo>
                      <a:pt x="16" y="248"/>
                    </a:lnTo>
                    <a:lnTo>
                      <a:pt x="16" y="246"/>
                    </a:lnTo>
                    <a:lnTo>
                      <a:pt x="14" y="240"/>
                    </a:lnTo>
                    <a:lnTo>
                      <a:pt x="13" y="238"/>
                    </a:lnTo>
                    <a:lnTo>
                      <a:pt x="11" y="232"/>
                    </a:lnTo>
                    <a:lnTo>
                      <a:pt x="11" y="231"/>
                    </a:lnTo>
                    <a:lnTo>
                      <a:pt x="9" y="224"/>
                    </a:lnTo>
                    <a:lnTo>
                      <a:pt x="9" y="223"/>
                    </a:lnTo>
                    <a:lnTo>
                      <a:pt x="7" y="216"/>
                    </a:lnTo>
                    <a:lnTo>
                      <a:pt x="7" y="215"/>
                    </a:lnTo>
                    <a:lnTo>
                      <a:pt x="6" y="208"/>
                    </a:lnTo>
                    <a:lnTo>
                      <a:pt x="5" y="207"/>
                    </a:lnTo>
                    <a:lnTo>
                      <a:pt x="4" y="200"/>
                    </a:lnTo>
                    <a:lnTo>
                      <a:pt x="4" y="199"/>
                    </a:lnTo>
                    <a:lnTo>
                      <a:pt x="3" y="193"/>
                    </a:lnTo>
                    <a:lnTo>
                      <a:pt x="3" y="191"/>
                    </a:lnTo>
                    <a:lnTo>
                      <a:pt x="2" y="185"/>
                    </a:lnTo>
                    <a:lnTo>
                      <a:pt x="2" y="183"/>
                    </a:lnTo>
                    <a:lnTo>
                      <a:pt x="1" y="177"/>
                    </a:lnTo>
                    <a:lnTo>
                      <a:pt x="1" y="175"/>
                    </a:lnTo>
                    <a:lnTo>
                      <a:pt x="0" y="169"/>
                    </a:lnTo>
                    <a:lnTo>
                      <a:pt x="0" y="167"/>
                    </a:lnTo>
                    <a:lnTo>
                      <a:pt x="0" y="161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0" y="152"/>
                    </a:lnTo>
                    <a:lnTo>
                      <a:pt x="0" y="146"/>
                    </a:lnTo>
                    <a:lnTo>
                      <a:pt x="0" y="144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1"/>
                    </a:lnTo>
                    <a:lnTo>
                      <a:pt x="1" y="129"/>
                    </a:lnTo>
                    <a:lnTo>
                      <a:pt x="1" y="124"/>
                    </a:lnTo>
                    <a:lnTo>
                      <a:pt x="1" y="122"/>
                    </a:lnTo>
                    <a:lnTo>
                      <a:pt x="2" y="117"/>
                    </a:lnTo>
                    <a:lnTo>
                      <a:pt x="2" y="115"/>
                    </a:lnTo>
                    <a:lnTo>
                      <a:pt x="3" y="110"/>
                    </a:lnTo>
                    <a:lnTo>
                      <a:pt x="3" y="108"/>
                    </a:lnTo>
                    <a:lnTo>
                      <a:pt x="5" y="103"/>
                    </a:lnTo>
                    <a:lnTo>
                      <a:pt x="5" y="101"/>
                    </a:lnTo>
                    <a:lnTo>
                      <a:pt x="6" y="96"/>
                    </a:lnTo>
                    <a:lnTo>
                      <a:pt x="7" y="95"/>
                    </a:lnTo>
                    <a:lnTo>
                      <a:pt x="8" y="90"/>
                    </a:lnTo>
                    <a:lnTo>
                      <a:pt x="8" y="89"/>
                    </a:lnTo>
                    <a:lnTo>
                      <a:pt x="10" y="84"/>
                    </a:lnTo>
                    <a:lnTo>
                      <a:pt x="11" y="82"/>
                    </a:lnTo>
                    <a:lnTo>
                      <a:pt x="13" y="78"/>
                    </a:lnTo>
                    <a:lnTo>
                      <a:pt x="13" y="76"/>
                    </a:lnTo>
                    <a:lnTo>
                      <a:pt x="15" y="72"/>
                    </a:lnTo>
                    <a:lnTo>
                      <a:pt x="16" y="71"/>
                    </a:lnTo>
                    <a:lnTo>
                      <a:pt x="18" y="66"/>
                    </a:lnTo>
                    <a:lnTo>
                      <a:pt x="19" y="65"/>
                    </a:lnTo>
                    <a:lnTo>
                      <a:pt x="21" y="61"/>
                    </a:lnTo>
                    <a:lnTo>
                      <a:pt x="22" y="60"/>
                    </a:lnTo>
                    <a:lnTo>
                      <a:pt x="25" y="56"/>
                    </a:lnTo>
                    <a:lnTo>
                      <a:pt x="26" y="55"/>
                    </a:lnTo>
                    <a:lnTo>
                      <a:pt x="29" y="52"/>
                    </a:lnTo>
                    <a:lnTo>
                      <a:pt x="29" y="51"/>
                    </a:lnTo>
                    <a:lnTo>
                      <a:pt x="33" y="47"/>
                    </a:lnTo>
                    <a:lnTo>
                      <a:pt x="33" y="46"/>
                    </a:lnTo>
                    <a:lnTo>
                      <a:pt x="37" y="43"/>
                    </a:lnTo>
                    <a:lnTo>
                      <a:pt x="38" y="43"/>
                    </a:lnTo>
                    <a:lnTo>
                      <a:pt x="42" y="40"/>
                    </a:lnTo>
                    <a:lnTo>
                      <a:pt x="42" y="39"/>
                    </a:lnTo>
                    <a:lnTo>
                      <a:pt x="46" y="36"/>
                    </a:lnTo>
                    <a:lnTo>
                      <a:pt x="47" y="36"/>
                    </a:lnTo>
                    <a:lnTo>
                      <a:pt x="52" y="33"/>
                    </a:lnTo>
                    <a:lnTo>
                      <a:pt x="53" y="33"/>
                    </a:lnTo>
                    <a:lnTo>
                      <a:pt x="57" y="31"/>
                    </a:lnTo>
                    <a:lnTo>
                      <a:pt x="58" y="31"/>
                    </a:lnTo>
                    <a:lnTo>
                      <a:pt x="63" y="28"/>
                    </a:lnTo>
                    <a:lnTo>
                      <a:pt x="64" y="28"/>
                    </a:lnTo>
                    <a:lnTo>
                      <a:pt x="69" y="26"/>
                    </a:lnTo>
                    <a:lnTo>
                      <a:pt x="70" y="26"/>
                    </a:lnTo>
                    <a:lnTo>
                      <a:pt x="76" y="24"/>
                    </a:lnTo>
                    <a:lnTo>
                      <a:pt x="77" y="24"/>
                    </a:lnTo>
                    <a:lnTo>
                      <a:pt x="82" y="22"/>
                    </a:lnTo>
                    <a:lnTo>
                      <a:pt x="84" y="22"/>
                    </a:lnTo>
                    <a:lnTo>
                      <a:pt x="89" y="20"/>
                    </a:lnTo>
                    <a:lnTo>
                      <a:pt x="91" y="20"/>
                    </a:lnTo>
                    <a:lnTo>
                      <a:pt x="97" y="18"/>
                    </a:lnTo>
                    <a:lnTo>
                      <a:pt x="98" y="18"/>
                    </a:lnTo>
                    <a:lnTo>
                      <a:pt x="105" y="16"/>
                    </a:lnTo>
                    <a:lnTo>
                      <a:pt x="106" y="16"/>
                    </a:lnTo>
                    <a:lnTo>
                      <a:pt x="113" y="15"/>
                    </a:lnTo>
                    <a:lnTo>
                      <a:pt x="114" y="14"/>
                    </a:lnTo>
                    <a:lnTo>
                      <a:pt x="121" y="13"/>
                    </a:lnTo>
                    <a:lnTo>
                      <a:pt x="122" y="13"/>
                    </a:lnTo>
                    <a:lnTo>
                      <a:pt x="129" y="12"/>
                    </a:lnTo>
                    <a:lnTo>
                      <a:pt x="131" y="11"/>
                    </a:lnTo>
                    <a:lnTo>
                      <a:pt x="138" y="10"/>
                    </a:lnTo>
                    <a:lnTo>
                      <a:pt x="140" y="10"/>
                    </a:lnTo>
                    <a:lnTo>
                      <a:pt x="147" y="9"/>
                    </a:lnTo>
                    <a:lnTo>
                      <a:pt x="149" y="9"/>
                    </a:lnTo>
                    <a:lnTo>
                      <a:pt x="156" y="8"/>
                    </a:lnTo>
                    <a:lnTo>
                      <a:pt x="158" y="7"/>
                    </a:lnTo>
                    <a:lnTo>
                      <a:pt x="165" y="6"/>
                    </a:lnTo>
                    <a:lnTo>
                      <a:pt x="167" y="6"/>
                    </a:lnTo>
                    <a:lnTo>
                      <a:pt x="175" y="5"/>
                    </a:lnTo>
                    <a:lnTo>
                      <a:pt x="177" y="5"/>
                    </a:lnTo>
                    <a:lnTo>
                      <a:pt x="184" y="4"/>
                    </a:lnTo>
                    <a:lnTo>
                      <a:pt x="186" y="4"/>
                    </a:lnTo>
                    <a:lnTo>
                      <a:pt x="194" y="4"/>
                    </a:lnTo>
                    <a:lnTo>
                      <a:pt x="196" y="3"/>
                    </a:lnTo>
                    <a:lnTo>
                      <a:pt x="204" y="3"/>
                    </a:lnTo>
                    <a:lnTo>
                      <a:pt x="206" y="3"/>
                    </a:lnTo>
                    <a:lnTo>
                      <a:pt x="214" y="2"/>
                    </a:lnTo>
                    <a:lnTo>
                      <a:pt x="216" y="2"/>
                    </a:lnTo>
                    <a:lnTo>
                      <a:pt x="224" y="2"/>
                    </a:lnTo>
                    <a:lnTo>
                      <a:pt x="226" y="1"/>
                    </a:lnTo>
                    <a:lnTo>
                      <a:pt x="234" y="1"/>
                    </a:lnTo>
                    <a:lnTo>
                      <a:pt x="236" y="1"/>
                    </a:lnTo>
                    <a:lnTo>
                      <a:pt x="245" y="1"/>
                    </a:lnTo>
                    <a:lnTo>
                      <a:pt x="247" y="1"/>
                    </a:lnTo>
                    <a:lnTo>
                      <a:pt x="255" y="0"/>
                    </a:lnTo>
                    <a:lnTo>
                      <a:pt x="257" y="0"/>
                    </a:lnTo>
                    <a:lnTo>
                      <a:pt x="265" y="0"/>
                    </a:lnTo>
                    <a:lnTo>
                      <a:pt x="267" y="0"/>
                    </a:lnTo>
                    <a:lnTo>
                      <a:pt x="276" y="0"/>
                    </a:lnTo>
                    <a:lnTo>
                      <a:pt x="278" y="0"/>
                    </a:lnTo>
                    <a:lnTo>
                      <a:pt x="286" y="0"/>
                    </a:lnTo>
                    <a:lnTo>
                      <a:pt x="288" y="0"/>
                    </a:lnTo>
                    <a:lnTo>
                      <a:pt x="297" y="0"/>
                    </a:lnTo>
                    <a:lnTo>
                      <a:pt x="299" y="0"/>
                    </a:lnTo>
                    <a:lnTo>
                      <a:pt x="307" y="1"/>
                    </a:lnTo>
                    <a:lnTo>
                      <a:pt x="309" y="1"/>
                    </a:lnTo>
                    <a:lnTo>
                      <a:pt x="318" y="1"/>
                    </a:lnTo>
                    <a:lnTo>
                      <a:pt x="320" y="1"/>
                    </a:lnTo>
                    <a:lnTo>
                      <a:pt x="328" y="1"/>
                    </a:lnTo>
                    <a:lnTo>
                      <a:pt x="330" y="1"/>
                    </a:lnTo>
                    <a:lnTo>
                      <a:pt x="339" y="2"/>
                    </a:lnTo>
                    <a:lnTo>
                      <a:pt x="341" y="2"/>
                    </a:lnTo>
                    <a:lnTo>
                      <a:pt x="349" y="2"/>
                    </a:lnTo>
                    <a:lnTo>
                      <a:pt x="351" y="3"/>
                    </a:lnTo>
                    <a:lnTo>
                      <a:pt x="359" y="3"/>
                    </a:lnTo>
                    <a:lnTo>
                      <a:pt x="361" y="3"/>
                    </a:lnTo>
                    <a:lnTo>
                      <a:pt x="370" y="4"/>
                    </a:lnTo>
                    <a:lnTo>
                      <a:pt x="372" y="4"/>
                    </a:lnTo>
                    <a:lnTo>
                      <a:pt x="380" y="5"/>
                    </a:lnTo>
                    <a:lnTo>
                      <a:pt x="382" y="5"/>
                    </a:lnTo>
                    <a:lnTo>
                      <a:pt x="390" y="6"/>
                    </a:lnTo>
                    <a:lnTo>
                      <a:pt x="392" y="6"/>
                    </a:lnTo>
                    <a:lnTo>
                      <a:pt x="400" y="7"/>
                    </a:lnTo>
                    <a:lnTo>
                      <a:pt x="402" y="8"/>
                    </a:lnTo>
                    <a:lnTo>
                      <a:pt x="409" y="9"/>
                    </a:lnTo>
                    <a:lnTo>
                      <a:pt x="411" y="9"/>
                    </a:lnTo>
                    <a:lnTo>
                      <a:pt x="419" y="10"/>
                    </a:lnTo>
                    <a:lnTo>
                      <a:pt x="421" y="10"/>
                    </a:lnTo>
                    <a:lnTo>
                      <a:pt x="428" y="11"/>
                    </a:lnTo>
                    <a:lnTo>
                      <a:pt x="430" y="12"/>
                    </a:lnTo>
                    <a:lnTo>
                      <a:pt x="438" y="13"/>
                    </a:lnTo>
                    <a:lnTo>
                      <a:pt x="439" y="13"/>
                    </a:lnTo>
                    <a:lnTo>
                      <a:pt x="447" y="15"/>
                    </a:lnTo>
                    <a:lnTo>
                      <a:pt x="448" y="15"/>
                    </a:lnTo>
                    <a:lnTo>
                      <a:pt x="456" y="17"/>
                    </a:lnTo>
                    <a:lnTo>
                      <a:pt x="457" y="17"/>
                    </a:lnTo>
                    <a:lnTo>
                      <a:pt x="464" y="19"/>
                    </a:lnTo>
                    <a:lnTo>
                      <a:pt x="466" y="19"/>
                    </a:lnTo>
                    <a:lnTo>
                      <a:pt x="473" y="21"/>
                    </a:lnTo>
                    <a:lnTo>
                      <a:pt x="474" y="21"/>
                    </a:lnTo>
                    <a:lnTo>
                      <a:pt x="481" y="23"/>
                    </a:lnTo>
                    <a:lnTo>
                      <a:pt x="482" y="23"/>
                    </a:lnTo>
                    <a:lnTo>
                      <a:pt x="489" y="25"/>
                    </a:lnTo>
                    <a:lnTo>
                      <a:pt x="490" y="26"/>
                    </a:lnTo>
                    <a:lnTo>
                      <a:pt x="496" y="27"/>
                    </a:lnTo>
                    <a:lnTo>
                      <a:pt x="498" y="28"/>
                    </a:lnTo>
                    <a:lnTo>
                      <a:pt x="504" y="30"/>
                    </a:lnTo>
                    <a:lnTo>
                      <a:pt x="505" y="31"/>
                    </a:lnTo>
                    <a:lnTo>
                      <a:pt x="511" y="33"/>
                    </a:lnTo>
                    <a:lnTo>
                      <a:pt x="512" y="33"/>
                    </a:lnTo>
                    <a:lnTo>
                      <a:pt x="518" y="35"/>
                    </a:lnTo>
                    <a:lnTo>
                      <a:pt x="519" y="36"/>
                    </a:lnTo>
                    <a:lnTo>
                      <a:pt x="524" y="38"/>
                    </a:lnTo>
                    <a:lnTo>
                      <a:pt x="525" y="39"/>
                    </a:lnTo>
                    <a:lnTo>
                      <a:pt x="530" y="41"/>
                    </a:lnTo>
                    <a:lnTo>
                      <a:pt x="531" y="42"/>
                    </a:lnTo>
                    <a:lnTo>
                      <a:pt x="536" y="44"/>
                    </a:lnTo>
                    <a:lnTo>
                      <a:pt x="537" y="45"/>
                    </a:lnTo>
                    <a:lnTo>
                      <a:pt x="541" y="48"/>
                    </a:lnTo>
                    <a:lnTo>
                      <a:pt x="542" y="48"/>
                    </a:lnTo>
                    <a:lnTo>
                      <a:pt x="546" y="51"/>
                    </a:lnTo>
                    <a:lnTo>
                      <a:pt x="547" y="52"/>
                    </a:lnTo>
                    <a:lnTo>
                      <a:pt x="551" y="54"/>
                    </a:lnTo>
                    <a:lnTo>
                      <a:pt x="552" y="55"/>
                    </a:lnTo>
                    <a:lnTo>
                      <a:pt x="555" y="58"/>
                    </a:lnTo>
                    <a:lnTo>
                      <a:pt x="556" y="59"/>
                    </a:lnTo>
                    <a:lnTo>
                      <a:pt x="559" y="62"/>
                    </a:lnTo>
                    <a:lnTo>
                      <a:pt x="562" y="65"/>
                    </a:lnTo>
                    <a:lnTo>
                      <a:pt x="563" y="66"/>
                    </a:lnTo>
                    <a:lnTo>
                      <a:pt x="565" y="69"/>
                    </a:lnTo>
                    <a:lnTo>
                      <a:pt x="566" y="70"/>
                    </a:lnTo>
                    <a:lnTo>
                      <a:pt x="567" y="74"/>
                    </a:lnTo>
                    <a:lnTo>
                      <a:pt x="568" y="74"/>
                    </a:lnTo>
                    <a:lnTo>
                      <a:pt x="569" y="78"/>
                    </a:lnTo>
                    <a:lnTo>
                      <a:pt x="570" y="79"/>
                    </a:lnTo>
                    <a:lnTo>
                      <a:pt x="571" y="82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5150" name="Rectangle 112"/>
              <p:cNvSpPr>
                <a:spLocks noChangeArrowheads="1"/>
              </p:cNvSpPr>
              <p:nvPr/>
            </p:nvSpPr>
            <p:spPr bwMode="auto">
              <a:xfrm>
                <a:off x="3378" y="2202"/>
                <a:ext cx="147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S</a:t>
                </a:r>
                <a:endParaRPr lang="tr-TR"/>
              </a:p>
            </p:txBody>
          </p:sp>
          <p:sp>
            <p:nvSpPr>
              <p:cNvPr id="85151" name="Rectangle 113"/>
              <p:cNvSpPr>
                <a:spLocks noChangeArrowheads="1"/>
              </p:cNvSpPr>
              <p:nvPr/>
            </p:nvSpPr>
            <p:spPr bwMode="auto">
              <a:xfrm>
                <a:off x="3456" y="2202"/>
                <a:ext cx="13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tr-TR"/>
              </a:p>
            </p:txBody>
          </p:sp>
          <p:sp>
            <p:nvSpPr>
              <p:cNvPr id="85152" name="Rectangle 114"/>
              <p:cNvSpPr>
                <a:spLocks noChangeArrowheads="1"/>
              </p:cNvSpPr>
              <p:nvPr/>
            </p:nvSpPr>
            <p:spPr bwMode="auto">
              <a:xfrm>
                <a:off x="3518" y="2202"/>
                <a:ext cx="112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f</a:t>
                </a:r>
                <a:endParaRPr lang="tr-TR"/>
              </a:p>
            </p:txBody>
          </p:sp>
          <p:sp>
            <p:nvSpPr>
              <p:cNvPr id="85153" name="Rectangle 115"/>
              <p:cNvSpPr>
                <a:spLocks noChangeArrowheads="1"/>
              </p:cNvSpPr>
              <p:nvPr/>
            </p:nvSpPr>
            <p:spPr bwMode="auto">
              <a:xfrm>
                <a:off x="3549" y="2202"/>
                <a:ext cx="11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endParaRPr lang="tr-TR"/>
              </a:p>
            </p:txBody>
          </p:sp>
          <p:sp>
            <p:nvSpPr>
              <p:cNvPr id="85154" name="Rectangle 116"/>
              <p:cNvSpPr>
                <a:spLocks noChangeArrowheads="1"/>
              </p:cNvSpPr>
              <p:nvPr/>
            </p:nvSpPr>
            <p:spPr bwMode="auto">
              <a:xfrm>
                <a:off x="3595" y="2202"/>
                <a:ext cx="13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tr-TR"/>
              </a:p>
            </p:txBody>
          </p:sp>
          <p:sp>
            <p:nvSpPr>
              <p:cNvPr id="85155" name="Rectangle 117"/>
              <p:cNvSpPr>
                <a:spLocks noChangeArrowheads="1"/>
              </p:cNvSpPr>
              <p:nvPr/>
            </p:nvSpPr>
            <p:spPr bwMode="auto">
              <a:xfrm>
                <a:off x="3378" y="2329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k</a:t>
                </a:r>
                <a:endParaRPr lang="tr-TR"/>
              </a:p>
            </p:txBody>
          </p:sp>
          <p:sp>
            <p:nvSpPr>
              <p:cNvPr id="85156" name="Rectangle 118"/>
              <p:cNvSpPr>
                <a:spLocks noChangeArrowheads="1"/>
              </p:cNvSpPr>
              <p:nvPr/>
            </p:nvSpPr>
            <p:spPr bwMode="auto">
              <a:xfrm>
                <a:off x="3456" y="2329"/>
                <a:ext cx="13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tr-TR"/>
              </a:p>
            </p:txBody>
          </p:sp>
          <p:sp>
            <p:nvSpPr>
              <p:cNvPr id="85157" name="Rectangle 119"/>
              <p:cNvSpPr>
                <a:spLocks noChangeArrowheads="1"/>
              </p:cNvSpPr>
              <p:nvPr/>
            </p:nvSpPr>
            <p:spPr bwMode="auto">
              <a:xfrm>
                <a:off x="3518" y="2329"/>
                <a:ext cx="12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s</a:t>
                </a:r>
                <a:endParaRPr lang="tr-TR"/>
              </a:p>
            </p:txBody>
          </p:sp>
          <p:sp>
            <p:nvSpPr>
              <p:cNvPr id="85158" name="Rectangle 120"/>
              <p:cNvSpPr>
                <a:spLocks noChangeArrowheads="1"/>
              </p:cNvSpPr>
              <p:nvPr/>
            </p:nvSpPr>
            <p:spPr bwMode="auto">
              <a:xfrm>
                <a:off x="3580" y="2329"/>
                <a:ext cx="13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tr-TR"/>
              </a:p>
            </p:txBody>
          </p:sp>
          <p:sp>
            <p:nvSpPr>
              <p:cNvPr id="85159" name="Rectangle 121"/>
              <p:cNvSpPr>
                <a:spLocks noChangeArrowheads="1"/>
              </p:cNvSpPr>
              <p:nvPr/>
            </p:nvSpPr>
            <p:spPr bwMode="auto">
              <a:xfrm>
                <a:off x="3642" y="2329"/>
                <a:ext cx="12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s</a:t>
                </a:r>
                <a:endParaRPr lang="tr-TR"/>
              </a:p>
            </p:txBody>
          </p:sp>
          <p:sp>
            <p:nvSpPr>
              <p:cNvPr id="85160" name="Rectangle 122"/>
              <p:cNvSpPr>
                <a:spLocks noChangeArrowheads="1"/>
              </p:cNvSpPr>
              <p:nvPr/>
            </p:nvSpPr>
            <p:spPr bwMode="auto">
              <a:xfrm>
                <a:off x="3704" y="2329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tr-TR"/>
              </a:p>
            </p:txBody>
          </p:sp>
          <p:sp>
            <p:nvSpPr>
              <p:cNvPr id="85161" name="Freeform 123"/>
              <p:cNvSpPr>
                <a:spLocks/>
              </p:cNvSpPr>
              <p:nvPr/>
            </p:nvSpPr>
            <p:spPr bwMode="auto">
              <a:xfrm>
                <a:off x="4138" y="2260"/>
                <a:ext cx="474" cy="344"/>
              </a:xfrm>
              <a:custGeom>
                <a:avLst/>
                <a:gdLst>
                  <a:gd name="T0" fmla="*/ 231 w 306"/>
                  <a:gd name="T1" fmla="*/ 6 h 327"/>
                  <a:gd name="T2" fmla="*/ 598 w 306"/>
                  <a:gd name="T3" fmla="*/ 3 h 327"/>
                  <a:gd name="T4" fmla="*/ 860 w 306"/>
                  <a:gd name="T5" fmla="*/ 2 h 327"/>
                  <a:gd name="T6" fmla="*/ 1216 w 306"/>
                  <a:gd name="T7" fmla="*/ 1 h 327"/>
                  <a:gd name="T8" fmla="*/ 1450 w 306"/>
                  <a:gd name="T9" fmla="*/ 0 h 327"/>
                  <a:gd name="T10" fmla="*/ 1792 w 306"/>
                  <a:gd name="T11" fmla="*/ 0 h 327"/>
                  <a:gd name="T12" fmla="*/ 2015 w 306"/>
                  <a:gd name="T13" fmla="*/ 1 h 327"/>
                  <a:gd name="T14" fmla="*/ 2342 w 306"/>
                  <a:gd name="T15" fmla="*/ 3 h 327"/>
                  <a:gd name="T16" fmla="*/ 2567 w 306"/>
                  <a:gd name="T17" fmla="*/ 4 h 327"/>
                  <a:gd name="T18" fmla="*/ 2892 w 306"/>
                  <a:gd name="T19" fmla="*/ 8 h 327"/>
                  <a:gd name="T20" fmla="*/ 3073 w 306"/>
                  <a:gd name="T21" fmla="*/ 17 h 327"/>
                  <a:gd name="T22" fmla="*/ 3391 w 306"/>
                  <a:gd name="T23" fmla="*/ 22 h 327"/>
                  <a:gd name="T24" fmla="*/ 3575 w 306"/>
                  <a:gd name="T25" fmla="*/ 25 h 327"/>
                  <a:gd name="T26" fmla="*/ 3871 w 306"/>
                  <a:gd name="T27" fmla="*/ 33 h 327"/>
                  <a:gd name="T28" fmla="*/ 4048 w 306"/>
                  <a:gd name="T29" fmla="*/ 41 h 327"/>
                  <a:gd name="T30" fmla="*/ 4300 w 306"/>
                  <a:gd name="T31" fmla="*/ 49 h 327"/>
                  <a:gd name="T32" fmla="*/ 4480 w 306"/>
                  <a:gd name="T33" fmla="*/ 56 h 327"/>
                  <a:gd name="T34" fmla="*/ 4711 w 306"/>
                  <a:gd name="T35" fmla="*/ 68 h 327"/>
                  <a:gd name="T36" fmla="*/ 4876 w 306"/>
                  <a:gd name="T37" fmla="*/ 76 h 327"/>
                  <a:gd name="T38" fmla="*/ 5099 w 306"/>
                  <a:gd name="T39" fmla="*/ 88 h 327"/>
                  <a:gd name="T40" fmla="*/ 5228 w 306"/>
                  <a:gd name="T41" fmla="*/ 99 h 327"/>
                  <a:gd name="T42" fmla="*/ 5411 w 306"/>
                  <a:gd name="T43" fmla="*/ 113 h 327"/>
                  <a:gd name="T44" fmla="*/ 5538 w 306"/>
                  <a:gd name="T45" fmla="*/ 122 h 327"/>
                  <a:gd name="T46" fmla="*/ 5716 w 306"/>
                  <a:gd name="T47" fmla="*/ 138 h 327"/>
                  <a:gd name="T48" fmla="*/ 5817 w 306"/>
                  <a:gd name="T49" fmla="*/ 149 h 327"/>
                  <a:gd name="T50" fmla="*/ 5965 w 306"/>
                  <a:gd name="T51" fmla="*/ 166 h 327"/>
                  <a:gd name="T52" fmla="*/ 6044 w 306"/>
                  <a:gd name="T53" fmla="*/ 178 h 327"/>
                  <a:gd name="T54" fmla="*/ 6188 w 306"/>
                  <a:gd name="T55" fmla="*/ 197 h 327"/>
                  <a:gd name="T56" fmla="*/ 6241 w 306"/>
                  <a:gd name="T57" fmla="*/ 209 h 327"/>
                  <a:gd name="T58" fmla="*/ 6356 w 306"/>
                  <a:gd name="T59" fmla="*/ 228 h 327"/>
                  <a:gd name="T60" fmla="*/ 6397 w 306"/>
                  <a:gd name="T61" fmla="*/ 242 h 327"/>
                  <a:gd name="T62" fmla="*/ 6467 w 306"/>
                  <a:gd name="T63" fmla="*/ 263 h 327"/>
                  <a:gd name="T64" fmla="*/ 6512 w 306"/>
                  <a:gd name="T65" fmla="*/ 277 h 327"/>
                  <a:gd name="T66" fmla="*/ 6515 w 306"/>
                  <a:gd name="T67" fmla="*/ 298 h 327"/>
                  <a:gd name="T68" fmla="*/ 6546 w 306"/>
                  <a:gd name="T69" fmla="*/ 312 h 327"/>
                  <a:gd name="T70" fmla="*/ 6546 w 306"/>
                  <a:gd name="T71" fmla="*/ 336 h 327"/>
                  <a:gd name="T72" fmla="*/ 6546 w 306"/>
                  <a:gd name="T73" fmla="*/ 349 h 327"/>
                  <a:gd name="T74" fmla="*/ 6512 w 306"/>
                  <a:gd name="T75" fmla="*/ 373 h 327"/>
                  <a:gd name="T76" fmla="*/ 6478 w 306"/>
                  <a:gd name="T77" fmla="*/ 387 h 327"/>
                  <a:gd name="T78" fmla="*/ 6419 w 306"/>
                  <a:gd name="T79" fmla="*/ 412 h 327"/>
                  <a:gd name="T80" fmla="*/ 6385 w 306"/>
                  <a:gd name="T81" fmla="*/ 427 h 327"/>
                  <a:gd name="T82" fmla="*/ 6270 w 306"/>
                  <a:gd name="T83" fmla="*/ 450 h 3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06"/>
                  <a:gd name="T127" fmla="*/ 0 h 327"/>
                  <a:gd name="T128" fmla="*/ 306 w 306"/>
                  <a:gd name="T129" fmla="*/ 327 h 3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06" h="327">
                    <a:moveTo>
                      <a:pt x="0" y="8"/>
                    </a:moveTo>
                    <a:lnTo>
                      <a:pt x="9" y="6"/>
                    </a:lnTo>
                    <a:lnTo>
                      <a:pt x="11" y="6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7" y="1"/>
                    </a:lnTo>
                    <a:lnTo>
                      <a:pt x="49" y="1"/>
                    </a:lnTo>
                    <a:lnTo>
                      <a:pt x="57" y="1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68" y="0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84" y="0"/>
                    </a:lnTo>
                    <a:lnTo>
                      <a:pt x="86" y="1"/>
                    </a:lnTo>
                    <a:lnTo>
                      <a:pt x="93" y="1"/>
                    </a:lnTo>
                    <a:lnTo>
                      <a:pt x="94" y="1"/>
                    </a:lnTo>
                    <a:lnTo>
                      <a:pt x="101" y="2"/>
                    </a:lnTo>
                    <a:lnTo>
                      <a:pt x="103" y="2"/>
                    </a:lnTo>
                    <a:lnTo>
                      <a:pt x="110" y="3"/>
                    </a:lnTo>
                    <a:lnTo>
                      <a:pt x="112" y="3"/>
                    </a:lnTo>
                    <a:lnTo>
                      <a:pt x="118" y="4"/>
                    </a:lnTo>
                    <a:lnTo>
                      <a:pt x="120" y="4"/>
                    </a:lnTo>
                    <a:lnTo>
                      <a:pt x="127" y="6"/>
                    </a:lnTo>
                    <a:lnTo>
                      <a:pt x="128" y="6"/>
                    </a:lnTo>
                    <a:lnTo>
                      <a:pt x="135" y="8"/>
                    </a:lnTo>
                    <a:lnTo>
                      <a:pt x="136" y="8"/>
                    </a:lnTo>
                    <a:lnTo>
                      <a:pt x="143" y="10"/>
                    </a:lnTo>
                    <a:lnTo>
                      <a:pt x="144" y="10"/>
                    </a:lnTo>
                    <a:lnTo>
                      <a:pt x="151" y="12"/>
                    </a:lnTo>
                    <a:lnTo>
                      <a:pt x="152" y="12"/>
                    </a:lnTo>
                    <a:lnTo>
                      <a:pt x="158" y="15"/>
                    </a:lnTo>
                    <a:lnTo>
                      <a:pt x="160" y="15"/>
                    </a:lnTo>
                    <a:lnTo>
                      <a:pt x="166" y="17"/>
                    </a:lnTo>
                    <a:lnTo>
                      <a:pt x="167" y="18"/>
                    </a:lnTo>
                    <a:lnTo>
                      <a:pt x="173" y="20"/>
                    </a:lnTo>
                    <a:lnTo>
                      <a:pt x="175" y="21"/>
                    </a:lnTo>
                    <a:lnTo>
                      <a:pt x="181" y="24"/>
                    </a:lnTo>
                    <a:lnTo>
                      <a:pt x="182" y="24"/>
                    </a:lnTo>
                    <a:lnTo>
                      <a:pt x="188" y="27"/>
                    </a:lnTo>
                    <a:lnTo>
                      <a:pt x="189" y="28"/>
                    </a:lnTo>
                    <a:lnTo>
                      <a:pt x="195" y="31"/>
                    </a:lnTo>
                    <a:lnTo>
                      <a:pt x="196" y="31"/>
                    </a:lnTo>
                    <a:lnTo>
                      <a:pt x="201" y="35"/>
                    </a:lnTo>
                    <a:lnTo>
                      <a:pt x="203" y="35"/>
                    </a:lnTo>
                    <a:lnTo>
                      <a:pt x="208" y="39"/>
                    </a:lnTo>
                    <a:lnTo>
                      <a:pt x="209" y="40"/>
                    </a:lnTo>
                    <a:lnTo>
                      <a:pt x="214" y="43"/>
                    </a:lnTo>
                    <a:lnTo>
                      <a:pt x="215" y="44"/>
                    </a:lnTo>
                    <a:lnTo>
                      <a:pt x="220" y="48"/>
                    </a:lnTo>
                    <a:lnTo>
                      <a:pt x="222" y="49"/>
                    </a:lnTo>
                    <a:lnTo>
                      <a:pt x="226" y="52"/>
                    </a:lnTo>
                    <a:lnTo>
                      <a:pt x="228" y="53"/>
                    </a:lnTo>
                    <a:lnTo>
                      <a:pt x="232" y="57"/>
                    </a:lnTo>
                    <a:lnTo>
                      <a:pt x="233" y="58"/>
                    </a:lnTo>
                    <a:lnTo>
                      <a:pt x="238" y="62"/>
                    </a:lnTo>
                    <a:lnTo>
                      <a:pt x="239" y="63"/>
                    </a:lnTo>
                    <a:lnTo>
                      <a:pt x="243" y="68"/>
                    </a:lnTo>
                    <a:lnTo>
                      <a:pt x="244" y="69"/>
                    </a:lnTo>
                    <a:lnTo>
                      <a:pt x="248" y="73"/>
                    </a:lnTo>
                    <a:lnTo>
                      <a:pt x="249" y="74"/>
                    </a:lnTo>
                    <a:lnTo>
                      <a:pt x="253" y="79"/>
                    </a:lnTo>
                    <a:lnTo>
                      <a:pt x="254" y="80"/>
                    </a:lnTo>
                    <a:lnTo>
                      <a:pt x="258" y="85"/>
                    </a:lnTo>
                    <a:lnTo>
                      <a:pt x="259" y="86"/>
                    </a:lnTo>
                    <a:lnTo>
                      <a:pt x="263" y="91"/>
                    </a:lnTo>
                    <a:lnTo>
                      <a:pt x="264" y="92"/>
                    </a:lnTo>
                    <a:lnTo>
                      <a:pt x="267" y="97"/>
                    </a:lnTo>
                    <a:lnTo>
                      <a:pt x="268" y="98"/>
                    </a:lnTo>
                    <a:lnTo>
                      <a:pt x="271" y="104"/>
                    </a:lnTo>
                    <a:lnTo>
                      <a:pt x="272" y="105"/>
                    </a:lnTo>
                    <a:lnTo>
                      <a:pt x="275" y="110"/>
                    </a:lnTo>
                    <a:lnTo>
                      <a:pt x="276" y="111"/>
                    </a:lnTo>
                    <a:lnTo>
                      <a:pt x="279" y="117"/>
                    </a:lnTo>
                    <a:lnTo>
                      <a:pt x="280" y="118"/>
                    </a:lnTo>
                    <a:lnTo>
                      <a:pt x="283" y="124"/>
                    </a:lnTo>
                    <a:lnTo>
                      <a:pt x="283" y="125"/>
                    </a:lnTo>
                    <a:lnTo>
                      <a:pt x="286" y="131"/>
                    </a:lnTo>
                    <a:lnTo>
                      <a:pt x="286" y="132"/>
                    </a:lnTo>
                    <a:lnTo>
                      <a:pt x="289" y="138"/>
                    </a:lnTo>
                    <a:lnTo>
                      <a:pt x="289" y="139"/>
                    </a:lnTo>
                    <a:lnTo>
                      <a:pt x="292" y="145"/>
                    </a:lnTo>
                    <a:lnTo>
                      <a:pt x="292" y="147"/>
                    </a:lnTo>
                    <a:lnTo>
                      <a:pt x="294" y="153"/>
                    </a:lnTo>
                    <a:lnTo>
                      <a:pt x="295" y="154"/>
                    </a:lnTo>
                    <a:lnTo>
                      <a:pt x="297" y="160"/>
                    </a:lnTo>
                    <a:lnTo>
                      <a:pt x="297" y="162"/>
                    </a:lnTo>
                    <a:lnTo>
                      <a:pt x="299" y="168"/>
                    </a:lnTo>
                    <a:lnTo>
                      <a:pt x="299" y="170"/>
                    </a:lnTo>
                    <a:lnTo>
                      <a:pt x="301" y="176"/>
                    </a:lnTo>
                    <a:lnTo>
                      <a:pt x="301" y="178"/>
                    </a:lnTo>
                    <a:lnTo>
                      <a:pt x="302" y="184"/>
                    </a:lnTo>
                    <a:lnTo>
                      <a:pt x="302" y="186"/>
                    </a:lnTo>
                    <a:lnTo>
                      <a:pt x="303" y="192"/>
                    </a:lnTo>
                    <a:lnTo>
                      <a:pt x="304" y="194"/>
                    </a:lnTo>
                    <a:lnTo>
                      <a:pt x="304" y="200"/>
                    </a:lnTo>
                    <a:lnTo>
                      <a:pt x="305" y="202"/>
                    </a:lnTo>
                    <a:lnTo>
                      <a:pt x="305" y="209"/>
                    </a:lnTo>
                    <a:lnTo>
                      <a:pt x="305" y="211"/>
                    </a:lnTo>
                    <a:lnTo>
                      <a:pt x="306" y="217"/>
                    </a:lnTo>
                    <a:lnTo>
                      <a:pt x="306" y="219"/>
                    </a:lnTo>
                    <a:lnTo>
                      <a:pt x="306" y="226"/>
                    </a:lnTo>
                    <a:lnTo>
                      <a:pt x="306" y="228"/>
                    </a:lnTo>
                    <a:lnTo>
                      <a:pt x="306" y="235"/>
                    </a:lnTo>
                    <a:lnTo>
                      <a:pt x="306" y="236"/>
                    </a:lnTo>
                    <a:lnTo>
                      <a:pt x="306" y="244"/>
                    </a:lnTo>
                    <a:lnTo>
                      <a:pt x="306" y="245"/>
                    </a:lnTo>
                    <a:lnTo>
                      <a:pt x="305" y="252"/>
                    </a:lnTo>
                    <a:lnTo>
                      <a:pt x="305" y="254"/>
                    </a:lnTo>
                    <a:lnTo>
                      <a:pt x="304" y="261"/>
                    </a:lnTo>
                    <a:lnTo>
                      <a:pt x="304" y="263"/>
                    </a:lnTo>
                    <a:lnTo>
                      <a:pt x="303" y="271"/>
                    </a:lnTo>
                    <a:lnTo>
                      <a:pt x="303" y="272"/>
                    </a:lnTo>
                    <a:lnTo>
                      <a:pt x="302" y="280"/>
                    </a:lnTo>
                    <a:lnTo>
                      <a:pt x="302" y="282"/>
                    </a:lnTo>
                    <a:lnTo>
                      <a:pt x="300" y="289"/>
                    </a:lnTo>
                    <a:lnTo>
                      <a:pt x="300" y="291"/>
                    </a:lnTo>
                    <a:lnTo>
                      <a:pt x="298" y="298"/>
                    </a:lnTo>
                    <a:lnTo>
                      <a:pt x="298" y="300"/>
                    </a:lnTo>
                    <a:lnTo>
                      <a:pt x="296" y="308"/>
                    </a:lnTo>
                    <a:lnTo>
                      <a:pt x="295" y="310"/>
                    </a:lnTo>
                    <a:lnTo>
                      <a:pt x="293" y="317"/>
                    </a:lnTo>
                    <a:lnTo>
                      <a:pt x="293" y="319"/>
                    </a:lnTo>
                    <a:lnTo>
                      <a:pt x="290" y="327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5162" name="Freeform 124"/>
              <p:cNvSpPr>
                <a:spLocks/>
              </p:cNvSpPr>
              <p:nvPr/>
            </p:nvSpPr>
            <p:spPr bwMode="auto">
              <a:xfrm>
                <a:off x="4557" y="2595"/>
                <a:ext cx="62" cy="53"/>
              </a:xfrm>
              <a:custGeom>
                <a:avLst/>
                <a:gdLst>
                  <a:gd name="T0" fmla="*/ 31 w 62"/>
                  <a:gd name="T1" fmla="*/ 53 h 53"/>
                  <a:gd name="T2" fmla="*/ 0 w 62"/>
                  <a:gd name="T3" fmla="*/ 0 h 53"/>
                  <a:gd name="T4" fmla="*/ 31 w 62"/>
                  <a:gd name="T5" fmla="*/ 10 h 53"/>
                  <a:gd name="T6" fmla="*/ 62 w 62"/>
                  <a:gd name="T7" fmla="*/ 0 h 53"/>
                  <a:gd name="T8" fmla="*/ 31 w 62"/>
                  <a:gd name="T9" fmla="*/ 53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53"/>
                  <a:gd name="T17" fmla="*/ 62 w 62"/>
                  <a:gd name="T18" fmla="*/ 53 h 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53">
                    <a:moveTo>
                      <a:pt x="31" y="53"/>
                    </a:moveTo>
                    <a:lnTo>
                      <a:pt x="0" y="0"/>
                    </a:lnTo>
                    <a:lnTo>
                      <a:pt x="31" y="10"/>
                    </a:lnTo>
                    <a:lnTo>
                      <a:pt x="62" y="0"/>
                    </a:lnTo>
                    <a:lnTo>
                      <a:pt x="31" y="53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5163" name="Rectangle 125"/>
              <p:cNvSpPr>
                <a:spLocks noChangeArrowheads="1"/>
              </p:cNvSpPr>
              <p:nvPr/>
            </p:nvSpPr>
            <p:spPr bwMode="auto">
              <a:xfrm>
                <a:off x="2603" y="2982"/>
                <a:ext cx="11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İ</a:t>
                </a:r>
                <a:endParaRPr lang="tr-TR"/>
              </a:p>
            </p:txBody>
          </p:sp>
          <p:sp>
            <p:nvSpPr>
              <p:cNvPr id="85164" name="Rectangle 126"/>
              <p:cNvSpPr>
                <a:spLocks noChangeArrowheads="1"/>
              </p:cNvSpPr>
              <p:nvPr/>
            </p:nvSpPr>
            <p:spPr bwMode="auto">
              <a:xfrm>
                <a:off x="2649" y="2982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endParaRPr lang="tr-TR"/>
              </a:p>
            </p:txBody>
          </p:sp>
          <p:sp>
            <p:nvSpPr>
              <p:cNvPr id="85165" name="Rectangle 127"/>
              <p:cNvSpPr>
                <a:spLocks noChangeArrowheads="1"/>
              </p:cNvSpPr>
              <p:nvPr/>
            </p:nvSpPr>
            <p:spPr bwMode="auto">
              <a:xfrm>
                <a:off x="2727" y="2982"/>
                <a:ext cx="13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c</a:t>
                </a:r>
                <a:endParaRPr lang="tr-TR"/>
              </a:p>
            </p:txBody>
          </p:sp>
          <p:sp>
            <p:nvSpPr>
              <p:cNvPr id="85166" name="Rectangle 128"/>
              <p:cNvSpPr>
                <a:spLocks noChangeArrowheads="1"/>
              </p:cNvSpPr>
              <p:nvPr/>
            </p:nvSpPr>
            <p:spPr bwMode="auto">
              <a:xfrm>
                <a:off x="2789" y="2982"/>
                <a:ext cx="13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tr-TR"/>
              </a:p>
            </p:txBody>
          </p:sp>
          <p:sp>
            <p:nvSpPr>
              <p:cNvPr id="85167" name="Rectangle 129"/>
              <p:cNvSpPr>
                <a:spLocks noChangeArrowheads="1"/>
              </p:cNvSpPr>
              <p:nvPr/>
            </p:nvSpPr>
            <p:spPr bwMode="auto">
              <a:xfrm>
                <a:off x="2851" y="2982"/>
                <a:ext cx="101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85168" name="Rectangle 130"/>
              <p:cNvSpPr>
                <a:spLocks noChangeArrowheads="1"/>
              </p:cNvSpPr>
              <p:nvPr/>
            </p:nvSpPr>
            <p:spPr bwMode="auto">
              <a:xfrm>
                <a:off x="2882" y="2982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b</a:t>
                </a:r>
                <a:endParaRPr lang="tr-TR"/>
              </a:p>
            </p:txBody>
          </p:sp>
          <p:sp>
            <p:nvSpPr>
              <p:cNvPr id="85169" name="Rectangle 131"/>
              <p:cNvSpPr>
                <a:spLocks noChangeArrowheads="1"/>
              </p:cNvSpPr>
              <p:nvPr/>
            </p:nvSpPr>
            <p:spPr bwMode="auto">
              <a:xfrm>
                <a:off x="2959" y="2982"/>
                <a:ext cx="13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tr-TR"/>
              </a:p>
            </p:txBody>
          </p:sp>
          <p:sp>
            <p:nvSpPr>
              <p:cNvPr id="85170" name="Rectangle 132"/>
              <p:cNvSpPr>
                <a:spLocks noChangeArrowheads="1"/>
              </p:cNvSpPr>
              <p:nvPr/>
            </p:nvSpPr>
            <p:spPr bwMode="auto">
              <a:xfrm>
                <a:off x="3021" y="2982"/>
                <a:ext cx="136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ğ</a:t>
                </a:r>
                <a:endParaRPr lang="tr-TR"/>
              </a:p>
            </p:txBody>
          </p:sp>
          <p:sp>
            <p:nvSpPr>
              <p:cNvPr id="85171" name="Rectangle 133"/>
              <p:cNvSpPr>
                <a:spLocks noChangeArrowheads="1"/>
              </p:cNvSpPr>
              <p:nvPr/>
            </p:nvSpPr>
            <p:spPr bwMode="auto">
              <a:xfrm>
                <a:off x="3099" y="2982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ı</a:t>
                </a:r>
                <a:endParaRPr lang="tr-TR"/>
              </a:p>
            </p:txBody>
          </p:sp>
          <p:sp>
            <p:nvSpPr>
              <p:cNvPr id="85172" name="Rectangle 134"/>
              <p:cNvSpPr>
                <a:spLocks noChangeArrowheads="1"/>
              </p:cNvSpPr>
              <p:nvPr/>
            </p:nvSpPr>
            <p:spPr bwMode="auto">
              <a:xfrm>
                <a:off x="3145" y="2982"/>
                <a:ext cx="11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endParaRPr lang="tr-TR"/>
              </a:p>
            </p:txBody>
          </p:sp>
          <p:sp>
            <p:nvSpPr>
              <p:cNvPr id="85173" name="Rectangle 135"/>
              <p:cNvSpPr>
                <a:spLocks noChangeArrowheads="1"/>
              </p:cNvSpPr>
              <p:nvPr/>
            </p:nvSpPr>
            <p:spPr bwMode="auto">
              <a:xfrm>
                <a:off x="3192" y="2982"/>
                <a:ext cx="12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s</a:t>
                </a:r>
                <a:endParaRPr lang="tr-TR"/>
              </a:p>
            </p:txBody>
          </p:sp>
          <p:sp>
            <p:nvSpPr>
              <p:cNvPr id="85174" name="Rectangle 136"/>
              <p:cNvSpPr>
                <a:spLocks noChangeArrowheads="1"/>
              </p:cNvSpPr>
              <p:nvPr/>
            </p:nvSpPr>
            <p:spPr bwMode="auto">
              <a:xfrm>
                <a:off x="3254" y="2982"/>
                <a:ext cx="13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tr-TR"/>
              </a:p>
            </p:txBody>
          </p:sp>
          <p:sp>
            <p:nvSpPr>
              <p:cNvPr id="85175" name="Rectangle 137"/>
              <p:cNvSpPr>
                <a:spLocks noChangeArrowheads="1"/>
              </p:cNvSpPr>
              <p:nvPr/>
            </p:nvSpPr>
            <p:spPr bwMode="auto">
              <a:xfrm>
                <a:off x="3316" y="2982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k</a:t>
                </a:r>
                <a:endParaRPr lang="tr-TR"/>
              </a:p>
            </p:txBody>
          </p:sp>
          <p:sp>
            <p:nvSpPr>
              <p:cNvPr id="85176" name="Rectangle 138"/>
              <p:cNvSpPr>
                <a:spLocks noChangeArrowheads="1"/>
              </p:cNvSpPr>
              <p:nvPr/>
            </p:nvSpPr>
            <p:spPr bwMode="auto">
              <a:xfrm>
                <a:off x="3394" y="2982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tr-TR"/>
              </a:p>
            </p:txBody>
          </p:sp>
          <p:sp>
            <p:nvSpPr>
              <p:cNvPr id="85177" name="Rectangle 139"/>
              <p:cNvSpPr>
                <a:spLocks noChangeArrowheads="1"/>
              </p:cNvSpPr>
              <p:nvPr/>
            </p:nvSpPr>
            <p:spPr bwMode="auto">
              <a:xfrm>
                <a:off x="3440" y="2982"/>
                <a:ext cx="13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tr-TR"/>
              </a:p>
            </p:txBody>
          </p:sp>
          <p:sp>
            <p:nvSpPr>
              <p:cNvPr id="85178" name="Rectangle 140"/>
              <p:cNvSpPr>
                <a:spLocks noChangeArrowheads="1"/>
              </p:cNvSpPr>
              <p:nvPr/>
            </p:nvSpPr>
            <p:spPr bwMode="auto">
              <a:xfrm>
                <a:off x="3502" y="2982"/>
                <a:ext cx="11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endParaRPr lang="tr-TR"/>
              </a:p>
            </p:txBody>
          </p:sp>
          <p:sp>
            <p:nvSpPr>
              <p:cNvPr id="85179" name="Freeform 141"/>
              <p:cNvSpPr>
                <a:spLocks/>
              </p:cNvSpPr>
              <p:nvPr/>
            </p:nvSpPr>
            <p:spPr bwMode="auto">
              <a:xfrm>
                <a:off x="1232" y="1668"/>
                <a:ext cx="1293" cy="1369"/>
              </a:xfrm>
              <a:custGeom>
                <a:avLst/>
                <a:gdLst>
                  <a:gd name="T0" fmla="*/ 16662 w 834"/>
                  <a:gd name="T1" fmla="*/ 1854 h 1300"/>
                  <a:gd name="T2" fmla="*/ 14634 w 834"/>
                  <a:gd name="T3" fmla="*/ 1827 h 1300"/>
                  <a:gd name="T4" fmla="*/ 13373 w 834"/>
                  <a:gd name="T5" fmla="*/ 1806 h 1300"/>
                  <a:gd name="T6" fmla="*/ 11608 w 834"/>
                  <a:gd name="T7" fmla="*/ 1770 h 1300"/>
                  <a:gd name="T8" fmla="*/ 10487 w 834"/>
                  <a:gd name="T9" fmla="*/ 1742 h 1300"/>
                  <a:gd name="T10" fmla="*/ 8932 w 834"/>
                  <a:gd name="T11" fmla="*/ 1699 h 1300"/>
                  <a:gd name="T12" fmla="*/ 7978 w 834"/>
                  <a:gd name="T13" fmla="*/ 1667 h 1300"/>
                  <a:gd name="T14" fmla="*/ 6685 w 834"/>
                  <a:gd name="T15" fmla="*/ 1614 h 1300"/>
                  <a:gd name="T16" fmla="*/ 5857 w 834"/>
                  <a:gd name="T17" fmla="*/ 1576 h 1300"/>
                  <a:gd name="T18" fmla="*/ 4738 w 834"/>
                  <a:gd name="T19" fmla="*/ 1517 h 1300"/>
                  <a:gd name="T20" fmla="*/ 4065 w 834"/>
                  <a:gd name="T21" fmla="*/ 1477 h 1300"/>
                  <a:gd name="T22" fmla="*/ 3161 w 834"/>
                  <a:gd name="T23" fmla="*/ 1413 h 1300"/>
                  <a:gd name="T24" fmla="*/ 2622 w 834"/>
                  <a:gd name="T25" fmla="*/ 1368 h 1300"/>
                  <a:gd name="T26" fmla="*/ 1943 w 834"/>
                  <a:gd name="T27" fmla="*/ 1301 h 1300"/>
                  <a:gd name="T28" fmla="*/ 1532 w 834"/>
                  <a:gd name="T29" fmla="*/ 1253 h 1300"/>
                  <a:gd name="T30" fmla="*/ 1009 w 834"/>
                  <a:gd name="T31" fmla="*/ 1185 h 1300"/>
                  <a:gd name="T32" fmla="*/ 733 w 834"/>
                  <a:gd name="T33" fmla="*/ 1134 h 1300"/>
                  <a:gd name="T34" fmla="*/ 388 w 834"/>
                  <a:gd name="T35" fmla="*/ 1060 h 1300"/>
                  <a:gd name="T36" fmla="*/ 231 w 834"/>
                  <a:gd name="T37" fmla="*/ 1011 h 1300"/>
                  <a:gd name="T38" fmla="*/ 70 w 834"/>
                  <a:gd name="T39" fmla="*/ 941 h 1300"/>
                  <a:gd name="T40" fmla="*/ 29 w 834"/>
                  <a:gd name="T41" fmla="*/ 889 h 1300"/>
                  <a:gd name="T42" fmla="*/ 29 w 834"/>
                  <a:gd name="T43" fmla="*/ 815 h 1300"/>
                  <a:gd name="T44" fmla="*/ 82 w 834"/>
                  <a:gd name="T45" fmla="*/ 767 h 1300"/>
                  <a:gd name="T46" fmla="*/ 231 w 834"/>
                  <a:gd name="T47" fmla="*/ 696 h 1300"/>
                  <a:gd name="T48" fmla="*/ 388 w 834"/>
                  <a:gd name="T49" fmla="*/ 648 h 1300"/>
                  <a:gd name="T50" fmla="*/ 704 w 834"/>
                  <a:gd name="T51" fmla="*/ 579 h 1300"/>
                  <a:gd name="T52" fmla="*/ 975 w 834"/>
                  <a:gd name="T53" fmla="*/ 534 h 1300"/>
                  <a:gd name="T54" fmla="*/ 1403 w 834"/>
                  <a:gd name="T55" fmla="*/ 465 h 1300"/>
                  <a:gd name="T56" fmla="*/ 1761 w 834"/>
                  <a:gd name="T57" fmla="*/ 423 h 1300"/>
                  <a:gd name="T58" fmla="*/ 2344 w 834"/>
                  <a:gd name="T59" fmla="*/ 363 h 1300"/>
                  <a:gd name="T60" fmla="*/ 2781 w 834"/>
                  <a:gd name="T61" fmla="*/ 325 h 1300"/>
                  <a:gd name="T62" fmla="*/ 3476 w 834"/>
                  <a:gd name="T63" fmla="*/ 269 h 1300"/>
                  <a:gd name="T64" fmla="*/ 3988 w 834"/>
                  <a:gd name="T65" fmla="*/ 235 h 1300"/>
                  <a:gd name="T66" fmla="*/ 4800 w 834"/>
                  <a:gd name="T67" fmla="*/ 185 h 1300"/>
                  <a:gd name="T68" fmla="*/ 5389 w 834"/>
                  <a:gd name="T69" fmla="*/ 155 h 1300"/>
                  <a:gd name="T70" fmla="*/ 6332 w 834"/>
                  <a:gd name="T71" fmla="*/ 114 h 1300"/>
                  <a:gd name="T72" fmla="*/ 6967 w 834"/>
                  <a:gd name="T73" fmla="*/ 92 h 1300"/>
                  <a:gd name="T74" fmla="*/ 8018 w 834"/>
                  <a:gd name="T75" fmla="*/ 60 h 1300"/>
                  <a:gd name="T76" fmla="*/ 8722 w 834"/>
                  <a:gd name="T77" fmla="*/ 44 h 1300"/>
                  <a:gd name="T78" fmla="*/ 9845 w 834"/>
                  <a:gd name="T79" fmla="*/ 22 h 1300"/>
                  <a:gd name="T80" fmla="*/ 10604 w 834"/>
                  <a:gd name="T81" fmla="*/ 8 h 1300"/>
                  <a:gd name="T82" fmla="*/ 11814 w 834"/>
                  <a:gd name="T83" fmla="*/ 2 h 130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834"/>
                  <a:gd name="T127" fmla="*/ 0 h 1300"/>
                  <a:gd name="T128" fmla="*/ 834 w 834"/>
                  <a:gd name="T129" fmla="*/ 1300 h 130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834" h="1300">
                    <a:moveTo>
                      <a:pt x="834" y="1300"/>
                    </a:moveTo>
                    <a:lnTo>
                      <a:pt x="784" y="1293"/>
                    </a:lnTo>
                    <a:lnTo>
                      <a:pt x="774" y="1291"/>
                    </a:lnTo>
                    <a:lnTo>
                      <a:pt x="731" y="1283"/>
                    </a:lnTo>
                    <a:lnTo>
                      <a:pt x="721" y="1281"/>
                    </a:lnTo>
                    <a:lnTo>
                      <a:pt x="680" y="1272"/>
                    </a:lnTo>
                    <a:lnTo>
                      <a:pt x="670" y="1270"/>
                    </a:lnTo>
                    <a:lnTo>
                      <a:pt x="631" y="1260"/>
                    </a:lnTo>
                    <a:lnTo>
                      <a:pt x="621" y="1258"/>
                    </a:lnTo>
                    <a:lnTo>
                      <a:pt x="584" y="1247"/>
                    </a:lnTo>
                    <a:lnTo>
                      <a:pt x="575" y="1244"/>
                    </a:lnTo>
                    <a:lnTo>
                      <a:pt x="539" y="1233"/>
                    </a:lnTo>
                    <a:lnTo>
                      <a:pt x="530" y="1230"/>
                    </a:lnTo>
                    <a:lnTo>
                      <a:pt x="496" y="1217"/>
                    </a:lnTo>
                    <a:lnTo>
                      <a:pt x="487" y="1214"/>
                    </a:lnTo>
                    <a:lnTo>
                      <a:pt x="455" y="1200"/>
                    </a:lnTo>
                    <a:lnTo>
                      <a:pt x="447" y="1197"/>
                    </a:lnTo>
                    <a:lnTo>
                      <a:pt x="415" y="1183"/>
                    </a:lnTo>
                    <a:lnTo>
                      <a:pt x="408" y="1179"/>
                    </a:lnTo>
                    <a:lnTo>
                      <a:pt x="378" y="1164"/>
                    </a:lnTo>
                    <a:lnTo>
                      <a:pt x="371" y="1160"/>
                    </a:lnTo>
                    <a:lnTo>
                      <a:pt x="343" y="1144"/>
                    </a:lnTo>
                    <a:lnTo>
                      <a:pt x="336" y="1140"/>
                    </a:lnTo>
                    <a:lnTo>
                      <a:pt x="310" y="1124"/>
                    </a:lnTo>
                    <a:lnTo>
                      <a:pt x="303" y="1119"/>
                    </a:lnTo>
                    <a:lnTo>
                      <a:pt x="278" y="1102"/>
                    </a:lnTo>
                    <a:lnTo>
                      <a:pt x="272" y="1098"/>
                    </a:lnTo>
                    <a:lnTo>
                      <a:pt x="248" y="1080"/>
                    </a:lnTo>
                    <a:lnTo>
                      <a:pt x="243" y="1075"/>
                    </a:lnTo>
                    <a:lnTo>
                      <a:pt x="220" y="1057"/>
                    </a:lnTo>
                    <a:lnTo>
                      <a:pt x="215" y="1052"/>
                    </a:lnTo>
                    <a:lnTo>
                      <a:pt x="194" y="1033"/>
                    </a:lnTo>
                    <a:lnTo>
                      <a:pt x="189" y="1028"/>
                    </a:lnTo>
                    <a:lnTo>
                      <a:pt x="170" y="1009"/>
                    </a:lnTo>
                    <a:lnTo>
                      <a:pt x="165" y="1004"/>
                    </a:lnTo>
                    <a:lnTo>
                      <a:pt x="147" y="984"/>
                    </a:lnTo>
                    <a:lnTo>
                      <a:pt x="143" y="979"/>
                    </a:lnTo>
                    <a:lnTo>
                      <a:pt x="126" y="958"/>
                    </a:lnTo>
                    <a:lnTo>
                      <a:pt x="122" y="953"/>
                    </a:lnTo>
                    <a:lnTo>
                      <a:pt x="107" y="932"/>
                    </a:lnTo>
                    <a:lnTo>
                      <a:pt x="104" y="927"/>
                    </a:lnTo>
                    <a:lnTo>
                      <a:pt x="90" y="906"/>
                    </a:lnTo>
                    <a:lnTo>
                      <a:pt x="86" y="900"/>
                    </a:lnTo>
                    <a:lnTo>
                      <a:pt x="74" y="879"/>
                    </a:lnTo>
                    <a:lnTo>
                      <a:pt x="71" y="873"/>
                    </a:lnTo>
                    <a:lnTo>
                      <a:pt x="60" y="851"/>
                    </a:lnTo>
                    <a:lnTo>
                      <a:pt x="57" y="846"/>
                    </a:lnTo>
                    <a:lnTo>
                      <a:pt x="47" y="824"/>
                    </a:lnTo>
                    <a:lnTo>
                      <a:pt x="45" y="818"/>
                    </a:lnTo>
                    <a:lnTo>
                      <a:pt x="36" y="796"/>
                    </a:lnTo>
                    <a:lnTo>
                      <a:pt x="34" y="790"/>
                    </a:lnTo>
                    <a:lnTo>
                      <a:pt x="26" y="768"/>
                    </a:lnTo>
                    <a:lnTo>
                      <a:pt x="25" y="762"/>
                    </a:lnTo>
                    <a:lnTo>
                      <a:pt x="18" y="739"/>
                    </a:lnTo>
                    <a:lnTo>
                      <a:pt x="17" y="734"/>
                    </a:lnTo>
                    <a:lnTo>
                      <a:pt x="12" y="711"/>
                    </a:lnTo>
                    <a:lnTo>
                      <a:pt x="11" y="705"/>
                    </a:lnTo>
                    <a:lnTo>
                      <a:pt x="7" y="682"/>
                    </a:lnTo>
                    <a:lnTo>
                      <a:pt x="6" y="677"/>
                    </a:lnTo>
                    <a:lnTo>
                      <a:pt x="3" y="654"/>
                    </a:lnTo>
                    <a:lnTo>
                      <a:pt x="3" y="648"/>
                    </a:lnTo>
                    <a:lnTo>
                      <a:pt x="1" y="625"/>
                    </a:lnTo>
                    <a:lnTo>
                      <a:pt x="1" y="619"/>
                    </a:lnTo>
                    <a:lnTo>
                      <a:pt x="0" y="597"/>
                    </a:lnTo>
                    <a:lnTo>
                      <a:pt x="0" y="591"/>
                    </a:lnTo>
                    <a:lnTo>
                      <a:pt x="1" y="568"/>
                    </a:lnTo>
                    <a:lnTo>
                      <a:pt x="1" y="563"/>
                    </a:lnTo>
                    <a:lnTo>
                      <a:pt x="3" y="540"/>
                    </a:lnTo>
                    <a:lnTo>
                      <a:pt x="4" y="534"/>
                    </a:lnTo>
                    <a:lnTo>
                      <a:pt x="6" y="512"/>
                    </a:lnTo>
                    <a:lnTo>
                      <a:pt x="7" y="506"/>
                    </a:lnTo>
                    <a:lnTo>
                      <a:pt x="11" y="484"/>
                    </a:lnTo>
                    <a:lnTo>
                      <a:pt x="12" y="478"/>
                    </a:lnTo>
                    <a:lnTo>
                      <a:pt x="17" y="456"/>
                    </a:lnTo>
                    <a:lnTo>
                      <a:pt x="18" y="451"/>
                    </a:lnTo>
                    <a:lnTo>
                      <a:pt x="24" y="429"/>
                    </a:lnTo>
                    <a:lnTo>
                      <a:pt x="26" y="424"/>
                    </a:lnTo>
                    <a:lnTo>
                      <a:pt x="33" y="403"/>
                    </a:lnTo>
                    <a:lnTo>
                      <a:pt x="35" y="397"/>
                    </a:lnTo>
                    <a:lnTo>
                      <a:pt x="42" y="376"/>
                    </a:lnTo>
                    <a:lnTo>
                      <a:pt x="45" y="371"/>
                    </a:lnTo>
                    <a:lnTo>
                      <a:pt x="53" y="350"/>
                    </a:lnTo>
                    <a:lnTo>
                      <a:pt x="56" y="345"/>
                    </a:lnTo>
                    <a:lnTo>
                      <a:pt x="65" y="325"/>
                    </a:lnTo>
                    <a:lnTo>
                      <a:pt x="68" y="320"/>
                    </a:lnTo>
                    <a:lnTo>
                      <a:pt x="79" y="300"/>
                    </a:lnTo>
                    <a:lnTo>
                      <a:pt x="82" y="295"/>
                    </a:lnTo>
                    <a:lnTo>
                      <a:pt x="93" y="276"/>
                    </a:lnTo>
                    <a:lnTo>
                      <a:pt x="96" y="271"/>
                    </a:lnTo>
                    <a:lnTo>
                      <a:pt x="109" y="253"/>
                    </a:lnTo>
                    <a:lnTo>
                      <a:pt x="112" y="248"/>
                    </a:lnTo>
                    <a:lnTo>
                      <a:pt x="125" y="230"/>
                    </a:lnTo>
                    <a:lnTo>
                      <a:pt x="129" y="226"/>
                    </a:lnTo>
                    <a:lnTo>
                      <a:pt x="143" y="208"/>
                    </a:lnTo>
                    <a:lnTo>
                      <a:pt x="146" y="204"/>
                    </a:lnTo>
                    <a:lnTo>
                      <a:pt x="161" y="187"/>
                    </a:lnTo>
                    <a:lnTo>
                      <a:pt x="165" y="183"/>
                    </a:lnTo>
                    <a:lnTo>
                      <a:pt x="181" y="167"/>
                    </a:lnTo>
                    <a:lnTo>
                      <a:pt x="185" y="163"/>
                    </a:lnTo>
                    <a:lnTo>
                      <a:pt x="202" y="147"/>
                    </a:lnTo>
                    <a:lnTo>
                      <a:pt x="206" y="144"/>
                    </a:lnTo>
                    <a:lnTo>
                      <a:pt x="223" y="129"/>
                    </a:lnTo>
                    <a:lnTo>
                      <a:pt x="228" y="125"/>
                    </a:lnTo>
                    <a:lnTo>
                      <a:pt x="246" y="112"/>
                    </a:lnTo>
                    <a:lnTo>
                      <a:pt x="250" y="108"/>
                    </a:lnTo>
                    <a:lnTo>
                      <a:pt x="269" y="95"/>
                    </a:lnTo>
                    <a:lnTo>
                      <a:pt x="274" y="92"/>
                    </a:lnTo>
                    <a:lnTo>
                      <a:pt x="294" y="80"/>
                    </a:lnTo>
                    <a:lnTo>
                      <a:pt x="299" y="77"/>
                    </a:lnTo>
                    <a:lnTo>
                      <a:pt x="319" y="66"/>
                    </a:lnTo>
                    <a:lnTo>
                      <a:pt x="324" y="64"/>
                    </a:lnTo>
                    <a:lnTo>
                      <a:pt x="345" y="53"/>
                    </a:lnTo>
                    <a:lnTo>
                      <a:pt x="350" y="51"/>
                    </a:lnTo>
                    <a:lnTo>
                      <a:pt x="372" y="42"/>
                    </a:lnTo>
                    <a:lnTo>
                      <a:pt x="377" y="40"/>
                    </a:lnTo>
                    <a:lnTo>
                      <a:pt x="399" y="32"/>
                    </a:lnTo>
                    <a:lnTo>
                      <a:pt x="405" y="30"/>
                    </a:lnTo>
                    <a:lnTo>
                      <a:pt x="428" y="23"/>
                    </a:lnTo>
                    <a:lnTo>
                      <a:pt x="434" y="21"/>
                    </a:lnTo>
                    <a:lnTo>
                      <a:pt x="457" y="15"/>
                    </a:lnTo>
                    <a:lnTo>
                      <a:pt x="463" y="14"/>
                    </a:lnTo>
                    <a:lnTo>
                      <a:pt x="487" y="9"/>
                    </a:lnTo>
                    <a:lnTo>
                      <a:pt x="493" y="8"/>
                    </a:lnTo>
                    <a:lnTo>
                      <a:pt x="518" y="5"/>
                    </a:lnTo>
                    <a:lnTo>
                      <a:pt x="524" y="4"/>
                    </a:lnTo>
                    <a:lnTo>
                      <a:pt x="549" y="2"/>
                    </a:lnTo>
                    <a:lnTo>
                      <a:pt x="555" y="1"/>
                    </a:lnTo>
                    <a:lnTo>
                      <a:pt x="581" y="0"/>
                    </a:lnTo>
                  </a:path>
                </a:pathLst>
              </a:custGeom>
              <a:noFill/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5180" name="Freeform 142"/>
              <p:cNvSpPr>
                <a:spLocks/>
              </p:cNvSpPr>
              <p:nvPr/>
            </p:nvSpPr>
            <p:spPr bwMode="auto">
              <a:xfrm>
                <a:off x="2119" y="1642"/>
                <a:ext cx="80" cy="52"/>
              </a:xfrm>
              <a:custGeom>
                <a:avLst/>
                <a:gdLst>
                  <a:gd name="T0" fmla="*/ 80 w 80"/>
                  <a:gd name="T1" fmla="*/ 23 h 52"/>
                  <a:gd name="T2" fmla="*/ 6 w 80"/>
                  <a:gd name="T3" fmla="*/ 52 h 52"/>
                  <a:gd name="T4" fmla="*/ 18 w 80"/>
                  <a:gd name="T5" fmla="*/ 26 h 52"/>
                  <a:gd name="T6" fmla="*/ 0 w 80"/>
                  <a:gd name="T7" fmla="*/ 0 h 52"/>
                  <a:gd name="T8" fmla="*/ 80 w 80"/>
                  <a:gd name="T9" fmla="*/ 23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52"/>
                  <a:gd name="T17" fmla="*/ 80 w 80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52">
                    <a:moveTo>
                      <a:pt x="80" y="23"/>
                    </a:moveTo>
                    <a:lnTo>
                      <a:pt x="6" y="52"/>
                    </a:lnTo>
                    <a:lnTo>
                      <a:pt x="18" y="26"/>
                    </a:lnTo>
                    <a:lnTo>
                      <a:pt x="0" y="0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5181" name="Rectangle 143"/>
              <p:cNvSpPr>
                <a:spLocks noChangeArrowheads="1"/>
              </p:cNvSpPr>
              <p:nvPr/>
            </p:nvSpPr>
            <p:spPr bwMode="auto">
              <a:xfrm>
                <a:off x="525" y="1918"/>
                <a:ext cx="147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P</a:t>
                </a:r>
                <a:endParaRPr lang="tr-TR"/>
              </a:p>
            </p:txBody>
          </p:sp>
          <p:sp>
            <p:nvSpPr>
              <p:cNvPr id="85182" name="Rectangle 144"/>
              <p:cNvSpPr>
                <a:spLocks noChangeArrowheads="1"/>
              </p:cNvSpPr>
              <p:nvPr/>
            </p:nvSpPr>
            <p:spPr bwMode="auto">
              <a:xfrm>
                <a:off x="618" y="1918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o</a:t>
                </a:r>
                <a:endParaRPr lang="tr-TR"/>
              </a:p>
            </p:txBody>
          </p:sp>
          <p:sp>
            <p:nvSpPr>
              <p:cNvPr id="85183" name="Rectangle 145"/>
              <p:cNvSpPr>
                <a:spLocks noChangeArrowheads="1"/>
              </p:cNvSpPr>
              <p:nvPr/>
            </p:nvSpPr>
            <p:spPr bwMode="auto">
              <a:xfrm>
                <a:off x="695" y="1918"/>
                <a:ext cx="11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endParaRPr lang="tr-TR"/>
              </a:p>
            </p:txBody>
          </p:sp>
          <p:sp>
            <p:nvSpPr>
              <p:cNvPr id="85184" name="Rectangle 146"/>
              <p:cNvSpPr>
                <a:spLocks noChangeArrowheads="1"/>
              </p:cNvSpPr>
              <p:nvPr/>
            </p:nvSpPr>
            <p:spPr bwMode="auto">
              <a:xfrm>
                <a:off x="742" y="1918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t</a:t>
                </a:r>
                <a:endParaRPr lang="tr-TR"/>
              </a:p>
            </p:txBody>
          </p:sp>
          <p:sp>
            <p:nvSpPr>
              <p:cNvPr id="85185" name="Rectangle 147"/>
              <p:cNvSpPr>
                <a:spLocks noChangeArrowheads="1"/>
              </p:cNvSpPr>
              <p:nvPr/>
            </p:nvSpPr>
            <p:spPr bwMode="auto">
              <a:xfrm>
                <a:off x="788" y="1918"/>
                <a:ext cx="13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a</a:t>
                </a:r>
                <a:endParaRPr lang="tr-TR"/>
              </a:p>
            </p:txBody>
          </p:sp>
          <p:sp>
            <p:nvSpPr>
              <p:cNvPr id="85186" name="Rectangle 148"/>
              <p:cNvSpPr>
                <a:spLocks noChangeArrowheads="1"/>
              </p:cNvSpPr>
              <p:nvPr/>
            </p:nvSpPr>
            <p:spPr bwMode="auto">
              <a:xfrm>
                <a:off x="850" y="1918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tr-TR"/>
              </a:p>
            </p:txBody>
          </p:sp>
          <p:sp>
            <p:nvSpPr>
              <p:cNvPr id="85187" name="Rectangle 149"/>
              <p:cNvSpPr>
                <a:spLocks noChangeArrowheads="1"/>
              </p:cNvSpPr>
              <p:nvPr/>
            </p:nvSpPr>
            <p:spPr bwMode="auto">
              <a:xfrm>
                <a:off x="897" y="1918"/>
                <a:ext cx="101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85188" name="Rectangle 150"/>
              <p:cNvSpPr>
                <a:spLocks noChangeArrowheads="1"/>
              </p:cNvSpPr>
              <p:nvPr/>
            </p:nvSpPr>
            <p:spPr bwMode="auto">
              <a:xfrm>
                <a:off x="928" y="1918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v</a:t>
                </a:r>
                <a:endParaRPr lang="tr-TR"/>
              </a:p>
            </p:txBody>
          </p:sp>
          <p:sp>
            <p:nvSpPr>
              <p:cNvPr id="85189" name="Rectangle 151"/>
              <p:cNvSpPr>
                <a:spLocks noChangeArrowheads="1"/>
              </p:cNvSpPr>
              <p:nvPr/>
            </p:nvSpPr>
            <p:spPr bwMode="auto">
              <a:xfrm>
                <a:off x="1005" y="1918"/>
                <a:ext cx="13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tr-TR"/>
              </a:p>
            </p:txBody>
          </p:sp>
          <p:sp>
            <p:nvSpPr>
              <p:cNvPr id="85190" name="Rectangle 152"/>
              <p:cNvSpPr>
                <a:spLocks noChangeArrowheads="1"/>
              </p:cNvSpPr>
              <p:nvPr/>
            </p:nvSpPr>
            <p:spPr bwMode="auto">
              <a:xfrm>
                <a:off x="1067" y="1918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endParaRPr lang="tr-TR"/>
              </a:p>
            </p:txBody>
          </p:sp>
          <p:sp>
            <p:nvSpPr>
              <p:cNvPr id="85191" name="Rectangle 153"/>
              <p:cNvSpPr>
                <a:spLocks noChangeArrowheads="1"/>
              </p:cNvSpPr>
              <p:nvPr/>
            </p:nvSpPr>
            <p:spPr bwMode="auto">
              <a:xfrm>
                <a:off x="525" y="2044"/>
                <a:ext cx="11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endParaRPr lang="tr-TR"/>
              </a:p>
            </p:txBody>
          </p:sp>
          <p:sp>
            <p:nvSpPr>
              <p:cNvPr id="85192" name="Rectangle 154"/>
              <p:cNvSpPr>
                <a:spLocks noChangeArrowheads="1"/>
              </p:cNvSpPr>
              <p:nvPr/>
            </p:nvSpPr>
            <p:spPr bwMode="auto">
              <a:xfrm>
                <a:off x="571" y="2044"/>
                <a:ext cx="172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D</a:t>
                </a:r>
                <a:endParaRPr lang="tr-TR"/>
              </a:p>
            </p:txBody>
          </p:sp>
          <p:sp>
            <p:nvSpPr>
              <p:cNvPr id="85193" name="Rectangle 155"/>
              <p:cNvSpPr>
                <a:spLocks noChangeArrowheads="1"/>
              </p:cNvSpPr>
              <p:nvPr/>
            </p:nvSpPr>
            <p:spPr bwMode="auto">
              <a:xfrm>
                <a:off x="680" y="2044"/>
                <a:ext cx="13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tr-TR"/>
              </a:p>
            </p:txBody>
          </p:sp>
          <p:sp>
            <p:nvSpPr>
              <p:cNvPr id="85194" name="Rectangle 156"/>
              <p:cNvSpPr>
                <a:spLocks noChangeArrowheads="1"/>
              </p:cNvSpPr>
              <p:nvPr/>
            </p:nvSpPr>
            <p:spPr bwMode="auto">
              <a:xfrm>
                <a:off x="742" y="2044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b</a:t>
                </a:r>
                <a:endParaRPr lang="tr-TR"/>
              </a:p>
            </p:txBody>
          </p:sp>
          <p:sp>
            <p:nvSpPr>
              <p:cNvPr id="85195" name="Rectangle 157"/>
              <p:cNvSpPr>
                <a:spLocks noChangeArrowheads="1"/>
              </p:cNvSpPr>
              <p:nvPr/>
            </p:nvSpPr>
            <p:spPr bwMode="auto">
              <a:xfrm>
                <a:off x="819" y="2044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tr-TR"/>
              </a:p>
            </p:txBody>
          </p:sp>
          <p:sp>
            <p:nvSpPr>
              <p:cNvPr id="85196" name="Rectangle 158"/>
              <p:cNvSpPr>
                <a:spLocks noChangeArrowheads="1"/>
              </p:cNvSpPr>
              <p:nvPr/>
            </p:nvSpPr>
            <p:spPr bwMode="auto">
              <a:xfrm>
                <a:off x="866" y="2044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:</a:t>
                </a:r>
                <a:endParaRPr lang="tr-TR"/>
              </a:p>
            </p:txBody>
          </p:sp>
          <p:sp>
            <p:nvSpPr>
              <p:cNvPr id="85197" name="Rectangle 159"/>
              <p:cNvSpPr>
                <a:spLocks noChangeArrowheads="1"/>
              </p:cNvSpPr>
              <p:nvPr/>
            </p:nvSpPr>
            <p:spPr bwMode="auto">
              <a:xfrm>
                <a:off x="912" y="2044"/>
                <a:ext cx="101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85198" name="Rectangle 160"/>
              <p:cNvSpPr>
                <a:spLocks noChangeArrowheads="1"/>
              </p:cNvSpPr>
              <p:nvPr/>
            </p:nvSpPr>
            <p:spPr bwMode="auto">
              <a:xfrm>
                <a:off x="943" y="2044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tr-TR"/>
              </a:p>
            </p:txBody>
          </p:sp>
          <p:sp>
            <p:nvSpPr>
              <p:cNvPr id="85199" name="Rectangle 161"/>
              <p:cNvSpPr>
                <a:spLocks noChangeArrowheads="1"/>
              </p:cNvSpPr>
              <p:nvPr/>
            </p:nvSpPr>
            <p:spPr bwMode="auto">
              <a:xfrm>
                <a:off x="1021" y="2044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  <a:endParaRPr lang="tr-TR"/>
              </a:p>
            </p:txBody>
          </p:sp>
          <p:sp>
            <p:nvSpPr>
              <p:cNvPr id="85200" name="Rectangle 162"/>
              <p:cNvSpPr>
                <a:spLocks noChangeArrowheads="1"/>
              </p:cNvSpPr>
              <p:nvPr/>
            </p:nvSpPr>
            <p:spPr bwMode="auto">
              <a:xfrm>
                <a:off x="1098" y="2044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  <a:endParaRPr lang="tr-TR"/>
              </a:p>
            </p:txBody>
          </p:sp>
          <p:sp>
            <p:nvSpPr>
              <p:cNvPr id="85201" name="Rectangle 163"/>
              <p:cNvSpPr>
                <a:spLocks noChangeArrowheads="1"/>
              </p:cNvSpPr>
              <p:nvPr/>
            </p:nvSpPr>
            <p:spPr bwMode="auto">
              <a:xfrm>
                <a:off x="1176" y="2044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  <a:endParaRPr lang="tr-TR"/>
              </a:p>
            </p:txBody>
          </p:sp>
          <p:sp>
            <p:nvSpPr>
              <p:cNvPr id="85202" name="Rectangle 164"/>
              <p:cNvSpPr>
                <a:spLocks noChangeArrowheads="1"/>
              </p:cNvSpPr>
              <p:nvPr/>
            </p:nvSpPr>
            <p:spPr bwMode="auto">
              <a:xfrm>
                <a:off x="1253" y="2044"/>
                <a:ext cx="11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-</a:t>
                </a:r>
                <a:endParaRPr lang="tr-TR"/>
              </a:p>
            </p:txBody>
          </p:sp>
          <p:sp>
            <p:nvSpPr>
              <p:cNvPr id="85203" name="Rectangle 165"/>
              <p:cNvSpPr>
                <a:spLocks noChangeArrowheads="1"/>
              </p:cNvSpPr>
              <p:nvPr/>
            </p:nvSpPr>
            <p:spPr bwMode="auto">
              <a:xfrm>
                <a:off x="1300" y="2044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tr-TR"/>
              </a:p>
            </p:txBody>
          </p:sp>
          <p:sp>
            <p:nvSpPr>
              <p:cNvPr id="85204" name="Rectangle 166"/>
              <p:cNvSpPr>
                <a:spLocks noChangeArrowheads="1"/>
              </p:cNvSpPr>
              <p:nvPr/>
            </p:nvSpPr>
            <p:spPr bwMode="auto">
              <a:xfrm>
                <a:off x="1378" y="2044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  <a:endParaRPr lang="tr-TR"/>
              </a:p>
            </p:txBody>
          </p:sp>
          <p:sp>
            <p:nvSpPr>
              <p:cNvPr id="85205" name="Rectangle 167"/>
              <p:cNvSpPr>
                <a:spLocks noChangeArrowheads="1"/>
              </p:cNvSpPr>
              <p:nvPr/>
            </p:nvSpPr>
            <p:spPr bwMode="auto">
              <a:xfrm>
                <a:off x="1455" y="2044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5</a:t>
                </a:r>
                <a:endParaRPr lang="tr-TR"/>
              </a:p>
            </p:txBody>
          </p:sp>
          <p:sp>
            <p:nvSpPr>
              <p:cNvPr id="85206" name="Rectangle 168"/>
              <p:cNvSpPr>
                <a:spLocks noChangeArrowheads="1"/>
              </p:cNvSpPr>
              <p:nvPr/>
            </p:nvSpPr>
            <p:spPr bwMode="auto">
              <a:xfrm>
                <a:off x="1533" y="2044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0</a:t>
                </a:r>
                <a:endParaRPr lang="tr-TR"/>
              </a:p>
            </p:txBody>
          </p:sp>
          <p:sp>
            <p:nvSpPr>
              <p:cNvPr id="85207" name="Rectangle 169"/>
              <p:cNvSpPr>
                <a:spLocks noChangeArrowheads="1"/>
              </p:cNvSpPr>
              <p:nvPr/>
            </p:nvSpPr>
            <p:spPr bwMode="auto">
              <a:xfrm>
                <a:off x="1610" y="2044"/>
                <a:ext cx="101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85208" name="Rectangle 170"/>
              <p:cNvSpPr>
                <a:spLocks noChangeArrowheads="1"/>
              </p:cNvSpPr>
              <p:nvPr/>
            </p:nvSpPr>
            <p:spPr bwMode="auto">
              <a:xfrm>
                <a:off x="1641" y="2044"/>
                <a:ext cx="18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m</a:t>
                </a:r>
                <a:endParaRPr lang="tr-TR"/>
              </a:p>
            </p:txBody>
          </p:sp>
          <p:sp>
            <p:nvSpPr>
              <p:cNvPr id="85209" name="Rectangle 171"/>
              <p:cNvSpPr>
                <a:spLocks noChangeArrowheads="1"/>
              </p:cNvSpPr>
              <p:nvPr/>
            </p:nvSpPr>
            <p:spPr bwMode="auto">
              <a:xfrm>
                <a:off x="1734" y="2044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tr-TR"/>
              </a:p>
            </p:txBody>
          </p:sp>
          <p:sp>
            <p:nvSpPr>
              <p:cNvPr id="85210" name="Rectangle 172"/>
              <p:cNvSpPr>
                <a:spLocks noChangeArrowheads="1"/>
              </p:cNvSpPr>
              <p:nvPr/>
            </p:nvSpPr>
            <p:spPr bwMode="auto">
              <a:xfrm>
                <a:off x="1781" y="2044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/</a:t>
                </a:r>
                <a:endParaRPr lang="tr-TR"/>
              </a:p>
            </p:txBody>
          </p:sp>
          <p:sp>
            <p:nvSpPr>
              <p:cNvPr id="85211" name="Rectangle 173"/>
              <p:cNvSpPr>
                <a:spLocks noChangeArrowheads="1"/>
              </p:cNvSpPr>
              <p:nvPr/>
            </p:nvSpPr>
            <p:spPr bwMode="auto">
              <a:xfrm>
                <a:off x="1827" y="2044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d</a:t>
                </a:r>
                <a:endParaRPr lang="tr-TR"/>
              </a:p>
            </p:txBody>
          </p:sp>
          <p:sp>
            <p:nvSpPr>
              <p:cNvPr id="85212" name="Rectangle 174"/>
              <p:cNvSpPr>
                <a:spLocks noChangeArrowheads="1"/>
              </p:cNvSpPr>
              <p:nvPr/>
            </p:nvSpPr>
            <p:spPr bwMode="auto">
              <a:xfrm>
                <a:off x="1905" y="2044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k</a:t>
                </a:r>
                <a:endParaRPr lang="tr-TR"/>
              </a:p>
            </p:txBody>
          </p:sp>
          <p:sp>
            <p:nvSpPr>
              <p:cNvPr id="85213" name="Rectangle 175"/>
              <p:cNvSpPr>
                <a:spLocks noChangeArrowheads="1"/>
              </p:cNvSpPr>
              <p:nvPr/>
            </p:nvSpPr>
            <p:spPr bwMode="auto">
              <a:xfrm>
                <a:off x="1982" y="2044"/>
                <a:ext cx="11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tr-TR"/>
              </a:p>
            </p:txBody>
          </p:sp>
          <p:sp>
            <p:nvSpPr>
              <p:cNvPr id="85214" name="Rectangle 176"/>
              <p:cNvSpPr>
                <a:spLocks noChangeArrowheads="1"/>
              </p:cNvSpPr>
              <p:nvPr/>
            </p:nvSpPr>
            <p:spPr bwMode="auto">
              <a:xfrm>
                <a:off x="2277" y="3108"/>
                <a:ext cx="172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G</a:t>
                </a:r>
                <a:endParaRPr lang="tr-TR"/>
              </a:p>
            </p:txBody>
          </p:sp>
          <p:sp>
            <p:nvSpPr>
              <p:cNvPr id="85215" name="Rectangle 177"/>
              <p:cNvSpPr>
                <a:spLocks noChangeArrowheads="1"/>
              </p:cNvSpPr>
              <p:nvPr/>
            </p:nvSpPr>
            <p:spPr bwMode="auto">
              <a:xfrm>
                <a:off x="2386" y="3108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tr-TR"/>
              </a:p>
            </p:txBody>
          </p:sp>
          <p:sp>
            <p:nvSpPr>
              <p:cNvPr id="85216" name="Rectangle 178"/>
              <p:cNvSpPr>
                <a:spLocks noChangeArrowheads="1"/>
              </p:cNvSpPr>
              <p:nvPr/>
            </p:nvSpPr>
            <p:spPr bwMode="auto">
              <a:xfrm>
                <a:off x="2432" y="3108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u</a:t>
                </a:r>
                <a:endParaRPr lang="tr-TR"/>
              </a:p>
            </p:txBody>
          </p:sp>
          <p:sp>
            <p:nvSpPr>
              <p:cNvPr id="85217" name="Rectangle 179"/>
              <p:cNvSpPr>
                <a:spLocks noChangeArrowheads="1"/>
              </p:cNvSpPr>
              <p:nvPr/>
            </p:nvSpPr>
            <p:spPr bwMode="auto">
              <a:xfrm>
                <a:off x="2510" y="3108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k</a:t>
                </a:r>
                <a:endParaRPr lang="tr-TR"/>
              </a:p>
            </p:txBody>
          </p:sp>
          <p:sp>
            <p:nvSpPr>
              <p:cNvPr id="85218" name="Rectangle 180"/>
              <p:cNvSpPr>
                <a:spLocks noChangeArrowheads="1"/>
              </p:cNvSpPr>
              <p:nvPr/>
            </p:nvSpPr>
            <p:spPr bwMode="auto">
              <a:xfrm>
                <a:off x="2587" y="3108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u</a:t>
                </a:r>
                <a:endParaRPr lang="tr-TR"/>
              </a:p>
            </p:txBody>
          </p:sp>
          <p:sp>
            <p:nvSpPr>
              <p:cNvPr id="85219" name="Rectangle 181"/>
              <p:cNvSpPr>
                <a:spLocks noChangeArrowheads="1"/>
              </p:cNvSpPr>
              <p:nvPr/>
            </p:nvSpPr>
            <p:spPr bwMode="auto">
              <a:xfrm>
                <a:off x="2665" y="3108"/>
                <a:ext cx="11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endParaRPr lang="tr-TR"/>
              </a:p>
            </p:txBody>
          </p:sp>
          <p:sp>
            <p:nvSpPr>
              <p:cNvPr id="85220" name="Rectangle 182"/>
              <p:cNvSpPr>
                <a:spLocks noChangeArrowheads="1"/>
              </p:cNvSpPr>
              <p:nvPr/>
            </p:nvSpPr>
            <p:spPr bwMode="auto">
              <a:xfrm>
                <a:off x="2711" y="3108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o</a:t>
                </a:r>
                <a:endParaRPr lang="tr-TR"/>
              </a:p>
            </p:txBody>
          </p:sp>
          <p:sp>
            <p:nvSpPr>
              <p:cNvPr id="85221" name="Rectangle 183"/>
              <p:cNvSpPr>
                <a:spLocks noChangeArrowheads="1"/>
              </p:cNvSpPr>
              <p:nvPr/>
            </p:nvSpPr>
            <p:spPr bwMode="auto">
              <a:xfrm>
                <a:off x="2789" y="3108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endParaRPr lang="tr-TR"/>
              </a:p>
            </p:txBody>
          </p:sp>
          <p:sp>
            <p:nvSpPr>
              <p:cNvPr id="85222" name="Rectangle 184"/>
              <p:cNvSpPr>
                <a:spLocks noChangeArrowheads="1"/>
              </p:cNvSpPr>
              <p:nvPr/>
            </p:nvSpPr>
            <p:spPr bwMode="auto">
              <a:xfrm>
                <a:off x="2866" y="3108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tr-TR"/>
              </a:p>
            </p:txBody>
          </p:sp>
          <p:sp>
            <p:nvSpPr>
              <p:cNvPr id="85223" name="Rectangle 185"/>
              <p:cNvSpPr>
                <a:spLocks noChangeArrowheads="1"/>
              </p:cNvSpPr>
              <p:nvPr/>
            </p:nvSpPr>
            <p:spPr bwMode="auto">
              <a:xfrm>
                <a:off x="2913" y="3108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d</a:t>
                </a:r>
                <a:endParaRPr lang="tr-TR"/>
              </a:p>
            </p:txBody>
          </p:sp>
          <p:sp>
            <p:nvSpPr>
              <p:cNvPr id="85224" name="Rectangle 186"/>
              <p:cNvSpPr>
                <a:spLocks noChangeArrowheads="1"/>
              </p:cNvSpPr>
              <p:nvPr/>
            </p:nvSpPr>
            <p:spPr bwMode="auto">
              <a:xfrm>
                <a:off x="2990" y="3108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tr-TR"/>
              </a:p>
            </p:txBody>
          </p:sp>
          <p:sp>
            <p:nvSpPr>
              <p:cNvPr id="85225" name="Rectangle 187"/>
              <p:cNvSpPr>
                <a:spLocks noChangeArrowheads="1"/>
              </p:cNvSpPr>
              <p:nvPr/>
            </p:nvSpPr>
            <p:spPr bwMode="auto">
              <a:xfrm>
                <a:off x="3037" y="3108"/>
                <a:ext cx="13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e</a:t>
                </a:r>
                <a:endParaRPr lang="tr-TR"/>
              </a:p>
            </p:txBody>
          </p:sp>
          <p:sp>
            <p:nvSpPr>
              <p:cNvPr id="85226" name="Rectangle 188"/>
              <p:cNvSpPr>
                <a:spLocks noChangeArrowheads="1"/>
              </p:cNvSpPr>
              <p:nvPr/>
            </p:nvSpPr>
            <p:spPr bwMode="auto">
              <a:xfrm>
                <a:off x="3099" y="3108"/>
                <a:ext cx="11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endParaRPr lang="tr-TR"/>
              </a:p>
            </p:txBody>
          </p:sp>
          <p:sp>
            <p:nvSpPr>
              <p:cNvPr id="85227" name="Rectangle 189"/>
              <p:cNvSpPr>
                <a:spLocks noChangeArrowheads="1"/>
              </p:cNvSpPr>
              <p:nvPr/>
            </p:nvSpPr>
            <p:spPr bwMode="auto">
              <a:xfrm>
                <a:off x="3145" y="3108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tr-TR"/>
              </a:p>
            </p:txBody>
          </p:sp>
          <p:sp>
            <p:nvSpPr>
              <p:cNvPr id="85228" name="Rectangle 190"/>
              <p:cNvSpPr>
                <a:spLocks noChangeArrowheads="1"/>
              </p:cNvSpPr>
              <p:nvPr/>
            </p:nvSpPr>
            <p:spPr bwMode="auto">
              <a:xfrm>
                <a:off x="3192" y="3108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n</a:t>
                </a:r>
                <a:endParaRPr lang="tr-TR"/>
              </a:p>
            </p:txBody>
          </p:sp>
          <p:sp>
            <p:nvSpPr>
              <p:cNvPr id="85229" name="Rectangle 191"/>
              <p:cNvSpPr>
                <a:spLocks noChangeArrowheads="1"/>
              </p:cNvSpPr>
              <p:nvPr/>
            </p:nvSpPr>
            <p:spPr bwMode="auto">
              <a:xfrm>
                <a:off x="3269" y="3108"/>
                <a:ext cx="101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  <p:sp>
            <p:nvSpPr>
              <p:cNvPr id="85230" name="Rectangle 192"/>
              <p:cNvSpPr>
                <a:spLocks noChangeArrowheads="1"/>
              </p:cNvSpPr>
              <p:nvPr/>
            </p:nvSpPr>
            <p:spPr bwMode="auto">
              <a:xfrm>
                <a:off x="3301" y="3108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h</a:t>
                </a:r>
                <a:endParaRPr lang="tr-TR"/>
              </a:p>
            </p:txBody>
          </p:sp>
          <p:sp>
            <p:nvSpPr>
              <p:cNvPr id="85231" name="Rectangle 193"/>
              <p:cNvSpPr>
                <a:spLocks noChangeArrowheads="1"/>
              </p:cNvSpPr>
              <p:nvPr/>
            </p:nvSpPr>
            <p:spPr bwMode="auto">
              <a:xfrm>
                <a:off x="3378" y="3108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tr-TR"/>
              </a:p>
            </p:txBody>
          </p:sp>
          <p:sp>
            <p:nvSpPr>
              <p:cNvPr id="85232" name="Rectangle 194"/>
              <p:cNvSpPr>
                <a:spLocks noChangeArrowheads="1"/>
              </p:cNvSpPr>
              <p:nvPr/>
            </p:nvSpPr>
            <p:spPr bwMode="auto">
              <a:xfrm>
                <a:off x="3425" y="3108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d</a:t>
                </a:r>
                <a:endParaRPr lang="tr-TR"/>
              </a:p>
            </p:txBody>
          </p:sp>
          <p:sp>
            <p:nvSpPr>
              <p:cNvPr id="85233" name="Rectangle 195"/>
              <p:cNvSpPr>
                <a:spLocks noChangeArrowheads="1"/>
              </p:cNvSpPr>
              <p:nvPr/>
            </p:nvSpPr>
            <p:spPr bwMode="auto">
              <a:xfrm>
                <a:off x="3502" y="3108"/>
                <a:ext cx="11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r</a:t>
                </a:r>
                <a:endParaRPr lang="tr-TR"/>
              </a:p>
            </p:txBody>
          </p:sp>
          <p:sp>
            <p:nvSpPr>
              <p:cNvPr id="85234" name="Rectangle 196"/>
              <p:cNvSpPr>
                <a:spLocks noChangeArrowheads="1"/>
              </p:cNvSpPr>
              <p:nvPr/>
            </p:nvSpPr>
            <p:spPr bwMode="auto">
              <a:xfrm>
                <a:off x="3549" y="3108"/>
                <a:ext cx="14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o</a:t>
                </a:r>
                <a:endParaRPr lang="tr-TR"/>
              </a:p>
            </p:txBody>
          </p:sp>
          <p:sp>
            <p:nvSpPr>
              <p:cNvPr id="85235" name="Rectangle 197"/>
              <p:cNvSpPr>
                <a:spLocks noChangeArrowheads="1"/>
              </p:cNvSpPr>
              <p:nvPr/>
            </p:nvSpPr>
            <p:spPr bwMode="auto">
              <a:xfrm>
                <a:off x="3626" y="3108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l</a:t>
                </a:r>
                <a:endParaRPr lang="tr-TR"/>
              </a:p>
            </p:txBody>
          </p:sp>
          <p:sp>
            <p:nvSpPr>
              <p:cNvPr id="85236" name="Rectangle 198"/>
              <p:cNvSpPr>
                <a:spLocks noChangeArrowheads="1"/>
              </p:cNvSpPr>
              <p:nvPr/>
            </p:nvSpPr>
            <p:spPr bwMode="auto">
              <a:xfrm>
                <a:off x="3673" y="3108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tr-TR"/>
              </a:p>
            </p:txBody>
          </p:sp>
          <p:sp>
            <p:nvSpPr>
              <p:cNvPr id="85237" name="Rectangle 199"/>
              <p:cNvSpPr>
                <a:spLocks noChangeArrowheads="1"/>
              </p:cNvSpPr>
              <p:nvPr/>
            </p:nvSpPr>
            <p:spPr bwMode="auto">
              <a:xfrm>
                <a:off x="3719" y="3108"/>
                <a:ext cx="13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z</a:t>
                </a:r>
                <a:endParaRPr lang="tr-TR"/>
              </a:p>
            </p:txBody>
          </p:sp>
          <p:sp>
            <p:nvSpPr>
              <p:cNvPr id="85238" name="Rectangle 200"/>
              <p:cNvSpPr>
                <a:spLocks noChangeArrowheads="1"/>
              </p:cNvSpPr>
              <p:nvPr/>
            </p:nvSpPr>
            <p:spPr bwMode="auto">
              <a:xfrm>
                <a:off x="3781" y="3108"/>
                <a:ext cx="10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i</a:t>
                </a:r>
                <a:endParaRPr lang="tr-TR"/>
              </a:p>
            </p:txBody>
          </p:sp>
          <p:sp>
            <p:nvSpPr>
              <p:cNvPr id="85239" name="Line 201"/>
              <p:cNvSpPr>
                <a:spLocks noChangeShapeType="1"/>
              </p:cNvSpPr>
              <p:nvPr/>
            </p:nvSpPr>
            <p:spPr bwMode="auto">
              <a:xfrm>
                <a:off x="494" y="3322"/>
                <a:ext cx="4657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5240" name="Rectangle 202"/>
              <p:cNvSpPr>
                <a:spLocks noChangeArrowheads="1"/>
              </p:cNvSpPr>
              <p:nvPr/>
            </p:nvSpPr>
            <p:spPr bwMode="auto">
              <a:xfrm>
                <a:off x="4526" y="3203"/>
                <a:ext cx="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endParaRPr lang="tr-TR"/>
              </a:p>
            </p:txBody>
          </p:sp>
          <p:sp>
            <p:nvSpPr>
              <p:cNvPr id="85241" name="Rectangle 203"/>
              <p:cNvSpPr>
                <a:spLocks noChangeArrowheads="1"/>
              </p:cNvSpPr>
              <p:nvPr/>
            </p:nvSpPr>
            <p:spPr bwMode="auto">
              <a:xfrm>
                <a:off x="4603" y="3203"/>
                <a:ext cx="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endParaRPr lang="tr-TR"/>
              </a:p>
            </p:txBody>
          </p:sp>
          <p:sp>
            <p:nvSpPr>
              <p:cNvPr id="85242" name="Rectangle 204"/>
              <p:cNvSpPr>
                <a:spLocks noChangeArrowheads="1"/>
              </p:cNvSpPr>
              <p:nvPr/>
            </p:nvSpPr>
            <p:spPr bwMode="auto">
              <a:xfrm>
                <a:off x="4665" y="3203"/>
                <a:ext cx="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endParaRPr lang="tr-TR"/>
              </a:p>
            </p:txBody>
          </p:sp>
          <p:sp>
            <p:nvSpPr>
              <p:cNvPr id="85243" name="Rectangle 205"/>
              <p:cNvSpPr>
                <a:spLocks noChangeArrowheads="1"/>
              </p:cNvSpPr>
              <p:nvPr/>
            </p:nvSpPr>
            <p:spPr bwMode="auto">
              <a:xfrm>
                <a:off x="4743" y="3203"/>
                <a:ext cx="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endParaRPr lang="tr-TR"/>
              </a:p>
            </p:txBody>
          </p:sp>
          <p:sp>
            <p:nvSpPr>
              <p:cNvPr id="85244" name="Rectangle 206"/>
              <p:cNvSpPr>
                <a:spLocks noChangeArrowheads="1"/>
              </p:cNvSpPr>
              <p:nvPr/>
            </p:nvSpPr>
            <p:spPr bwMode="auto">
              <a:xfrm>
                <a:off x="4789" y="3203"/>
                <a:ext cx="101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/>
                <a:r>
                  <a:rPr lang="tr-TR" sz="1200">
                    <a:solidFill>
                      <a:srgbClr val="000000"/>
                    </a:solidFill>
                    <a:latin typeface="Times New Roman" pitchFamily="18" charset="0"/>
                  </a:rPr>
                  <a:t> </a:t>
                </a:r>
                <a:endParaRPr lang="tr-TR"/>
              </a:p>
            </p:txBody>
          </p:sp>
        </p:grpSp>
        <p:sp>
          <p:nvSpPr>
            <p:cNvPr id="84997" name="Rectangle 208"/>
            <p:cNvSpPr>
              <a:spLocks noChangeArrowheads="1"/>
            </p:cNvSpPr>
            <p:nvPr/>
          </p:nvSpPr>
          <p:spPr bwMode="auto">
            <a:xfrm>
              <a:off x="4820" y="3203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endParaRPr lang="tr-TR"/>
            </a:p>
          </p:txBody>
        </p:sp>
        <p:sp>
          <p:nvSpPr>
            <p:cNvPr id="84998" name="Rectangle 209"/>
            <p:cNvSpPr>
              <a:spLocks noChangeArrowheads="1"/>
            </p:cNvSpPr>
            <p:nvPr/>
          </p:nvSpPr>
          <p:spPr bwMode="auto">
            <a:xfrm>
              <a:off x="4898" y="3203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endParaRPr lang="tr-TR"/>
            </a:p>
          </p:txBody>
        </p:sp>
        <p:sp>
          <p:nvSpPr>
            <p:cNvPr id="84999" name="Rectangle 210"/>
            <p:cNvSpPr>
              <a:spLocks noChangeArrowheads="1"/>
            </p:cNvSpPr>
            <p:nvPr/>
          </p:nvSpPr>
          <p:spPr bwMode="auto">
            <a:xfrm>
              <a:off x="4929" y="3203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endParaRPr lang="tr-TR"/>
            </a:p>
          </p:txBody>
        </p:sp>
        <p:sp>
          <p:nvSpPr>
            <p:cNvPr id="85000" name="Rectangle 211"/>
            <p:cNvSpPr>
              <a:spLocks noChangeArrowheads="1"/>
            </p:cNvSpPr>
            <p:nvPr/>
          </p:nvSpPr>
          <p:spPr bwMode="auto">
            <a:xfrm>
              <a:off x="5006" y="3203"/>
              <a:ext cx="101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.</a:t>
              </a:r>
              <a:endParaRPr lang="tr-TR"/>
            </a:p>
          </p:txBody>
        </p:sp>
        <p:sp>
          <p:nvSpPr>
            <p:cNvPr id="85001" name="Rectangle 212"/>
            <p:cNvSpPr>
              <a:spLocks noChangeArrowheads="1"/>
            </p:cNvSpPr>
            <p:nvPr/>
          </p:nvSpPr>
          <p:spPr bwMode="auto">
            <a:xfrm>
              <a:off x="5037" y="3203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endParaRPr lang="tr-TR"/>
            </a:p>
          </p:txBody>
        </p:sp>
        <p:sp>
          <p:nvSpPr>
            <p:cNvPr id="85002" name="Rectangle 213"/>
            <p:cNvSpPr>
              <a:spLocks noChangeArrowheads="1"/>
            </p:cNvSpPr>
            <p:nvPr/>
          </p:nvSpPr>
          <p:spPr bwMode="auto">
            <a:xfrm>
              <a:off x="3828" y="1560"/>
              <a:ext cx="147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tr-TR"/>
            </a:p>
          </p:txBody>
        </p:sp>
        <p:sp>
          <p:nvSpPr>
            <p:cNvPr id="85003" name="Rectangle 214"/>
            <p:cNvSpPr>
              <a:spLocks noChangeArrowheads="1"/>
            </p:cNvSpPr>
            <p:nvPr/>
          </p:nvSpPr>
          <p:spPr bwMode="auto">
            <a:xfrm>
              <a:off x="3905" y="1560"/>
              <a:ext cx="13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tr-TR"/>
            </a:p>
          </p:txBody>
        </p:sp>
        <p:sp>
          <p:nvSpPr>
            <p:cNvPr id="85004" name="Rectangle 215"/>
            <p:cNvSpPr>
              <a:spLocks noChangeArrowheads="1"/>
            </p:cNvSpPr>
            <p:nvPr/>
          </p:nvSpPr>
          <p:spPr bwMode="auto">
            <a:xfrm>
              <a:off x="3967" y="1560"/>
              <a:ext cx="112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f</a:t>
              </a:r>
              <a:endParaRPr lang="tr-TR"/>
            </a:p>
          </p:txBody>
        </p:sp>
        <p:sp>
          <p:nvSpPr>
            <p:cNvPr id="85005" name="Rectangle 216"/>
            <p:cNvSpPr>
              <a:spLocks noChangeArrowheads="1"/>
            </p:cNvSpPr>
            <p:nvPr/>
          </p:nvSpPr>
          <p:spPr bwMode="auto">
            <a:xfrm>
              <a:off x="3998" y="1560"/>
              <a:ext cx="113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endParaRPr lang="tr-TR"/>
            </a:p>
          </p:txBody>
        </p:sp>
        <p:sp>
          <p:nvSpPr>
            <p:cNvPr id="85006" name="Rectangle 217"/>
            <p:cNvSpPr>
              <a:spLocks noChangeArrowheads="1"/>
            </p:cNvSpPr>
            <p:nvPr/>
          </p:nvSpPr>
          <p:spPr bwMode="auto">
            <a:xfrm>
              <a:off x="4045" y="1560"/>
              <a:ext cx="13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tr-TR"/>
            </a:p>
          </p:txBody>
        </p:sp>
        <p:sp>
          <p:nvSpPr>
            <p:cNvPr id="85007" name="Rectangle 218"/>
            <p:cNvSpPr>
              <a:spLocks noChangeArrowheads="1"/>
            </p:cNvSpPr>
            <p:nvPr/>
          </p:nvSpPr>
          <p:spPr bwMode="auto">
            <a:xfrm>
              <a:off x="3828" y="1686"/>
              <a:ext cx="113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endParaRPr lang="tr-TR"/>
            </a:p>
          </p:txBody>
        </p:sp>
        <p:sp>
          <p:nvSpPr>
            <p:cNvPr id="85008" name="Rectangle 219"/>
            <p:cNvSpPr>
              <a:spLocks noChangeArrowheads="1"/>
            </p:cNvSpPr>
            <p:nvPr/>
          </p:nvSpPr>
          <p:spPr bwMode="auto">
            <a:xfrm>
              <a:off x="3874" y="1686"/>
              <a:ext cx="172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endParaRPr lang="tr-TR"/>
            </a:p>
          </p:txBody>
        </p:sp>
        <p:sp>
          <p:nvSpPr>
            <p:cNvPr id="85009" name="Rectangle 220"/>
            <p:cNvSpPr>
              <a:spLocks noChangeArrowheads="1"/>
            </p:cNvSpPr>
            <p:nvPr/>
          </p:nvSpPr>
          <p:spPr bwMode="auto">
            <a:xfrm>
              <a:off x="3983" y="1686"/>
              <a:ext cx="13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e</a:t>
              </a:r>
              <a:endParaRPr lang="tr-TR"/>
            </a:p>
          </p:txBody>
        </p:sp>
        <p:sp>
          <p:nvSpPr>
            <p:cNvPr id="85010" name="Rectangle 221"/>
            <p:cNvSpPr>
              <a:spLocks noChangeArrowheads="1"/>
            </p:cNvSpPr>
            <p:nvPr/>
          </p:nvSpPr>
          <p:spPr bwMode="auto">
            <a:xfrm>
              <a:off x="4045" y="1686"/>
              <a:ext cx="14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tr-TR"/>
            </a:p>
          </p:txBody>
        </p:sp>
        <p:sp>
          <p:nvSpPr>
            <p:cNvPr id="85011" name="Rectangle 222"/>
            <p:cNvSpPr>
              <a:spLocks noChangeArrowheads="1"/>
            </p:cNvSpPr>
            <p:nvPr/>
          </p:nvSpPr>
          <p:spPr bwMode="auto">
            <a:xfrm>
              <a:off x="4122" y="1686"/>
              <a:ext cx="105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endParaRPr lang="tr-TR"/>
            </a:p>
          </p:txBody>
        </p:sp>
        <p:sp>
          <p:nvSpPr>
            <p:cNvPr id="85012" name="Rectangle 223"/>
            <p:cNvSpPr>
              <a:spLocks noChangeArrowheads="1"/>
            </p:cNvSpPr>
            <p:nvPr/>
          </p:nvSpPr>
          <p:spPr bwMode="auto">
            <a:xfrm>
              <a:off x="4169" y="1686"/>
              <a:ext cx="105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:</a:t>
              </a:r>
              <a:endParaRPr lang="tr-TR"/>
            </a:p>
          </p:txBody>
        </p:sp>
        <p:sp>
          <p:nvSpPr>
            <p:cNvPr id="85013" name="Rectangle 224"/>
            <p:cNvSpPr>
              <a:spLocks noChangeArrowheads="1"/>
            </p:cNvSpPr>
            <p:nvPr/>
          </p:nvSpPr>
          <p:spPr bwMode="auto">
            <a:xfrm>
              <a:off x="4215" y="1686"/>
              <a:ext cx="101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tr-TR"/>
            </a:p>
          </p:txBody>
        </p:sp>
        <p:sp>
          <p:nvSpPr>
            <p:cNvPr id="85014" name="Rectangle 225"/>
            <p:cNvSpPr>
              <a:spLocks noChangeArrowheads="1"/>
            </p:cNvSpPr>
            <p:nvPr/>
          </p:nvSpPr>
          <p:spPr bwMode="auto">
            <a:xfrm>
              <a:off x="4246" y="1686"/>
              <a:ext cx="14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tr-TR"/>
            </a:p>
          </p:txBody>
        </p:sp>
        <p:sp>
          <p:nvSpPr>
            <p:cNvPr id="85015" name="Rectangle 226"/>
            <p:cNvSpPr>
              <a:spLocks noChangeArrowheads="1"/>
            </p:cNvSpPr>
            <p:nvPr/>
          </p:nvSpPr>
          <p:spPr bwMode="auto">
            <a:xfrm>
              <a:off x="4324" y="1686"/>
              <a:ext cx="101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.</a:t>
              </a:r>
              <a:endParaRPr lang="tr-TR"/>
            </a:p>
          </p:txBody>
        </p:sp>
        <p:sp>
          <p:nvSpPr>
            <p:cNvPr id="85016" name="Rectangle 227"/>
            <p:cNvSpPr>
              <a:spLocks noChangeArrowheads="1"/>
            </p:cNvSpPr>
            <p:nvPr/>
          </p:nvSpPr>
          <p:spPr bwMode="auto">
            <a:xfrm>
              <a:off x="4355" y="1686"/>
              <a:ext cx="14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8</a:t>
              </a:r>
              <a:endParaRPr lang="tr-TR"/>
            </a:p>
          </p:txBody>
        </p:sp>
        <p:sp>
          <p:nvSpPr>
            <p:cNvPr id="85017" name="Rectangle 228"/>
            <p:cNvSpPr>
              <a:spLocks noChangeArrowheads="1"/>
            </p:cNvSpPr>
            <p:nvPr/>
          </p:nvSpPr>
          <p:spPr bwMode="auto">
            <a:xfrm>
              <a:off x="4433" y="1686"/>
              <a:ext cx="101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tr-TR"/>
            </a:p>
          </p:txBody>
        </p:sp>
        <p:sp>
          <p:nvSpPr>
            <p:cNvPr id="85018" name="Rectangle 229"/>
            <p:cNvSpPr>
              <a:spLocks noChangeArrowheads="1"/>
            </p:cNvSpPr>
            <p:nvPr/>
          </p:nvSpPr>
          <p:spPr bwMode="auto">
            <a:xfrm>
              <a:off x="4464" y="1686"/>
              <a:ext cx="18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endParaRPr lang="tr-TR"/>
            </a:p>
          </p:txBody>
        </p:sp>
        <p:sp>
          <p:nvSpPr>
            <p:cNvPr id="85019" name="Rectangle 230"/>
            <p:cNvSpPr>
              <a:spLocks noChangeArrowheads="1"/>
            </p:cNvSpPr>
            <p:nvPr/>
          </p:nvSpPr>
          <p:spPr bwMode="auto">
            <a:xfrm>
              <a:off x="4557" y="1686"/>
              <a:ext cx="105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l</a:t>
              </a:r>
              <a:endParaRPr lang="tr-TR"/>
            </a:p>
          </p:txBody>
        </p:sp>
        <p:sp>
          <p:nvSpPr>
            <p:cNvPr id="85020" name="Rectangle 231"/>
            <p:cNvSpPr>
              <a:spLocks noChangeArrowheads="1"/>
            </p:cNvSpPr>
            <p:nvPr/>
          </p:nvSpPr>
          <p:spPr bwMode="auto">
            <a:xfrm>
              <a:off x="4603" y="1686"/>
              <a:ext cx="105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/</a:t>
              </a:r>
              <a:endParaRPr lang="tr-TR"/>
            </a:p>
          </p:txBody>
        </p:sp>
        <p:sp>
          <p:nvSpPr>
            <p:cNvPr id="85021" name="Rectangle 232"/>
            <p:cNvSpPr>
              <a:spLocks noChangeArrowheads="1"/>
            </p:cNvSpPr>
            <p:nvPr/>
          </p:nvSpPr>
          <p:spPr bwMode="auto">
            <a:xfrm>
              <a:off x="4650" y="1686"/>
              <a:ext cx="14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d</a:t>
              </a:r>
              <a:endParaRPr lang="tr-TR"/>
            </a:p>
          </p:txBody>
        </p:sp>
        <p:sp>
          <p:nvSpPr>
            <p:cNvPr id="85022" name="Rectangle 233"/>
            <p:cNvSpPr>
              <a:spLocks noChangeArrowheads="1"/>
            </p:cNvSpPr>
            <p:nvPr/>
          </p:nvSpPr>
          <p:spPr bwMode="auto">
            <a:xfrm>
              <a:off x="4727" y="1686"/>
              <a:ext cx="14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k</a:t>
              </a:r>
              <a:endParaRPr lang="tr-TR"/>
            </a:p>
          </p:txBody>
        </p:sp>
        <p:sp>
          <p:nvSpPr>
            <p:cNvPr id="85023" name="Rectangle 234"/>
            <p:cNvSpPr>
              <a:spLocks noChangeArrowheads="1"/>
            </p:cNvSpPr>
            <p:nvPr/>
          </p:nvSpPr>
          <p:spPr bwMode="auto">
            <a:xfrm>
              <a:off x="4805" y="1686"/>
              <a:ext cx="113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endParaRPr lang="tr-TR"/>
            </a:p>
          </p:txBody>
        </p:sp>
        <p:sp>
          <p:nvSpPr>
            <p:cNvPr id="85024" name="Rectangle 235"/>
            <p:cNvSpPr>
              <a:spLocks noChangeArrowheads="1"/>
            </p:cNvSpPr>
            <p:nvPr/>
          </p:nvSpPr>
          <p:spPr bwMode="auto">
            <a:xfrm>
              <a:off x="4184" y="2655"/>
              <a:ext cx="172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endParaRPr lang="tr-TR"/>
            </a:p>
          </p:txBody>
        </p:sp>
        <p:sp>
          <p:nvSpPr>
            <p:cNvPr id="85025" name="Rectangle 236"/>
            <p:cNvSpPr>
              <a:spLocks noChangeArrowheads="1"/>
            </p:cNvSpPr>
            <p:nvPr/>
          </p:nvSpPr>
          <p:spPr bwMode="auto">
            <a:xfrm>
              <a:off x="4293" y="2655"/>
              <a:ext cx="14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n</a:t>
              </a:r>
              <a:endParaRPr lang="tr-TR"/>
            </a:p>
          </p:txBody>
        </p:sp>
        <p:sp>
          <p:nvSpPr>
            <p:cNvPr id="85026" name="Rectangle 237"/>
            <p:cNvSpPr>
              <a:spLocks noChangeArrowheads="1"/>
            </p:cNvSpPr>
            <p:nvPr/>
          </p:nvSpPr>
          <p:spPr bwMode="auto">
            <a:xfrm>
              <a:off x="4371" y="2655"/>
              <a:ext cx="105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endParaRPr lang="tr-TR"/>
            </a:p>
          </p:txBody>
        </p:sp>
        <p:sp>
          <p:nvSpPr>
            <p:cNvPr id="85027" name="Rectangle 238"/>
            <p:cNvSpPr>
              <a:spLocks noChangeArrowheads="1"/>
            </p:cNvSpPr>
            <p:nvPr/>
          </p:nvSpPr>
          <p:spPr bwMode="auto">
            <a:xfrm>
              <a:off x="4417" y="2655"/>
              <a:ext cx="14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k</a:t>
              </a:r>
              <a:endParaRPr lang="tr-TR"/>
            </a:p>
          </p:txBody>
        </p:sp>
        <p:sp>
          <p:nvSpPr>
            <p:cNvPr id="85028" name="Rectangle 239"/>
            <p:cNvSpPr>
              <a:spLocks noChangeArrowheads="1"/>
            </p:cNvSpPr>
            <p:nvPr/>
          </p:nvSpPr>
          <p:spPr bwMode="auto">
            <a:xfrm>
              <a:off x="4495" y="2655"/>
              <a:ext cx="105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endParaRPr lang="tr-TR"/>
            </a:p>
          </p:txBody>
        </p:sp>
        <p:sp>
          <p:nvSpPr>
            <p:cNvPr id="85029" name="Rectangle 240"/>
            <p:cNvSpPr>
              <a:spLocks noChangeArrowheads="1"/>
            </p:cNvSpPr>
            <p:nvPr/>
          </p:nvSpPr>
          <p:spPr bwMode="auto">
            <a:xfrm>
              <a:off x="4541" y="2655"/>
              <a:ext cx="101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tr-TR"/>
            </a:p>
          </p:txBody>
        </p:sp>
        <p:sp>
          <p:nvSpPr>
            <p:cNvPr id="85030" name="Rectangle 241"/>
            <p:cNvSpPr>
              <a:spLocks noChangeArrowheads="1"/>
            </p:cNvSpPr>
            <p:nvPr/>
          </p:nvSpPr>
          <p:spPr bwMode="auto">
            <a:xfrm>
              <a:off x="4572" y="2655"/>
              <a:ext cx="14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p</a:t>
              </a:r>
              <a:endParaRPr lang="tr-TR"/>
            </a:p>
          </p:txBody>
        </p:sp>
        <p:sp>
          <p:nvSpPr>
            <p:cNvPr id="85031" name="Rectangle 242"/>
            <p:cNvSpPr>
              <a:spLocks noChangeArrowheads="1"/>
            </p:cNvSpPr>
            <p:nvPr/>
          </p:nvSpPr>
          <p:spPr bwMode="auto">
            <a:xfrm>
              <a:off x="4650" y="2655"/>
              <a:ext cx="13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tr-TR"/>
            </a:p>
          </p:txBody>
        </p:sp>
        <p:sp>
          <p:nvSpPr>
            <p:cNvPr id="85032" name="Rectangle 243"/>
            <p:cNvSpPr>
              <a:spLocks noChangeArrowheads="1"/>
            </p:cNvSpPr>
            <p:nvPr/>
          </p:nvSpPr>
          <p:spPr bwMode="auto">
            <a:xfrm>
              <a:off x="4712" y="2655"/>
              <a:ext cx="113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endParaRPr lang="tr-TR"/>
            </a:p>
          </p:txBody>
        </p:sp>
        <p:sp>
          <p:nvSpPr>
            <p:cNvPr id="85033" name="Rectangle 244"/>
            <p:cNvSpPr>
              <a:spLocks noChangeArrowheads="1"/>
            </p:cNvSpPr>
            <p:nvPr/>
          </p:nvSpPr>
          <p:spPr bwMode="auto">
            <a:xfrm>
              <a:off x="4758" y="2655"/>
              <a:ext cx="18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m</a:t>
              </a:r>
              <a:endParaRPr lang="tr-TR"/>
            </a:p>
          </p:txBody>
        </p:sp>
        <p:sp>
          <p:nvSpPr>
            <p:cNvPr id="85034" name="Rectangle 245"/>
            <p:cNvSpPr>
              <a:spLocks noChangeArrowheads="1"/>
            </p:cNvSpPr>
            <p:nvPr/>
          </p:nvSpPr>
          <p:spPr bwMode="auto">
            <a:xfrm>
              <a:off x="4851" y="2655"/>
              <a:ext cx="13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tr-TR"/>
            </a:p>
          </p:txBody>
        </p:sp>
        <p:sp>
          <p:nvSpPr>
            <p:cNvPr id="85035" name="Rectangle 246"/>
            <p:cNvSpPr>
              <a:spLocks noChangeArrowheads="1"/>
            </p:cNvSpPr>
            <p:nvPr/>
          </p:nvSpPr>
          <p:spPr bwMode="auto">
            <a:xfrm>
              <a:off x="4913" y="2655"/>
              <a:ext cx="14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k</a:t>
              </a:r>
              <a:endParaRPr lang="tr-TR"/>
            </a:p>
          </p:txBody>
        </p:sp>
        <p:sp>
          <p:nvSpPr>
            <p:cNvPr id="85036" name="Rectangle 247"/>
            <p:cNvSpPr>
              <a:spLocks noChangeArrowheads="1"/>
            </p:cNvSpPr>
            <p:nvPr/>
          </p:nvSpPr>
          <p:spPr bwMode="auto">
            <a:xfrm>
              <a:off x="4184" y="2782"/>
              <a:ext cx="14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b</a:t>
              </a:r>
              <a:endParaRPr lang="tr-TR"/>
            </a:p>
          </p:txBody>
        </p:sp>
        <p:sp>
          <p:nvSpPr>
            <p:cNvPr id="85037" name="Rectangle 248"/>
            <p:cNvSpPr>
              <a:spLocks noChangeArrowheads="1"/>
            </p:cNvSpPr>
            <p:nvPr/>
          </p:nvSpPr>
          <p:spPr bwMode="auto">
            <a:xfrm>
              <a:off x="4262" y="2782"/>
              <a:ext cx="13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tr-TR"/>
            </a:p>
          </p:txBody>
        </p:sp>
        <p:sp>
          <p:nvSpPr>
            <p:cNvPr id="85038" name="Rectangle 249"/>
            <p:cNvSpPr>
              <a:spLocks noChangeArrowheads="1"/>
            </p:cNvSpPr>
            <p:nvPr/>
          </p:nvSpPr>
          <p:spPr bwMode="auto">
            <a:xfrm>
              <a:off x="4324" y="2782"/>
              <a:ext cx="13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ğ</a:t>
              </a:r>
              <a:endParaRPr lang="tr-TR"/>
            </a:p>
          </p:txBody>
        </p:sp>
        <p:sp>
          <p:nvSpPr>
            <p:cNvPr id="85039" name="Rectangle 250"/>
            <p:cNvSpPr>
              <a:spLocks noChangeArrowheads="1"/>
            </p:cNvSpPr>
            <p:nvPr/>
          </p:nvSpPr>
          <p:spPr bwMode="auto">
            <a:xfrm>
              <a:off x="4402" y="2782"/>
              <a:ext cx="105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ı</a:t>
              </a:r>
              <a:endParaRPr lang="tr-TR"/>
            </a:p>
          </p:txBody>
        </p:sp>
        <p:sp>
          <p:nvSpPr>
            <p:cNvPr id="85040" name="Rectangle 251"/>
            <p:cNvSpPr>
              <a:spLocks noChangeArrowheads="1"/>
            </p:cNvSpPr>
            <p:nvPr/>
          </p:nvSpPr>
          <p:spPr bwMode="auto">
            <a:xfrm>
              <a:off x="4448" y="2782"/>
              <a:ext cx="113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r</a:t>
              </a:r>
              <a:endParaRPr lang="tr-TR"/>
            </a:p>
          </p:txBody>
        </p:sp>
        <p:sp>
          <p:nvSpPr>
            <p:cNvPr id="85041" name="Rectangle 252"/>
            <p:cNvSpPr>
              <a:spLocks noChangeArrowheads="1"/>
            </p:cNvSpPr>
            <p:nvPr/>
          </p:nvSpPr>
          <p:spPr bwMode="auto">
            <a:xfrm>
              <a:off x="4495" y="2782"/>
              <a:ext cx="123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s</a:t>
              </a:r>
              <a:endParaRPr lang="tr-TR"/>
            </a:p>
          </p:txBody>
        </p:sp>
        <p:sp>
          <p:nvSpPr>
            <p:cNvPr id="85042" name="Rectangle 253"/>
            <p:cNvSpPr>
              <a:spLocks noChangeArrowheads="1"/>
            </p:cNvSpPr>
            <p:nvPr/>
          </p:nvSpPr>
          <p:spPr bwMode="auto">
            <a:xfrm>
              <a:off x="4557" y="2782"/>
              <a:ext cx="130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tr-TR"/>
            </a:p>
          </p:txBody>
        </p:sp>
        <p:sp>
          <p:nvSpPr>
            <p:cNvPr id="85043" name="Rectangle 254"/>
            <p:cNvSpPr>
              <a:spLocks noChangeArrowheads="1"/>
            </p:cNvSpPr>
            <p:nvPr/>
          </p:nvSpPr>
          <p:spPr bwMode="auto">
            <a:xfrm>
              <a:off x="4619" y="2782"/>
              <a:ext cx="13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ğ</a:t>
              </a:r>
              <a:endParaRPr lang="tr-TR"/>
            </a:p>
          </p:txBody>
        </p:sp>
        <p:sp>
          <p:nvSpPr>
            <p:cNvPr id="85044" name="Rectangle 255"/>
            <p:cNvSpPr>
              <a:spLocks noChangeArrowheads="1"/>
            </p:cNvSpPr>
            <p:nvPr/>
          </p:nvSpPr>
          <p:spPr bwMode="auto">
            <a:xfrm>
              <a:off x="4696" y="2782"/>
              <a:ext cx="105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tr-TR" sz="1200">
                  <a:solidFill>
                    <a:srgbClr val="000000"/>
                  </a:solidFill>
                  <a:latin typeface="Times New Roman" pitchFamily="18" charset="0"/>
                </a:rPr>
                <a:t>ı</a:t>
              </a:r>
              <a:endParaRPr lang="tr-TR"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74638"/>
            <a:ext cx="8362950" cy="850900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1"/>
              <a:t>Bağırsak-karaciğer dolanımı</a:t>
            </a:r>
          </a:p>
        </p:txBody>
      </p:sp>
      <p:sp>
        <p:nvSpPr>
          <p:cNvPr id="655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/>
              <a:t>Bağırsak-karaciğer dolanımına uğrayan maddelerin etki süreleri uzundur; bu durum,</a:t>
            </a:r>
          </a:p>
          <a:p>
            <a:pPr lvl="1" eaLnBrk="1" hangingPunct="1">
              <a:defRPr/>
            </a:pPr>
            <a:r>
              <a:rPr lang="tr-TR"/>
              <a:t>Zehirler veya zehirli metabolitler yönünden düşünüldüğünde zararlı,</a:t>
            </a:r>
          </a:p>
          <a:p>
            <a:pPr lvl="1" eaLnBrk="1" hangingPunct="1">
              <a:defRPr/>
            </a:pPr>
            <a:r>
              <a:rPr lang="tr-TR"/>
              <a:t>İlaçlar bakımından düşünüldüğünde faydalı olabilmektedir.</a:t>
            </a:r>
            <a:r>
              <a:rPr lang="tr-TR" sz="3200"/>
              <a:t>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825" y="274638"/>
            <a:ext cx="8435975" cy="777875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0" dirty="0">
                <a:solidFill>
                  <a:schemeClr val="tx1"/>
                </a:solidFill>
              </a:rPr>
              <a:t>Akciğerlerden atılma</a:t>
            </a:r>
            <a:endParaRPr lang="tr-TR" sz="3600" dirty="0">
              <a:solidFill>
                <a:schemeClr val="tx1"/>
              </a:solidFill>
            </a:endParaRPr>
          </a:p>
        </p:txBody>
      </p:sp>
      <p:sp>
        <p:nvSpPr>
          <p:cNvPr id="665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50825" y="1196975"/>
            <a:ext cx="8893175" cy="5661025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/>
              <a:t>Başlıca uçucu sıvı ve gazlar akciğerler ile çıkarılırlar.</a:t>
            </a:r>
          </a:p>
          <a:p>
            <a:pPr eaLnBrk="1" hangingPunct="1">
              <a:defRPr/>
            </a:pPr>
            <a:r>
              <a:rPr lang="tr-TR" dirty="0"/>
              <a:t>Fosfor zehirlenmesinde solunum sarımsak kokuludur ve karanlıkta ışıltılıdır (</a:t>
            </a:r>
            <a:r>
              <a:rPr lang="tr-TR" dirty="0" err="1"/>
              <a:t>fosforesans</a:t>
            </a:r>
            <a:r>
              <a:rPr lang="tr-TR" dirty="0"/>
              <a:t>).</a:t>
            </a:r>
          </a:p>
          <a:p>
            <a:pPr eaLnBrk="1" hangingPunct="1">
              <a:defRPr/>
            </a:pPr>
            <a:r>
              <a:rPr lang="tr-TR" dirty="0"/>
              <a:t>Baldıran zehirlenmesinde solunum havası ile idrarda fare kokusu hissedilir. </a:t>
            </a:r>
          </a:p>
          <a:p>
            <a:pPr eaLnBrk="1" hangingPunct="1">
              <a:defRPr/>
            </a:pPr>
            <a:r>
              <a:rPr lang="tr-TR" dirty="0"/>
              <a:t>Parafin zehirlenmesinde akciğerlerde bulunan lezyonlar akciğerlerden atılma sırasında oluşan irkiltici etki nedeniyle olur. </a:t>
            </a:r>
          </a:p>
          <a:p>
            <a:pPr eaLnBrk="1" hangingPunct="1">
              <a:defRPr/>
            </a:pPr>
            <a:endParaRPr lang="tr-TR" dirty="0"/>
          </a:p>
          <a:p>
            <a:pPr eaLnBrk="1" hangingPunct="1">
              <a:defRPr/>
            </a:pPr>
            <a:endParaRPr lang="tr-T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507412" cy="777875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1"/>
              <a:t>Meme bezlerinden (sütle) atılma</a:t>
            </a:r>
            <a:r>
              <a:rPr lang="tr-TR" b="1"/>
              <a:t> 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eaLnBrk="1" hangingPunct="1">
              <a:defRPr/>
            </a:pPr>
            <a:r>
              <a:rPr lang="tr-TR" dirty="0"/>
              <a:t>Meme bezinden kan </a:t>
            </a:r>
            <a:r>
              <a:rPr lang="tr-TR" dirty="0" err="1"/>
              <a:t>perfüzyonunun</a:t>
            </a:r>
            <a:r>
              <a:rPr lang="tr-TR" dirty="0"/>
              <a:t> çok yüksek olması (ineklerde 10 L/</a:t>
            </a:r>
            <a:r>
              <a:rPr lang="tr-TR" dirty="0" err="1"/>
              <a:t>dk</a:t>
            </a:r>
            <a:r>
              <a:rPr lang="tr-TR" dirty="0"/>
              <a:t>, insanlarda 300-400 L/gün), </a:t>
            </a:r>
            <a:r>
              <a:rPr lang="tr-TR" u="sng" dirty="0"/>
              <a:t>1 L sütün </a:t>
            </a:r>
            <a:r>
              <a:rPr lang="tr-TR" dirty="0"/>
              <a:t>oluşması için meme bezinden yaklaşık </a:t>
            </a:r>
            <a:r>
              <a:rPr lang="tr-TR" u="sng" dirty="0"/>
              <a:t>500 L kan </a:t>
            </a:r>
            <a:r>
              <a:rPr lang="tr-TR" dirty="0"/>
              <a:t>geçmesi sebebiyle, meme bezleri maddelerin atılmasında önemli bir yolu oluşturur.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922337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1"/>
              <a:t>Meme bezlerinden (sütle) atılma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/>
              <a:t>DDT </a:t>
            </a:r>
            <a:r>
              <a:rPr lang="tr-TR" dirty="0" err="1"/>
              <a:t>vb</a:t>
            </a:r>
            <a:r>
              <a:rPr lang="tr-TR" dirty="0"/>
              <a:t> </a:t>
            </a:r>
            <a:r>
              <a:rPr lang="tr-TR" dirty="0" err="1"/>
              <a:t>insektisitler</a:t>
            </a:r>
            <a:r>
              <a:rPr lang="tr-TR" dirty="0"/>
              <a:t>, </a:t>
            </a:r>
            <a:r>
              <a:rPr lang="tr-TR" dirty="0" err="1"/>
              <a:t>PCB’ler</a:t>
            </a:r>
            <a:r>
              <a:rPr lang="tr-TR" dirty="0"/>
              <a:t>, </a:t>
            </a:r>
            <a:r>
              <a:rPr lang="tr-TR" dirty="0" err="1"/>
              <a:t>dioksinler</a:t>
            </a:r>
            <a:r>
              <a:rPr lang="tr-TR" dirty="0"/>
              <a:t>, </a:t>
            </a:r>
            <a:r>
              <a:rPr lang="tr-TR" dirty="0" err="1"/>
              <a:t>dibenzofuranlar</a:t>
            </a:r>
            <a:r>
              <a:rPr lang="tr-TR" dirty="0"/>
              <a:t> sütle önemli ölçüde atılırlar. </a:t>
            </a:r>
          </a:p>
          <a:p>
            <a:pPr eaLnBrk="1" hangingPunct="1">
              <a:defRPr/>
            </a:pPr>
            <a:r>
              <a:rPr lang="tr-TR" dirty="0"/>
              <a:t>Süt plazmaya göre genellikle asidiktir (</a:t>
            </a:r>
            <a:r>
              <a:rPr lang="tr-TR" dirty="0" err="1"/>
              <a:t>pH</a:t>
            </a:r>
            <a:r>
              <a:rPr lang="tr-TR" dirty="0"/>
              <a:t> 6.5-6.8); bazik nitelikli maddeler süte yüksek yoğunluklarda geçebilir.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777875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1"/>
              <a:t>Diğer atılma yolları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52513"/>
            <a:ext cx="8964612" cy="5805487"/>
          </a:xfrm>
        </p:spPr>
        <p:txBody>
          <a:bodyPr/>
          <a:lstStyle/>
          <a:p>
            <a:pPr lvl="2" eaLnBrk="1" hangingPunct="1">
              <a:defRPr/>
            </a:pPr>
            <a:r>
              <a:rPr lang="tr-TR" sz="3200" dirty="0"/>
              <a:t>Kimyasal maddeler, ter, tükürük, mide salgısı, kıllar </a:t>
            </a:r>
            <a:r>
              <a:rPr lang="tr-TR" sz="3200" dirty="0" err="1"/>
              <a:t>vb</a:t>
            </a:r>
            <a:r>
              <a:rPr lang="tr-TR" sz="3200" dirty="0"/>
              <a:t> yollarla da vücudu terk ederler. </a:t>
            </a:r>
          </a:p>
          <a:p>
            <a:pPr lvl="2" eaLnBrk="1" hangingPunct="1">
              <a:defRPr/>
            </a:pPr>
            <a:r>
              <a:rPr lang="tr-TR" sz="3200" dirty="0"/>
              <a:t>Tükürük ve mide salgısı özellikle doping maddeleri ve zehirlenmelerin tanısında,  </a:t>
            </a:r>
          </a:p>
          <a:p>
            <a:pPr lvl="2" eaLnBrk="1" hangingPunct="1">
              <a:defRPr/>
            </a:pPr>
            <a:r>
              <a:rPr lang="tr-TR" sz="3200" dirty="0"/>
              <a:t>Kıllar ve deri bilhassa arseniğin atılmasında önemli - kıllar arseniğe kronik </a:t>
            </a:r>
            <a:r>
              <a:rPr lang="tr-TR" sz="3200" dirty="0" err="1"/>
              <a:t>maruziyetin</a:t>
            </a:r>
            <a:r>
              <a:rPr lang="tr-TR" sz="3200" dirty="0"/>
              <a:t> değerlendirilmesinde önemli bir materyali oluşturur. </a:t>
            </a:r>
          </a:p>
          <a:p>
            <a:pPr lvl="2" eaLnBrk="1" hangingPunct="1">
              <a:defRPr/>
            </a:pPr>
            <a:endParaRPr lang="tr-TR" sz="3200" dirty="0"/>
          </a:p>
          <a:p>
            <a:pPr lvl="2" eaLnBrk="1" hangingPunct="1">
              <a:buFont typeface="Wingdings" pitchFamily="2" charset="2"/>
              <a:buNone/>
              <a:defRPr/>
            </a:pPr>
            <a:endParaRPr lang="tr-TR" sz="32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196752"/>
            <a:ext cx="6227865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21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>
              <a:defRPr/>
            </a:pPr>
            <a:r>
              <a:rPr lang="tr-TR" dirty="0"/>
              <a:t>Emilme şekilleri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388" y="1125538"/>
            <a:ext cx="8640762" cy="5256212"/>
          </a:xfrm>
        </p:spPr>
        <p:txBody>
          <a:bodyPr/>
          <a:lstStyle/>
          <a:p>
            <a:pPr>
              <a:defRPr/>
            </a:pPr>
            <a:r>
              <a:rPr lang="tr-TR" u="sng" dirty="0"/>
              <a:t>2. Basit (Pasif) difüzyon:</a:t>
            </a:r>
            <a:r>
              <a:rPr lang="tr-TR" dirty="0"/>
              <a:t> </a:t>
            </a:r>
            <a:r>
              <a:rPr lang="tr-TR" sz="2800" dirty="0"/>
              <a:t>En çok gerçekleşen olaydır. </a:t>
            </a:r>
          </a:p>
          <a:p>
            <a:pPr>
              <a:buFontTx/>
              <a:buChar char="-"/>
              <a:defRPr/>
            </a:pPr>
            <a:r>
              <a:rPr lang="tr-TR" sz="2800" dirty="0"/>
              <a:t>Çok yoğun ortamdan az yoğun ortama bir geçiş olur. </a:t>
            </a:r>
          </a:p>
          <a:p>
            <a:pPr>
              <a:buFontTx/>
              <a:buChar char="-"/>
              <a:defRPr/>
            </a:pPr>
            <a:r>
              <a:rPr lang="tr-TR" sz="2800" dirty="0"/>
              <a:t>Enerji gerektirmez.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r-TR" sz="2800" dirty="0"/>
              <a:t>- Molekül yağda çözünmelidir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r-TR" sz="2800" dirty="0"/>
              <a:t>- Molekül iyonize olmamalıdır. 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5013325"/>
            <a:ext cx="719137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5025" y="5013325"/>
            <a:ext cx="1884363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9388" y="6376988"/>
            <a:ext cx="573087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3550" y="4641850"/>
            <a:ext cx="3714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2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2500" y="4872038"/>
            <a:ext cx="1457325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tr-TR" dirty="0"/>
              <a:t>Emilme şekilleri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5" y="1125538"/>
            <a:ext cx="8928992" cy="5542081"/>
          </a:xfrm>
        </p:spPr>
        <p:txBody>
          <a:bodyPr/>
          <a:lstStyle/>
          <a:p>
            <a:pPr>
              <a:defRPr/>
            </a:pPr>
            <a:r>
              <a:rPr lang="tr-TR" sz="2400" u="sng" dirty="0"/>
              <a:t>3. Aktif taşınma </a:t>
            </a:r>
          </a:p>
          <a:p>
            <a:pPr>
              <a:buFontTx/>
              <a:buChar char="-"/>
              <a:defRPr/>
            </a:pPr>
            <a:r>
              <a:rPr lang="tr-TR" sz="2400" dirty="0"/>
              <a:t>Zarda özel bir taşıyıcı gerekir.</a:t>
            </a:r>
          </a:p>
          <a:p>
            <a:pPr>
              <a:buFontTx/>
              <a:buChar char="-"/>
              <a:defRPr/>
            </a:pPr>
            <a:r>
              <a:rPr lang="tr-TR" sz="2400" dirty="0"/>
              <a:t>Taşınmanın gerçekleşmesi için </a:t>
            </a:r>
            <a:r>
              <a:rPr lang="tr-TR" sz="2400" dirty="0" err="1"/>
              <a:t>metabolik</a:t>
            </a:r>
            <a:r>
              <a:rPr lang="tr-TR" sz="2400" dirty="0"/>
              <a:t> enerji gerekir</a:t>
            </a:r>
          </a:p>
          <a:p>
            <a:pPr>
              <a:buFontTx/>
              <a:buChar char="-"/>
              <a:defRPr/>
            </a:pPr>
            <a:r>
              <a:rPr lang="tr-TR" sz="2400" dirty="0"/>
              <a:t>Doyurulabilir bir işlemdir.</a:t>
            </a:r>
          </a:p>
          <a:p>
            <a:pPr>
              <a:buFontTx/>
              <a:buChar char="-"/>
              <a:defRPr/>
            </a:pPr>
            <a:r>
              <a:rPr lang="tr-TR" sz="2400" dirty="0"/>
              <a:t>Tek yöne doğru olur</a:t>
            </a:r>
          </a:p>
          <a:p>
            <a:pPr>
              <a:buFontTx/>
              <a:buChar char="-"/>
              <a:defRPr/>
            </a:pPr>
            <a:r>
              <a:rPr lang="tr-TR" sz="2400" dirty="0"/>
              <a:t>Taşınma </a:t>
            </a:r>
            <a:r>
              <a:rPr lang="tr-TR" sz="2400" dirty="0" err="1"/>
              <a:t>metabolik</a:t>
            </a:r>
            <a:r>
              <a:rPr lang="tr-TR" sz="2400" dirty="0"/>
              <a:t> zehirlerle engellenebilir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4292600"/>
            <a:ext cx="1011238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0388" y="4305300"/>
            <a:ext cx="2316162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3913" y="6029325"/>
            <a:ext cx="1006475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0888" y="5084763"/>
            <a:ext cx="1079500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47738" y="5334000"/>
            <a:ext cx="731837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5450" y="5640388"/>
            <a:ext cx="292100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65475" y="4344988"/>
            <a:ext cx="138430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Dikdörtgen"/>
          <p:cNvSpPr/>
          <p:nvPr/>
        </p:nvSpPr>
        <p:spPr>
          <a:xfrm>
            <a:off x="107504" y="6021288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Çizgili kas hücrelerinin canlılığını sürdürebilmesi için </a:t>
            </a:r>
            <a:r>
              <a:rPr lang="tr-TR" dirty="0" err="1"/>
              <a:t>Ca</a:t>
            </a:r>
            <a:r>
              <a:rPr lang="tr-TR" dirty="0"/>
              <a:t> (kalsiyum) yoğunluğu doku sıvısından 30 kat fazla olmalıdır. Bu eşitsizlik sadece aktif taşıma ile sağlanmaktadır.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>
              <a:defRPr/>
            </a:pPr>
            <a:r>
              <a:rPr lang="tr-TR" dirty="0"/>
              <a:t>Emilme şekilleri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288" y="1125538"/>
            <a:ext cx="8569200" cy="5471814"/>
          </a:xfrm>
        </p:spPr>
        <p:txBody>
          <a:bodyPr/>
          <a:lstStyle/>
          <a:p>
            <a:pPr>
              <a:defRPr/>
            </a:pPr>
            <a:r>
              <a:rPr lang="tr-TR" sz="2400" dirty="0"/>
              <a:t>4. Kolaylaştırılmış difüzyon</a:t>
            </a:r>
          </a:p>
          <a:p>
            <a:pPr>
              <a:buFontTx/>
              <a:buChar char="-"/>
              <a:defRPr/>
            </a:pPr>
            <a:r>
              <a:rPr lang="tr-TR" sz="2400" dirty="0"/>
              <a:t>Zarda özel bir taşıyıcı gerekir.</a:t>
            </a:r>
          </a:p>
          <a:p>
            <a:pPr>
              <a:buFontTx/>
              <a:buChar char="-"/>
              <a:defRPr/>
            </a:pPr>
            <a:r>
              <a:rPr lang="tr-TR" sz="2400" dirty="0"/>
              <a:t>Çok yoğun ortamdan az yoğun ortama geçiş olur. </a:t>
            </a:r>
          </a:p>
          <a:p>
            <a:pPr>
              <a:buFontTx/>
              <a:buChar char="-"/>
              <a:defRPr/>
            </a:pPr>
            <a:r>
              <a:rPr lang="tr-TR" sz="2400" dirty="0"/>
              <a:t>Doyurulabilir</a:t>
            </a:r>
          </a:p>
          <a:p>
            <a:pPr>
              <a:buFontTx/>
              <a:buChar char="-"/>
              <a:defRPr/>
            </a:pPr>
            <a:r>
              <a:rPr lang="tr-TR" sz="2400" dirty="0" err="1"/>
              <a:t>Metabolik</a:t>
            </a:r>
            <a:r>
              <a:rPr lang="tr-TR" sz="2400" dirty="0"/>
              <a:t> enerji gerekmez.</a:t>
            </a:r>
          </a:p>
          <a:p>
            <a:pPr>
              <a:buFontTx/>
              <a:buChar char="-"/>
              <a:defRPr/>
            </a:pPr>
            <a:r>
              <a:rPr lang="tr-TR" sz="2400" dirty="0"/>
              <a:t>İki yönlü çalışabilir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r-TR" sz="2400" dirty="0"/>
              <a:t> </a:t>
            </a:r>
            <a:r>
              <a:rPr lang="tr-TR" sz="2400" dirty="0" err="1"/>
              <a:t>Endojen</a:t>
            </a:r>
            <a:r>
              <a:rPr lang="tr-TR" sz="2400" dirty="0"/>
              <a:t> maddeler ve doğal besin maddeleri (veya bunlara benzeyen yabancı maddeler)- Örnek: glikozun hücre içine girmesi kolaylaştırılmış difüzyonla olur, ama mide mukozasından geçişi veya </a:t>
            </a:r>
            <a:r>
              <a:rPr lang="tr-TR" sz="2400" dirty="0" err="1"/>
              <a:t>proksimal</a:t>
            </a:r>
            <a:r>
              <a:rPr lang="tr-TR" sz="2400" dirty="0"/>
              <a:t> böbrek </a:t>
            </a:r>
            <a:r>
              <a:rPr lang="tr-TR" sz="2400" dirty="0" err="1"/>
              <a:t>tubül</a:t>
            </a:r>
            <a:r>
              <a:rPr lang="tr-TR" sz="2400" dirty="0"/>
              <a:t> hücrelerinden atılması aktif taşınmayla olur.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9162"/>
          </a:xfrm>
        </p:spPr>
        <p:txBody>
          <a:bodyPr/>
          <a:lstStyle/>
          <a:p>
            <a:pPr>
              <a:defRPr/>
            </a:pPr>
            <a:r>
              <a:rPr lang="tr-TR" dirty="0"/>
              <a:t>Emilme şekilleri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5141913"/>
          </a:xfrm>
        </p:spPr>
        <p:txBody>
          <a:bodyPr/>
          <a:lstStyle/>
          <a:p>
            <a:pPr>
              <a:defRPr/>
            </a:pPr>
            <a:r>
              <a:rPr lang="tr-TR" sz="2400" u="sng" dirty="0"/>
              <a:t>5. Fagositoz/</a:t>
            </a:r>
            <a:r>
              <a:rPr lang="tr-TR" sz="2400" u="sng" dirty="0" err="1"/>
              <a:t>pinositoz</a:t>
            </a:r>
            <a:r>
              <a:rPr lang="tr-TR" sz="2400" u="sng" dirty="0"/>
              <a:t>:</a:t>
            </a:r>
            <a:r>
              <a:rPr lang="tr-TR" sz="2400" dirty="0"/>
              <a:t> Küçük kütleli moleküllerin (sıvı veya katı) hücreler tarafından yutulması anlamına gelir. Atılma ise </a:t>
            </a:r>
            <a:r>
              <a:rPr lang="tr-TR" sz="2400" dirty="0" err="1"/>
              <a:t>ekzositozla</a:t>
            </a:r>
            <a:r>
              <a:rPr lang="tr-TR" sz="2400" dirty="0"/>
              <a:t> açıklanır.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r-TR" sz="2400" dirty="0"/>
              <a:t>Örnek: Uranyum dioksit ve asbest gibi çözünmeyen maddelerin akciğerlerle emilmesi</a:t>
            </a:r>
          </a:p>
          <a:p>
            <a:pPr>
              <a:defRPr/>
            </a:pPr>
            <a:endParaRPr lang="tr-TR" sz="2800" dirty="0"/>
          </a:p>
        </p:txBody>
      </p:sp>
      <p:pic>
        <p:nvPicPr>
          <p:cNvPr id="41988" name="Resim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192727"/>
            <a:ext cx="64071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>
              <a:defRPr/>
            </a:pPr>
            <a:r>
              <a:rPr lang="tr-TR" dirty="0"/>
              <a:t>Deriden emilme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288" y="1125538"/>
            <a:ext cx="8291512" cy="5005387"/>
          </a:xfrm>
        </p:spPr>
        <p:txBody>
          <a:bodyPr/>
          <a:lstStyle/>
          <a:p>
            <a:pPr>
              <a:defRPr/>
            </a:pPr>
            <a:r>
              <a:rPr lang="tr-TR" sz="2800" dirty="0"/>
              <a:t> Kimyasal maddelerin deriden emilmesi için taşıması gereken özellikler;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r-TR" sz="2800" dirty="0"/>
              <a:t>1. Deriye uygulandığında taşıt maddede çözünmüş olmalıdır.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r-TR" sz="2800" dirty="0"/>
              <a:t>2. Epidermisin kalın </a:t>
            </a:r>
            <a:r>
              <a:rPr lang="tr-TR" sz="2800" dirty="0" err="1"/>
              <a:t>keratin</a:t>
            </a:r>
            <a:r>
              <a:rPr lang="tr-TR" sz="2800" dirty="0"/>
              <a:t> tabakasına </a:t>
            </a:r>
            <a:r>
              <a:rPr lang="tr-TR" sz="2800" dirty="0" err="1"/>
              <a:t>penetre</a:t>
            </a:r>
            <a:r>
              <a:rPr lang="tr-TR" sz="2800" dirty="0"/>
              <a:t> olabilmelidir.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r-TR" sz="2800" dirty="0"/>
              <a:t>3. Epidermisin alt hücrelerinden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tr-TR" sz="2800" dirty="0"/>
              <a:t>kan damarlarına yayılabilmelidir. </a:t>
            </a:r>
          </a:p>
          <a:p>
            <a:pPr>
              <a:defRPr/>
            </a:pPr>
            <a:endParaRPr lang="tr-TR" dirty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7969" y="3789040"/>
            <a:ext cx="2592388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lgacık">
  <a:themeElements>
    <a:clrScheme name="Dalgacık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Dalgacı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lgacık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lgacık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Küre">
  <a:themeElements>
    <a:clrScheme name="Kür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Kür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ür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ür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ür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ür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ür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ür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ür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ür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oku">
  <a:themeElements>
    <a:clrScheme name="Doku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Doku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oku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ku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ku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ku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ku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ku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ku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ku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Art Arda Sıralı">
  <a:themeElements>
    <a:clrScheme name="Art Arda Sıralı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Art Arda Sıralı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rt Arda Sıralı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 Arda Sıralı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 Arda Sıralı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 Arda Sıralı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 Arda Sıralı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 Arda Sıralı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 Arda Sıralı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 Arda Sıralı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 Arda Sıralı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ilanço">
  <a:themeElements>
    <a:clrScheme name="Bilanço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ilanço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ilanço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ço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ço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ço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ç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ço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ço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lanço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lanço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zgara Silinme Efekti">
  <a:themeElements>
    <a:clrScheme name="Izgara Silinme Efekti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Izgara Silinme Efekt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zgara Silinme Efekti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zgara Silinme Efekti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zgara Silinme Efekti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zgara Silinme Efekti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zgara Silinme Efekti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zgara Silinme Efekti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zgara Silinme Efekti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zgara Silinme Efekti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zgara Silinme Efekti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kçaağaç">
  <a:themeElements>
    <a:clrScheme name="Akçaağaç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Akçaağaç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kçaağaç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çaağaç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çaağaç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kçaağaç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çaağaç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çaağaç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çaağaç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çaağaç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kçaağaç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re">
  <a:themeElements>
    <a:clrScheme name="Der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Der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r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r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Rakipler">
  <a:themeElements>
    <a:clrScheme name="Rakipler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Rakipler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kipler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kipler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kipler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kipler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kipler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kipler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kipler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kipler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ağ Zirvesi">
  <a:themeElements>
    <a:clrScheme name="Dağ Zirvesi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Dağ Zirves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ğ Zirvesi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ğ Zirvesi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ğ Zirvesi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ğ Zirvesi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ğ Zirvesi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ğ Zirvesi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ğ Zirvesi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ğ Zirvesi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ğ Zirvesi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oyalı Kalemler">
  <a:themeElements>
    <a:clrScheme name="Boyalı Kalemler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Boyalı Kaleml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yalı Kalemler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yalı Kalemler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yalı Kalemler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yalı Kalemler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yalı Kalemler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yalı Kalemler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yalı Kalemler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yalı Kalemler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2033</TotalTime>
  <Words>2335</Words>
  <Application>Microsoft Office PowerPoint</Application>
  <PresentationFormat>Ekran Gösterisi (4:3)</PresentationFormat>
  <Paragraphs>660</Paragraphs>
  <Slides>49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11</vt:i4>
      </vt:variant>
      <vt:variant>
        <vt:lpstr>Slayt Başlıkları</vt:lpstr>
      </vt:variant>
      <vt:variant>
        <vt:i4>49</vt:i4>
      </vt:variant>
    </vt:vector>
  </HeadingPairs>
  <TitlesOfParts>
    <vt:vector size="67" baseType="lpstr">
      <vt:lpstr>Arial</vt:lpstr>
      <vt:lpstr>Comic Sans MS</vt:lpstr>
      <vt:lpstr>Garamond</vt:lpstr>
      <vt:lpstr>Tahoma</vt:lpstr>
      <vt:lpstr>Times New Roman</vt:lpstr>
      <vt:lpstr>Verdana</vt:lpstr>
      <vt:lpstr>Wingdings</vt:lpstr>
      <vt:lpstr>Dalgacık</vt:lpstr>
      <vt:lpstr>Art Arda Sıralı</vt:lpstr>
      <vt:lpstr>Bilanço</vt:lpstr>
      <vt:lpstr>Izgara Silinme Efekti</vt:lpstr>
      <vt:lpstr>Akçaağaç</vt:lpstr>
      <vt:lpstr>Dere</vt:lpstr>
      <vt:lpstr>Rakipler</vt:lpstr>
      <vt:lpstr>Dağ Zirvesi</vt:lpstr>
      <vt:lpstr>Boyalı Kalemler</vt:lpstr>
      <vt:lpstr>Küre</vt:lpstr>
      <vt:lpstr>Doku</vt:lpstr>
      <vt:lpstr>TOKSİKOKİNETİK</vt:lpstr>
      <vt:lpstr>PowerPoint Sunusu</vt:lpstr>
      <vt:lpstr>Emilme</vt:lpstr>
      <vt:lpstr>Emilme şekilleri</vt:lpstr>
      <vt:lpstr>Emilme şekilleri</vt:lpstr>
      <vt:lpstr>Emilme şekilleri</vt:lpstr>
      <vt:lpstr>Emilme şekilleri</vt:lpstr>
      <vt:lpstr>Emilme şekilleri</vt:lpstr>
      <vt:lpstr>Deriden emilme </vt:lpstr>
      <vt:lpstr>Deriden emilme </vt:lpstr>
      <vt:lpstr>Deriden emilme </vt:lpstr>
      <vt:lpstr>Sindirim kanalından emilme </vt:lpstr>
      <vt:lpstr>Sindirim kanalından emilme bakımından maddenin</vt:lpstr>
      <vt:lpstr>Sindirim kanalından emilme bakımından maddenin</vt:lpstr>
      <vt:lpstr>Sindirim kanalından emilme</vt:lpstr>
      <vt:lpstr>Solunum yoluyla emilme </vt:lpstr>
      <vt:lpstr>Solunum yoluyla giriş</vt:lpstr>
      <vt:lpstr>Solunum yoluyla giriş</vt:lpstr>
      <vt:lpstr>Solunum yoluyla giriş</vt:lpstr>
      <vt:lpstr>Parenteral yollarla emilme: </vt:lpstr>
      <vt:lpstr>Dağılma</vt:lpstr>
      <vt:lpstr>Dağılma </vt:lpstr>
      <vt:lpstr>Dağılımı etkileyen faktörler</vt:lpstr>
      <vt:lpstr>Kanda dağılma</vt:lpstr>
      <vt:lpstr>Plazma proteinleri</vt:lpstr>
      <vt:lpstr>Doku kesimlerine dağılma</vt:lpstr>
      <vt:lpstr>Dağılma</vt:lpstr>
      <vt:lpstr>Dağılma</vt:lpstr>
      <vt:lpstr>İyon tuzağı</vt:lpstr>
      <vt:lpstr>Depolanma (Birikme)</vt:lpstr>
      <vt:lpstr>Vücutta Uğranılan Değişiklikler (Biyotransformasyon) </vt:lpstr>
      <vt:lpstr>Biyotransformasyon</vt:lpstr>
      <vt:lpstr>Biyotransformasyon</vt:lpstr>
      <vt:lpstr>BT'a giren enzimler</vt:lpstr>
      <vt:lpstr>PowerPoint Sunusu</vt:lpstr>
      <vt:lpstr>Biyotransformasyon</vt:lpstr>
      <vt:lpstr>Atılma</vt:lpstr>
      <vt:lpstr>Atılmayı sağlayan organlar</vt:lpstr>
      <vt:lpstr>Atılma</vt:lpstr>
      <vt:lpstr>Böbreklerden atılmayı etkileyen faktörler</vt:lpstr>
      <vt:lpstr>Karaciğerle (safrayla) atılma</vt:lpstr>
      <vt:lpstr>Bağırsak-karaciğer dolanımı</vt:lpstr>
      <vt:lpstr>PowerPoint Sunusu</vt:lpstr>
      <vt:lpstr>Bağırsak-karaciğer dolanımı</vt:lpstr>
      <vt:lpstr>Akciğerlerden atılma</vt:lpstr>
      <vt:lpstr>Meme bezlerinden (sütle) atılma </vt:lpstr>
      <vt:lpstr>Meme bezlerinden (sütle) atılma</vt:lpstr>
      <vt:lpstr>Diğer atılma yolları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TOKSİKOKİNETİK</dc:title>
  <dc:creator>ay</dc:creator>
  <cp:lastModifiedBy>Ayhan Filazi</cp:lastModifiedBy>
  <cp:revision>132</cp:revision>
  <dcterms:created xsi:type="dcterms:W3CDTF">2006-09-22T21:52:18Z</dcterms:created>
  <dcterms:modified xsi:type="dcterms:W3CDTF">2025-09-27T19:23:54Z</dcterms:modified>
</cp:coreProperties>
</file>