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1"/>
  </p:notesMasterIdLst>
  <p:sldIdLst>
    <p:sldId id="1082" r:id="rId4"/>
    <p:sldId id="604" r:id="rId5"/>
    <p:sldId id="1086" r:id="rId6"/>
    <p:sldId id="1087" r:id="rId7"/>
    <p:sldId id="1088" r:id="rId8"/>
    <p:sldId id="1089" r:id="rId9"/>
    <p:sldId id="1090" r:id="rId10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 autoAdjust="0"/>
    <p:restoredTop sz="91471" autoAdjust="0"/>
  </p:normalViewPr>
  <p:slideViewPr>
    <p:cSldViewPr snapToGrid="0">
      <p:cViewPr varScale="1">
        <p:scale>
          <a:sx n="83" d="100"/>
          <a:sy n="83" d="100"/>
        </p:scale>
        <p:origin x="1086" y="96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2/26/2020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2/26/2020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2/26/2020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2/26/2020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2/26/2020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2/26/2020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TAŞINMAZ HUKUKU- 2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(3-0)3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Tuğçe ORAL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Hukuk </a:t>
            </a: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</a:t>
            </a: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akültesi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MÜLKİYET HAKKININ KAPSAMI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Dikey Kapsamı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Yatay Kapsamı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Madde itibariyle Kapsamı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TAŞINMAZ MÜLKİYETİNİN KAPSAMI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595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Taşınır olma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Dış bağlılık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Ekonomik bağlılık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EKLENTİ </a:t>
            </a:r>
          </a:p>
        </p:txBody>
      </p:sp>
    </p:spTree>
    <p:extLst>
      <p:ext uri="{BB962C8B-B14F-4D97-AF65-F5344CB8AC3E}">
        <p14:creationId xmlns:p14="http://schemas.microsoft.com/office/powerpoint/2010/main" val="101517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Dış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bağlılık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İç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bağlılık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  <a:buFont typeface="Wingdings" panose="05000000000000000000" pitchFamily="2" charset="2"/>
              <a:buChar char="q"/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Yerel </a:t>
            </a: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adetlere uygunluk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BÜTÜNLEYİCİ PARÇA</a:t>
            </a:r>
          </a:p>
        </p:txBody>
      </p:sp>
    </p:spTree>
    <p:extLst>
      <p:ext uri="{BB962C8B-B14F-4D97-AF65-F5344CB8AC3E}">
        <p14:creationId xmlns:p14="http://schemas.microsoft.com/office/powerpoint/2010/main" val="1087911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Bütünleyici parça sayılmanın hukuki sonuçları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1- Ayni hakkın şeyin bütününü kapsaması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2- Bütünleyici parça üzerinde önceden kurulmuş olan ayni hakkın sona ermesi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Bütünleyici parça niteliğinin kaybedilmesi</a:t>
            </a:r>
            <a:endParaRPr lang="tr-TR" sz="2000" spc="-50" dirty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BÜTÜNLEYİCİ PARÇA</a:t>
            </a:r>
          </a:p>
        </p:txBody>
      </p:sp>
    </p:spTree>
    <p:extLst>
      <p:ext uri="{BB962C8B-B14F-4D97-AF65-F5344CB8AC3E}">
        <p14:creationId xmlns:p14="http://schemas.microsoft.com/office/powerpoint/2010/main" val="1841848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1- Yapılar, dikili bitkiler ve kaynaklar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2- Doğal ürünler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   - dönemsel olarak elde edilen ürünler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   - diğer verimler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  <a:buClr>
                <a:srgbClr val="000099"/>
              </a:buClr>
            </a:pPr>
            <a:r>
              <a:rPr lang="tr-TR" sz="2000" spc="-50" dirty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</a:t>
            </a:r>
            <a:r>
              <a:rPr lang="tr-TR" sz="2000" spc="-50" dirty="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    - doğal ürün sayılmanın </a:t>
            </a:r>
            <a:r>
              <a:rPr lang="tr-TR" sz="2000" spc="-50" smtClean="0">
                <a:latin typeface="Arial" panose="020B0604020202020204" pitchFamily="34" charset="0"/>
                <a:ea typeface="Trebuchet MS" panose="020B0603020202020204" pitchFamily="34" charset="0"/>
                <a:cs typeface="Arial" panose="020B0604020202020204" pitchFamily="34" charset="0"/>
              </a:rPr>
              <a:t>hukuki sonuçları</a:t>
            </a:r>
            <a:endParaRPr lang="tr-TR" sz="2000" spc="-50" dirty="0" smtClean="0">
              <a:latin typeface="Arial" panose="020B0604020202020204" pitchFamily="34" charset="0"/>
              <a:ea typeface="Trebuchet MS" panose="020B0603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416689"/>
            <a:ext cx="8517837" cy="71045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 smtClean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KANUN GEREĞİ BÜTÜNLEYİCİ PARÇA SAYILAN ŞEYLER</a:t>
            </a: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010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12517</TotalTime>
  <Words>103</Words>
  <Application>Microsoft Office PowerPoint</Application>
  <PresentationFormat>Ekran Gösterisi (4:3)</PresentationFormat>
  <Paragraphs>33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7</vt:i4>
      </vt:variant>
    </vt:vector>
  </HeadingPairs>
  <TitlesOfParts>
    <vt:vector size="16" baseType="lpstr">
      <vt:lpstr>ＭＳ Ｐゴシック</vt:lpstr>
      <vt:lpstr>Arial</vt:lpstr>
      <vt:lpstr>Calibri</vt:lpstr>
      <vt:lpstr>Times New Roman</vt:lpstr>
      <vt:lpstr>Trebuchet MS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erol</cp:lastModifiedBy>
  <cp:revision>819</cp:revision>
  <cp:lastPrinted>2016-10-24T07:53:35Z</cp:lastPrinted>
  <dcterms:created xsi:type="dcterms:W3CDTF">2016-09-18T09:35:24Z</dcterms:created>
  <dcterms:modified xsi:type="dcterms:W3CDTF">2020-02-26T07:24:00Z</dcterms:modified>
</cp:coreProperties>
</file>