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604" r:id="rId5"/>
    <p:sldId id="1086" r:id="rId6"/>
    <p:sldId id="1087" r:id="rId7"/>
    <p:sldId id="1088" r:id="rId8"/>
    <p:sldId id="1089" r:id="rId9"/>
    <p:sldId id="1090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MÜLKİYET HAKKININ KAPSAMI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Dikey Kapsamı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Yatay Kapsamı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Madde itibariyle Kapsamı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MÜLKİYETİNİN KAPSAMI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5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Taşınır olma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Dış bağlılık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Ekonomik bağlılık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EKLENTİ </a:t>
            </a:r>
          </a:p>
        </p:txBody>
      </p:sp>
    </p:spTree>
    <p:extLst>
      <p:ext uri="{BB962C8B-B14F-4D97-AF65-F5344CB8AC3E}">
        <p14:creationId xmlns:p14="http://schemas.microsoft.com/office/powerpoint/2010/main" val="10151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Dış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bağlılık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İç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bağlılık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Yerel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adetlere uygunluk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BÜTÜNLEYİCİ PARÇA</a:t>
            </a:r>
          </a:p>
        </p:txBody>
      </p:sp>
    </p:spTree>
    <p:extLst>
      <p:ext uri="{BB962C8B-B14F-4D97-AF65-F5344CB8AC3E}">
        <p14:creationId xmlns:p14="http://schemas.microsoft.com/office/powerpoint/2010/main" val="108791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Bütünleyici parça sayılmanın hukuki sonuçları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Ayni hakkın şeyin bütününü kapsaması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Bütünleyici parça üzerinde önceden kurulmuş olan ayni hakkın sona ermesi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Bütünleyici parça niteliğinin kaybedilmesi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BÜTÜNLEYİCİ PARÇA</a:t>
            </a:r>
          </a:p>
        </p:txBody>
      </p:sp>
    </p:spTree>
    <p:extLst>
      <p:ext uri="{BB962C8B-B14F-4D97-AF65-F5344CB8AC3E}">
        <p14:creationId xmlns:p14="http://schemas.microsoft.com/office/powerpoint/2010/main" val="184184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1- Yapılar, dikili bitkiler ve kaynaklar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2- Doğal ürünler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- dönemsel olarak elde edilen ürünler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- diğer verimler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- doğal ürün sayılmanın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hukuki sonuçları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416689"/>
            <a:ext cx="8517837" cy="71045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KANUN GEREĞİ BÜTÜNLEYİCİ PARÇA SAYILAN ŞEYLER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01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12517</TotalTime>
  <Words>103</Words>
  <Application>Microsoft Office PowerPoint</Application>
  <PresentationFormat>Ekran Gösterisi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819</cp:revision>
  <cp:lastPrinted>2016-10-24T07:53:35Z</cp:lastPrinted>
  <dcterms:created xsi:type="dcterms:W3CDTF">2016-09-18T09:35:24Z</dcterms:created>
  <dcterms:modified xsi:type="dcterms:W3CDTF">2020-02-26T07:24:00Z</dcterms:modified>
</cp:coreProperties>
</file>