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422 MODERN HİNT EDEBİYATI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9.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Hindī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Edebiyatı III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</a:t>
            </a:r>
            <a:r>
              <a:rPr lang="tr-TR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Edegbiyatları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Son dönemde yaşamakta olan ya da çok yakın zamanlarda yaşamdan ayrılmış olan pek çok değerli şair ve yazar bulunmaktadır. </a:t>
            </a:r>
            <a:r>
              <a:rPr lang="tr-TR" dirty="0" err="1"/>
              <a:t>Hindī</a:t>
            </a:r>
            <a:r>
              <a:rPr lang="tr-TR" dirty="0"/>
              <a:t> dilinin gücü her geçen gün artmaktadır.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16. yüzyılın bir büyük şairi de </a:t>
            </a:r>
            <a:r>
              <a:rPr lang="tr-TR" dirty="0" err="1"/>
              <a:t>Dadu</a:t>
            </a:r>
            <a:r>
              <a:rPr lang="tr-TR" dirty="0"/>
              <a:t> </a:t>
            </a:r>
            <a:r>
              <a:rPr lang="tr-TR" dirty="0" err="1"/>
              <a:t>Dayal'dir</a:t>
            </a:r>
            <a:r>
              <a:rPr lang="tr-TR" dirty="0"/>
              <a:t> (1544-1603). Hükümdar Ekber zamanında (1554-1605) sanat ve edebiyat çok parlak bir dönem yaşamıştır. Onun sarayında pek çok sanatçı, şair, müzisyen yetişmiştir. </a:t>
            </a:r>
            <a:r>
              <a:rPr lang="tr-TR" dirty="0" err="1"/>
              <a:t>Abdurrahim</a:t>
            </a:r>
            <a:r>
              <a:rPr lang="tr-TR" dirty="0"/>
              <a:t> Han </a:t>
            </a:r>
            <a:r>
              <a:rPr lang="tr-TR" dirty="0" err="1"/>
              <a:t>Hanan</a:t>
            </a:r>
            <a:r>
              <a:rPr lang="tr-TR" dirty="0"/>
              <a:t> bunlardan biridir. </a:t>
            </a:r>
            <a:r>
              <a:rPr lang="tr-TR" dirty="0" err="1"/>
              <a:t>Brac-Bhasha</a:t>
            </a:r>
            <a:r>
              <a:rPr lang="tr-TR" dirty="0"/>
              <a:t> ile, </a:t>
            </a:r>
            <a:r>
              <a:rPr lang="tr-TR" dirty="0" err="1"/>
              <a:t>Krishna</a:t>
            </a:r>
            <a:r>
              <a:rPr lang="tr-TR" dirty="0"/>
              <a:t> ile ilgili şiirler de dahil olmak üzere pek çok eser vermiştir.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1600-1800 arası dönemde </a:t>
            </a:r>
            <a:r>
              <a:rPr lang="tr-TR" dirty="0" err="1"/>
              <a:t>Hindī</a:t>
            </a:r>
            <a:r>
              <a:rPr lang="tr-TR" dirty="0"/>
              <a:t> edebiyatında çok parlak edebiyatçıların yetiştiği söylenemez. </a:t>
            </a:r>
            <a:r>
              <a:rPr lang="tr-TR" dirty="0" err="1"/>
              <a:t>Çintamani</a:t>
            </a:r>
            <a:r>
              <a:rPr lang="tr-TR" dirty="0"/>
              <a:t> </a:t>
            </a:r>
            <a:r>
              <a:rPr lang="tr-TR" dirty="0" err="1"/>
              <a:t>Tripathi</a:t>
            </a:r>
            <a:r>
              <a:rPr lang="tr-TR" dirty="0"/>
              <a:t>, </a:t>
            </a:r>
            <a:r>
              <a:rPr lang="tr-TR" dirty="0" err="1"/>
              <a:t>Biharilal</a:t>
            </a:r>
            <a:r>
              <a:rPr lang="tr-TR" dirty="0"/>
              <a:t>, </a:t>
            </a:r>
            <a:r>
              <a:rPr lang="tr-TR" dirty="0" err="1"/>
              <a:t>Bundelkhandlı</a:t>
            </a:r>
            <a:r>
              <a:rPr lang="tr-TR" dirty="0"/>
              <a:t> Mandan, </a:t>
            </a:r>
            <a:r>
              <a:rPr lang="tr-TR" dirty="0" err="1"/>
              <a:t>Bhushana</a:t>
            </a:r>
            <a:r>
              <a:rPr lang="tr-TR" dirty="0"/>
              <a:t> gibi adlar sayılabilir.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1800'den sonra ise </a:t>
            </a:r>
            <a:r>
              <a:rPr lang="tr-TR" dirty="0" err="1"/>
              <a:t>Hindī'nin</a:t>
            </a:r>
            <a:r>
              <a:rPr lang="tr-TR" dirty="0"/>
              <a:t> modern dönemi başlıyor denilebilir. İlk elli yıl içinde, yani 1850'ye kadar düzyazı biçiminde büyük bir gelişme görülür. </a:t>
            </a:r>
            <a:r>
              <a:rPr lang="tr-TR" dirty="0" err="1"/>
              <a:t>Khari</a:t>
            </a:r>
            <a:r>
              <a:rPr lang="tr-TR" dirty="0"/>
              <a:t> Boli Hindisiyle yazılmış </a:t>
            </a:r>
            <a:r>
              <a:rPr lang="tr-TR" dirty="0" err="1"/>
              <a:t>Premsagar</a:t>
            </a:r>
            <a:r>
              <a:rPr lang="tr-TR" dirty="0"/>
              <a:t> (1803) ve yazarı </a:t>
            </a:r>
            <a:r>
              <a:rPr lang="tr-TR" dirty="0" err="1"/>
              <a:t>Lalluci</a:t>
            </a:r>
            <a:r>
              <a:rPr lang="tr-TR" dirty="0"/>
              <a:t> Lal (1763-1835) çok önemlidir.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Lal, Urduca da biliyordu ve Sanskrit bazı eserleri (</a:t>
            </a:r>
            <a:r>
              <a:rPr lang="tr-TR" dirty="0" err="1"/>
              <a:t>Simhasan-battisi</a:t>
            </a:r>
            <a:r>
              <a:rPr lang="tr-TR" dirty="0"/>
              <a:t>, </a:t>
            </a:r>
            <a:r>
              <a:rPr lang="tr-TR" dirty="0" err="1"/>
              <a:t>Baital-paçisi</a:t>
            </a:r>
            <a:r>
              <a:rPr lang="tr-TR" dirty="0"/>
              <a:t>, </a:t>
            </a:r>
            <a:r>
              <a:rPr lang="tr-TR" dirty="0" err="1"/>
              <a:t>Şakuntalā</a:t>
            </a:r>
            <a:r>
              <a:rPr lang="tr-TR" dirty="0"/>
              <a:t> gibi) bu dile çevirmişti. </a:t>
            </a:r>
            <a:r>
              <a:rPr lang="tr-TR" dirty="0" err="1"/>
              <a:t>Baital</a:t>
            </a:r>
            <a:r>
              <a:rPr lang="tr-TR" dirty="0"/>
              <a:t> </a:t>
            </a:r>
            <a:r>
              <a:rPr lang="tr-TR" dirty="0" err="1"/>
              <a:t>Paçisi'yi</a:t>
            </a:r>
            <a:r>
              <a:rPr lang="tr-TR" dirty="0"/>
              <a:t> (Hortlağın 25 Öyküsü) 1805'te </a:t>
            </a:r>
            <a:r>
              <a:rPr lang="tr-TR" dirty="0" err="1"/>
              <a:t>Tarini</a:t>
            </a:r>
            <a:r>
              <a:rPr lang="tr-TR" dirty="0"/>
              <a:t> </a:t>
            </a:r>
            <a:r>
              <a:rPr lang="tr-TR" dirty="0" err="1"/>
              <a:t>Çaran</a:t>
            </a:r>
            <a:r>
              <a:rPr lang="tr-TR" dirty="0"/>
              <a:t> </a:t>
            </a:r>
            <a:r>
              <a:rPr lang="tr-TR" dirty="0" err="1"/>
              <a:t>Mitra</a:t>
            </a:r>
            <a:r>
              <a:rPr lang="tr-TR" dirty="0"/>
              <a:t> da çevirmişti. </a:t>
            </a:r>
            <a:r>
              <a:rPr lang="tr-TR" dirty="0" err="1"/>
              <a:t>Bhocpuri</a:t>
            </a:r>
            <a:r>
              <a:rPr lang="tr-TR" dirty="0"/>
              <a:t> konuşan </a:t>
            </a:r>
            <a:r>
              <a:rPr lang="tr-TR" dirty="0" err="1"/>
              <a:t>Pandit</a:t>
            </a:r>
            <a:r>
              <a:rPr lang="tr-TR" dirty="0"/>
              <a:t> </a:t>
            </a:r>
            <a:r>
              <a:rPr lang="tr-TR" dirty="0" err="1"/>
              <a:t>Sadal</a:t>
            </a:r>
            <a:r>
              <a:rPr lang="tr-TR" dirty="0"/>
              <a:t> </a:t>
            </a:r>
            <a:r>
              <a:rPr lang="tr-TR" dirty="0" err="1"/>
              <a:t>Mişra'nın</a:t>
            </a:r>
            <a:r>
              <a:rPr lang="tr-TR" dirty="0"/>
              <a:t> da benzer çalışmalar yaptığını görüyoruz.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İki büyük eğitimci, Raca </a:t>
            </a:r>
            <a:r>
              <a:rPr lang="tr-TR" dirty="0" err="1"/>
              <a:t>Şivaprasad</a:t>
            </a:r>
            <a:r>
              <a:rPr lang="tr-TR" dirty="0"/>
              <a:t> (1860) ve </a:t>
            </a:r>
            <a:r>
              <a:rPr lang="tr-TR" dirty="0" err="1"/>
              <a:t>Nabin</a:t>
            </a:r>
            <a:r>
              <a:rPr lang="tr-TR" dirty="0"/>
              <a:t> </a:t>
            </a:r>
            <a:r>
              <a:rPr lang="tr-TR" dirty="0" err="1"/>
              <a:t>Çandra</a:t>
            </a:r>
            <a:r>
              <a:rPr lang="tr-TR" dirty="0"/>
              <a:t> </a:t>
            </a:r>
            <a:r>
              <a:rPr lang="tr-TR" dirty="0" err="1"/>
              <a:t>Roy</a:t>
            </a:r>
            <a:r>
              <a:rPr lang="tr-TR" dirty="0"/>
              <a:t> (1870), </a:t>
            </a:r>
            <a:r>
              <a:rPr lang="tr-TR" dirty="0" err="1"/>
              <a:t>Hindī</a:t>
            </a:r>
            <a:r>
              <a:rPr lang="tr-TR" dirty="0"/>
              <a:t> dilini Urduca karşısında güçlendirmeye çalıştılar. Raca </a:t>
            </a:r>
            <a:r>
              <a:rPr lang="tr-TR" dirty="0" err="1"/>
              <a:t>Lakshman</a:t>
            </a:r>
            <a:r>
              <a:rPr lang="tr-TR" dirty="0"/>
              <a:t> </a:t>
            </a:r>
            <a:r>
              <a:rPr lang="tr-TR" dirty="0" err="1"/>
              <a:t>Simha</a:t>
            </a:r>
            <a:r>
              <a:rPr lang="tr-TR" dirty="0"/>
              <a:t> da </a:t>
            </a:r>
            <a:r>
              <a:rPr lang="tr-TR" dirty="0" err="1"/>
              <a:t>Kālidasa'nın</a:t>
            </a:r>
            <a:r>
              <a:rPr lang="tr-TR" dirty="0"/>
              <a:t> </a:t>
            </a:r>
            <a:r>
              <a:rPr lang="tr-TR" dirty="0" err="1"/>
              <a:t>Şakuntalā</a:t>
            </a:r>
            <a:r>
              <a:rPr lang="tr-TR" dirty="0"/>
              <a:t> çevirisiyle dikkati çekti.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Benaresli</a:t>
            </a:r>
            <a:r>
              <a:rPr lang="tr-TR" dirty="0"/>
              <a:t> </a:t>
            </a:r>
            <a:r>
              <a:rPr lang="tr-TR" dirty="0" err="1"/>
              <a:t>Harişçandra</a:t>
            </a:r>
            <a:r>
              <a:rPr lang="tr-TR" dirty="0"/>
              <a:t> (1846-1884), </a:t>
            </a:r>
            <a:r>
              <a:rPr lang="tr-TR" dirty="0" err="1"/>
              <a:t>Hindī</a:t>
            </a:r>
            <a:r>
              <a:rPr lang="tr-TR" dirty="0"/>
              <a:t> edebiyatında önemli bir yer işgal eder. </a:t>
            </a:r>
            <a:r>
              <a:rPr lang="tr-TR" dirty="0" err="1"/>
              <a:t>Keşab</a:t>
            </a:r>
            <a:r>
              <a:rPr lang="tr-TR" dirty="0"/>
              <a:t> </a:t>
            </a:r>
            <a:r>
              <a:rPr lang="tr-TR" dirty="0" err="1"/>
              <a:t>Çandra</a:t>
            </a:r>
            <a:r>
              <a:rPr lang="tr-TR" dirty="0"/>
              <a:t> Sen, </a:t>
            </a:r>
            <a:r>
              <a:rPr lang="tr-TR" dirty="0" err="1"/>
              <a:t>Hindī'yi</a:t>
            </a:r>
            <a:r>
              <a:rPr lang="tr-TR" dirty="0"/>
              <a:t> ulusal bir dil olarak öne sürenlerin başında gelir. Arya </a:t>
            </a:r>
            <a:r>
              <a:rPr lang="tr-TR" dirty="0" err="1"/>
              <a:t>Samac'ın</a:t>
            </a:r>
            <a:r>
              <a:rPr lang="tr-TR" dirty="0"/>
              <a:t> kurucusu </a:t>
            </a:r>
            <a:r>
              <a:rPr lang="tr-TR" dirty="0" err="1"/>
              <a:t>Gucaratlı</a:t>
            </a:r>
            <a:r>
              <a:rPr lang="tr-TR" dirty="0"/>
              <a:t> </a:t>
            </a:r>
            <a:r>
              <a:rPr lang="tr-TR" dirty="0" err="1"/>
              <a:t>Svami</a:t>
            </a:r>
            <a:r>
              <a:rPr lang="tr-TR" dirty="0"/>
              <a:t> Dayananda </a:t>
            </a:r>
            <a:r>
              <a:rPr lang="tr-TR" dirty="0" err="1"/>
              <a:t>Sarasvati</a:t>
            </a:r>
            <a:r>
              <a:rPr lang="tr-TR" dirty="0"/>
              <a:t> de öğretilerinde ve propagandalarında </a:t>
            </a:r>
            <a:r>
              <a:rPr lang="tr-TR" dirty="0" err="1"/>
              <a:t>Hindī</a:t>
            </a:r>
            <a:r>
              <a:rPr lang="tr-TR" dirty="0"/>
              <a:t> dilini tercih etmiştir.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Dramın öncüsü </a:t>
            </a:r>
            <a:r>
              <a:rPr lang="tr-TR" dirty="0" err="1"/>
              <a:t>Mathuralı</a:t>
            </a:r>
            <a:r>
              <a:rPr lang="tr-TR" dirty="0"/>
              <a:t> Lala </a:t>
            </a:r>
            <a:r>
              <a:rPr lang="tr-TR" dirty="0" err="1"/>
              <a:t>Şrinivasadasa</a:t>
            </a:r>
            <a:r>
              <a:rPr lang="tr-TR" dirty="0"/>
              <a:t> (1851-1887) önemli  </a:t>
            </a:r>
            <a:r>
              <a:rPr lang="tr-TR" dirty="0" err="1"/>
              <a:t>Hindã</a:t>
            </a:r>
            <a:r>
              <a:rPr lang="tr-TR" dirty="0"/>
              <a:t> romanlar yazmıştır. Bu adın yanında </a:t>
            </a:r>
            <a:r>
              <a:rPr lang="tr-TR" dirty="0" err="1"/>
              <a:t>Pratap</a:t>
            </a:r>
            <a:r>
              <a:rPr lang="tr-TR" dirty="0"/>
              <a:t> </a:t>
            </a:r>
            <a:r>
              <a:rPr lang="tr-TR" dirty="0" err="1"/>
              <a:t>Narayan</a:t>
            </a:r>
            <a:r>
              <a:rPr lang="tr-TR" dirty="0"/>
              <a:t> </a:t>
            </a:r>
            <a:r>
              <a:rPr lang="tr-TR" dirty="0" err="1"/>
              <a:t>Mişra</a:t>
            </a:r>
            <a:r>
              <a:rPr lang="tr-TR" dirty="0"/>
              <a:t> (1856-1894), </a:t>
            </a:r>
            <a:r>
              <a:rPr lang="tr-TR" dirty="0" err="1"/>
              <a:t>Balkrishna</a:t>
            </a:r>
            <a:r>
              <a:rPr lang="tr-TR" dirty="0"/>
              <a:t> </a:t>
            </a:r>
            <a:r>
              <a:rPr lang="tr-TR" dirty="0" err="1"/>
              <a:t>Bhatta</a:t>
            </a:r>
            <a:r>
              <a:rPr lang="tr-TR" dirty="0"/>
              <a:t> (1844-1914), </a:t>
            </a:r>
            <a:r>
              <a:rPr lang="tr-TR" dirty="0" err="1"/>
              <a:t>Badarinarayan</a:t>
            </a:r>
            <a:r>
              <a:rPr lang="tr-TR" dirty="0"/>
              <a:t> </a:t>
            </a:r>
            <a:r>
              <a:rPr lang="tr-TR" dirty="0" err="1"/>
              <a:t>Çaudhari</a:t>
            </a:r>
            <a:r>
              <a:rPr lang="tr-TR" dirty="0"/>
              <a:t> (1855-1922), </a:t>
            </a:r>
            <a:r>
              <a:rPr lang="tr-TR" dirty="0" err="1"/>
              <a:t>Balmukund</a:t>
            </a:r>
            <a:r>
              <a:rPr lang="tr-TR" dirty="0"/>
              <a:t> </a:t>
            </a:r>
            <a:r>
              <a:rPr lang="tr-TR" dirty="0" err="1"/>
              <a:t>Gupta</a:t>
            </a:r>
            <a:r>
              <a:rPr lang="tr-TR" dirty="0"/>
              <a:t> (1865-1907) gibi gazeteci ve makale yazarları vardır.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Tek perdelik oyun yazarlarından Ram Kumar Varma sayılabilir. En önemli dram yazarı olarak </a:t>
            </a:r>
            <a:r>
              <a:rPr lang="tr-TR" dirty="0" err="1"/>
              <a:t>Cayaşankar</a:t>
            </a:r>
            <a:r>
              <a:rPr lang="tr-TR" dirty="0"/>
              <a:t> </a:t>
            </a:r>
            <a:r>
              <a:rPr lang="tr-TR" dirty="0" err="1"/>
              <a:t>Prasad'ı</a:t>
            </a:r>
            <a:r>
              <a:rPr lang="tr-TR" dirty="0"/>
              <a:t> gösterebiliriz. En büyük romancı ve kısa öykü yazarı ise </a:t>
            </a:r>
            <a:r>
              <a:rPr lang="tr-TR" dirty="0" err="1"/>
              <a:t>Prem</a:t>
            </a:r>
            <a:r>
              <a:rPr lang="tr-TR" dirty="0"/>
              <a:t> </a:t>
            </a:r>
            <a:r>
              <a:rPr lang="tr-TR" dirty="0" err="1"/>
              <a:t>Çand'dır</a:t>
            </a:r>
            <a:r>
              <a:rPr lang="tr-TR" dirty="0"/>
              <a:t>. Eserleri diğer Hint dillerine çevrilmiştir.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22995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1363</TotalTime>
  <Words>485</Words>
  <Application>Microsoft Office PowerPoint</Application>
  <PresentationFormat>Ekran Gösterisi (4:3)</PresentationFormat>
  <Paragraphs>26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422 MODERN HİNT EDEBİYATI  9. HAFTA  Hindī Edebiyatı III      </vt:lpstr>
      <vt:lpstr>   HİN 422 MODERN HİNT EDEBİYATI</vt:lpstr>
      <vt:lpstr>   HİN 422 MODERN HİNT EDEBİYATI</vt:lpstr>
      <vt:lpstr>  HİN 422 MODERN HİNT EDEBİYATI</vt:lpstr>
      <vt:lpstr>   HİN 422 MODERN HİNT EDEBİYATI</vt:lpstr>
      <vt:lpstr>  HİN 422 MODERN HİNT EDEBİYATI</vt:lpstr>
      <vt:lpstr>   HİN 422 MODERN HİNT EDEBİYATI</vt:lpstr>
      <vt:lpstr>   HİN 422 MODERN HİNT EDEBİYATI</vt:lpstr>
      <vt:lpstr>   HİN 422 MODERN HİNT EDEBİYATI</vt:lpstr>
      <vt:lpstr>   HİN 422 MODERN HİNT EDEBİYATI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144</cp:revision>
  <dcterms:created xsi:type="dcterms:W3CDTF">2014-11-21T09:52:05Z</dcterms:created>
  <dcterms:modified xsi:type="dcterms:W3CDTF">2020-02-25T19:46:21Z</dcterms:modified>
</cp:coreProperties>
</file>