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4800" dirty="0"/>
              <a:t>Hal değişkenleri, </a:t>
            </a:r>
            <a:r>
              <a:rPr lang="tr-TR" sz="4800" dirty="0" smtClean="0"/>
              <a:t>Hal </a:t>
            </a:r>
            <a:r>
              <a:rPr lang="tr-TR" sz="4800" dirty="0"/>
              <a:t>fonksiyonları, </a:t>
            </a:r>
            <a:r>
              <a:rPr lang="tr-TR" sz="4800" dirty="0" err="1"/>
              <a:t>M</a:t>
            </a:r>
            <a:r>
              <a:rPr lang="tr-TR" sz="4800" dirty="0" err="1" smtClean="0"/>
              <a:t>olar</a:t>
            </a:r>
            <a:r>
              <a:rPr lang="tr-TR" sz="4800" dirty="0" smtClean="0"/>
              <a:t> </a:t>
            </a:r>
            <a:r>
              <a:rPr lang="tr-TR" sz="4800" dirty="0"/>
              <a:t>ve </a:t>
            </a:r>
            <a:r>
              <a:rPr lang="tr-TR" sz="4800" dirty="0" smtClean="0"/>
              <a:t>Özgül </a:t>
            </a:r>
            <a:r>
              <a:rPr lang="tr-TR" sz="4800" dirty="0"/>
              <a:t>N</a:t>
            </a:r>
            <a:r>
              <a:rPr lang="tr-TR" sz="4800" dirty="0" smtClean="0"/>
              <a:t>iceliklerin </a:t>
            </a:r>
            <a:r>
              <a:rPr lang="tr-TR" sz="4800" dirty="0"/>
              <a:t>M</a:t>
            </a:r>
            <a:r>
              <a:rPr lang="tr-TR" sz="4800" dirty="0" smtClean="0"/>
              <a:t>utlak </a:t>
            </a:r>
            <a:r>
              <a:rPr lang="tr-TR" sz="4800" dirty="0"/>
              <a:t>ve </a:t>
            </a:r>
            <a:r>
              <a:rPr lang="tr-TR" sz="4800" dirty="0" smtClean="0"/>
              <a:t>Bağıl </a:t>
            </a:r>
            <a:r>
              <a:rPr lang="tr-TR" sz="4800" dirty="0"/>
              <a:t>D</a:t>
            </a:r>
            <a:r>
              <a:rPr lang="tr-TR" sz="4800" dirty="0" smtClean="0"/>
              <a:t>eğerleri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2.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 değişkenleri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tr-TR" dirty="0" smtClean="0"/>
              <a:t>Bir sistemi tanımlayabilmek için gerekli olan ve mutlak değeri ölçülebilen niceliklere </a:t>
            </a:r>
            <a:r>
              <a:rPr lang="tr-TR" b="1" i="1" dirty="0" smtClean="0"/>
              <a:t>hal değişkeni</a:t>
            </a:r>
            <a:r>
              <a:rPr lang="tr-TR" dirty="0" smtClean="0"/>
              <a:t> denir.</a:t>
            </a:r>
          </a:p>
          <a:p>
            <a:pPr lvl="1">
              <a:spcAft>
                <a:spcPts val="1200"/>
              </a:spcAft>
            </a:pPr>
            <a:r>
              <a:rPr lang="tr-TR" dirty="0" smtClean="0"/>
              <a:t>Aralarında bir denklem kurulabilen hal değişkenlerine </a:t>
            </a:r>
            <a:r>
              <a:rPr lang="tr-TR" b="1" i="1" dirty="0" smtClean="0"/>
              <a:t>bağımlı hal değişkeni </a:t>
            </a:r>
            <a:r>
              <a:rPr lang="tr-TR" dirty="0" smtClean="0"/>
              <a:t>denir.</a:t>
            </a:r>
          </a:p>
          <a:p>
            <a:pPr lvl="1">
              <a:spcAft>
                <a:spcPts val="1200"/>
              </a:spcAft>
            </a:pPr>
            <a:r>
              <a:rPr lang="tr-TR" dirty="0" smtClean="0"/>
              <a:t>Birbirlerine bağlı olarak yazılamayanlara ise </a:t>
            </a:r>
            <a:r>
              <a:rPr lang="tr-TR" b="1" i="1" dirty="0" smtClean="0"/>
              <a:t>bağımsız hal değişkeni </a:t>
            </a:r>
            <a:r>
              <a:rPr lang="tr-TR" dirty="0" smtClean="0"/>
              <a:t>adı verilir.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 değişkenleri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tr-TR" dirty="0" smtClean="0"/>
              <a:t>Bir sistemde şiddet özelliği taşıyan tüm hal değişkenlerinin aynı olduğu bölgelere </a:t>
            </a:r>
            <a:r>
              <a:rPr lang="tr-TR" b="1" i="1" dirty="0" smtClean="0"/>
              <a:t>faz</a:t>
            </a:r>
            <a:r>
              <a:rPr lang="tr-TR" dirty="0" smtClean="0"/>
              <a:t> denir.</a:t>
            </a:r>
          </a:p>
          <a:p>
            <a:pPr lvl="1"/>
            <a:r>
              <a:rPr lang="tr-TR" dirty="0" smtClean="0"/>
              <a:t>Sistemdeki toplam madde miktarına bağlı olanlara </a:t>
            </a:r>
            <a:r>
              <a:rPr lang="tr-TR" b="1" i="1" dirty="0" smtClean="0"/>
              <a:t>kapasite özelliği</a:t>
            </a:r>
            <a:r>
              <a:rPr lang="tr-TR" dirty="0" smtClean="0"/>
              <a:t> denir.</a:t>
            </a:r>
          </a:p>
          <a:p>
            <a:pPr algn="ctr">
              <a:buNone/>
            </a:pPr>
            <a:r>
              <a:rPr lang="tr-TR" sz="2400" i="1" dirty="0" smtClean="0"/>
              <a:t>Örn;</a:t>
            </a:r>
            <a:r>
              <a:rPr lang="tr-TR" sz="2400" dirty="0" smtClean="0"/>
              <a:t> kütle (m), hacim (v), </a:t>
            </a:r>
            <a:r>
              <a:rPr lang="tr-TR" sz="2400" dirty="0" err="1" smtClean="0"/>
              <a:t>entropi</a:t>
            </a:r>
            <a:r>
              <a:rPr lang="tr-TR" sz="2400" dirty="0" smtClean="0"/>
              <a:t> (s)</a:t>
            </a:r>
          </a:p>
          <a:p>
            <a:pPr lvl="1"/>
            <a:r>
              <a:rPr lang="tr-TR" dirty="0" smtClean="0"/>
              <a:t>Sistemdeki toplam madde miktarına bağlı olmayanlara </a:t>
            </a:r>
            <a:r>
              <a:rPr lang="tr-TR" b="1" i="1" dirty="0" smtClean="0"/>
              <a:t>şiddet özelliği</a:t>
            </a:r>
            <a:r>
              <a:rPr lang="tr-TR" dirty="0" smtClean="0"/>
              <a:t> denir</a:t>
            </a:r>
          </a:p>
          <a:p>
            <a:pPr algn="ctr">
              <a:buNone/>
            </a:pPr>
            <a:r>
              <a:rPr lang="tr-TR" sz="2400" i="1" dirty="0" smtClean="0"/>
              <a:t>Örn; </a:t>
            </a:r>
            <a:r>
              <a:rPr lang="tr-TR" sz="2400" dirty="0" smtClean="0"/>
              <a:t>yoğunluk (ρ), sıcaklık (T) , basınç (P)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 Değişkenleri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Saf madde olarak elde edilebilen ve belli bir kimyasal formülü bulunan maddelere </a:t>
            </a:r>
            <a:r>
              <a:rPr lang="tr-TR" b="1" i="1" dirty="0" smtClean="0"/>
              <a:t>bileşen</a:t>
            </a:r>
            <a:r>
              <a:rPr lang="tr-TR" dirty="0" smtClean="0"/>
              <a:t> denir.</a:t>
            </a:r>
          </a:p>
          <a:p>
            <a:pPr lvl="1"/>
            <a:r>
              <a:rPr lang="tr-TR" dirty="0" smtClean="0"/>
              <a:t>Bir bileşenli sistemlere </a:t>
            </a:r>
            <a:r>
              <a:rPr lang="tr-TR" b="1" i="1" dirty="0" smtClean="0"/>
              <a:t>saf madde</a:t>
            </a:r>
            <a:r>
              <a:rPr lang="tr-TR" dirty="0" smtClean="0"/>
              <a:t> denir.</a:t>
            </a:r>
          </a:p>
          <a:p>
            <a:pPr lvl="1"/>
            <a:r>
              <a:rPr lang="tr-TR" dirty="0" smtClean="0"/>
              <a:t>Çok bileşenli sistemlere </a:t>
            </a:r>
            <a:r>
              <a:rPr lang="tr-TR" b="1" i="1" dirty="0" smtClean="0"/>
              <a:t>karışım </a:t>
            </a:r>
            <a:r>
              <a:rPr lang="tr-TR" dirty="0" smtClean="0"/>
              <a:t>adı verilir.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 Değişkenleri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Saf madde ya da karışımların bir </a:t>
            </a:r>
            <a:r>
              <a:rPr lang="tr-TR" dirty="0" err="1" smtClean="0"/>
              <a:t>molüne</a:t>
            </a:r>
            <a:r>
              <a:rPr lang="tr-TR" dirty="0" smtClean="0"/>
              <a:t> ilişkin olanlara </a:t>
            </a:r>
            <a:r>
              <a:rPr lang="tr-TR" b="1" i="1" dirty="0" err="1" smtClean="0"/>
              <a:t>molar</a:t>
            </a:r>
            <a:r>
              <a:rPr lang="tr-TR" b="1" i="1" dirty="0" smtClean="0"/>
              <a:t> nicelik</a:t>
            </a:r>
            <a:r>
              <a:rPr lang="tr-TR" dirty="0" smtClean="0"/>
              <a:t>, bir gram ya da bir kilogramına ilişkin olanlara </a:t>
            </a:r>
            <a:r>
              <a:rPr lang="tr-TR" b="1" i="1" dirty="0" smtClean="0"/>
              <a:t>özgül nicelik</a:t>
            </a:r>
            <a:r>
              <a:rPr lang="tr-TR" dirty="0" smtClean="0"/>
              <a:t> denir ve v, u, h gibi küçük harfler ile simgelenir. </a:t>
            </a:r>
          </a:p>
          <a:p>
            <a:r>
              <a:rPr lang="tr-TR" dirty="0" smtClean="0"/>
              <a:t>Bunların dışındaki miktarlarına ilişkin olanlara ise </a:t>
            </a:r>
            <a:r>
              <a:rPr lang="tr-TR" b="1" i="1" dirty="0" smtClean="0"/>
              <a:t>toplam nicelik </a:t>
            </a:r>
            <a:r>
              <a:rPr lang="tr-TR" dirty="0" smtClean="0"/>
              <a:t>denir ve V, U, H gibi büyük harfler ile simgelenir.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214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Hal değişkenleri, Hal fonksiyonları, Molar ve Özgül Niceliklerin Mutlak ve Bağıl Değerleri</vt:lpstr>
      <vt:lpstr>Hal değişkenleri</vt:lpstr>
      <vt:lpstr>Hal değişkenleri</vt:lpstr>
      <vt:lpstr>Hal Değişkenleri</vt:lpstr>
      <vt:lpstr>Hal Değişkenleri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Bilgiler</dc:title>
  <dc:creator>Damla</dc:creator>
  <cp:lastModifiedBy>Evren Erk'akan</cp:lastModifiedBy>
  <cp:revision>8</cp:revision>
  <dcterms:created xsi:type="dcterms:W3CDTF">2018-04-28T06:41:52Z</dcterms:created>
  <dcterms:modified xsi:type="dcterms:W3CDTF">2018-06-29T13:07:37Z</dcterms:modified>
</cp:coreProperties>
</file>