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r>
              <a:rPr lang="tr-TR" smtClean="0"/>
              <a:t>: Muhafazakârlık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ve laiklik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Laik bir siyasal ideoloji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Din ve inançların toplum üzerinde olumlu bir etkisi vardır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Ahlaki zemin sağlar ve hoşnutsuzluklarla </a:t>
            </a:r>
            <a:r>
              <a:rPr lang="tr-TR" sz="2600" dirty="0" err="1" smtClean="0"/>
              <a:t>başedilmesine</a:t>
            </a:r>
            <a:r>
              <a:rPr lang="tr-TR" sz="2600" dirty="0" smtClean="0"/>
              <a:t> imkân verirler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90799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İdeal mülkiyet formu toprak sahipliği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Mülkiyet kâr amaçlı el değiştirmemelidir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Mülkiyet soyut ve evrensel bir hak değildir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Tüm bireylerin mülkiyet edinme hakkına eşit erişimi yoktur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40127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 devlet ve emperyalizm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Ulus devlet organik toplumun hakim görünüş biçimi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Dış ilişkilerde saldırgan ve yayılmacı bir tutum benimsenmemeli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Başk</a:t>
            </a:r>
            <a:r>
              <a:rPr lang="tr-TR" sz="2600" dirty="0" smtClean="0"/>
              <a:t>a bir toplumun iyileştirilmesi amacıyla ona müdahalede bulunulamaz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2848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 devleti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Kanunlar, tarihsel deneyimlerle belirlenmiş geleneklerin siyasi iktidar tarafından uygulanan halleridir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Yasal sistem, akılcı olduğu ve eşitlik sağladığı için değil, tarihsel devamlılığın göstergesi olduğu için önemlidir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87393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Özgürlük, eşitlik ve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Özgürlük bireylerin değil, kuruluşların sahip olması gereken bir nitelik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Eşitlik ve adalet birbirinden ayrıştırılmalı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Demokrasi evrensel bir değer değil, zaman içinde toplumların sahiplenmesiyle savunulabilecek bir </a:t>
            </a:r>
            <a:r>
              <a:rPr lang="tr-TR" sz="2600" smtClean="0"/>
              <a:t>yönetim biçimi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166638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Çelişkili bir ideoloji?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Muhafaza edilen ned</a:t>
            </a:r>
            <a:r>
              <a:rPr lang="tr-TR" sz="2600" dirty="0" smtClean="0"/>
              <a:t>ir?</a:t>
            </a:r>
          </a:p>
          <a:p>
            <a:pPr marL="201168" lvl="1" indent="0">
              <a:buNone/>
            </a:pPr>
            <a:endParaRPr lang="tr-TR" sz="2600" dirty="0"/>
          </a:p>
          <a:p>
            <a:pPr lvl="1"/>
            <a:r>
              <a:rPr lang="tr-TR" sz="2600" dirty="0" err="1" smtClean="0"/>
              <a:t>Huntington</a:t>
            </a:r>
            <a:r>
              <a:rPr lang="tr-TR" sz="2600" dirty="0" smtClean="0"/>
              <a:t>: değişen sosyal ve siyasal dönemlere verilen tepki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Tepkisel bir ideoloji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Farklı tarihsel, kültürel, sosyal, iktisadi, siyasal değerlere eklemlenebilir – seçmeci (eklektik) bir karakter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41710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Muhafazakârlık ve gericilik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Aşkın bir ahlak düzeni?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Toplumun değerleri geçerli ve yararlı oldukları için korunmalıdır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Aydınlanma temelinde oluşmuş bir ideoloji</a:t>
            </a:r>
          </a:p>
          <a:p>
            <a:pPr lvl="2"/>
            <a:r>
              <a:rPr lang="tr-TR" sz="2200" dirty="0" smtClean="0"/>
              <a:t>Deneyim</a:t>
            </a:r>
          </a:p>
          <a:p>
            <a:pPr lvl="2"/>
            <a:r>
              <a:rPr lang="tr-TR" sz="2200" dirty="0" smtClean="0"/>
              <a:t>Alışkanlıklar</a:t>
            </a:r>
            <a:endParaRPr lang="tr-TR" sz="2200" dirty="0"/>
          </a:p>
          <a:p>
            <a:pPr lvl="2"/>
            <a:r>
              <a:rPr lang="tr-TR" sz="2200" dirty="0" smtClean="0"/>
              <a:t>İstikrar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84541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Kusurlu insan doğası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«İlk günah»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Biyolojik zayıflıklar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Ahlaken kusurlu yapısı nedeniyle </a:t>
            </a:r>
            <a:r>
              <a:rPr lang="tr-TR" sz="2600" dirty="0" err="1" smtClean="0"/>
              <a:t>dürtüsel</a:t>
            </a:r>
            <a:r>
              <a:rPr lang="tr-TR" sz="2600" dirty="0" smtClean="0"/>
              <a:t> ve kontrolsüz birey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Kurumlar tarafından düzenlenmeye ve denetlenmeye muhtaç bir toplum kavrayışı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1926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Sınırlı bilgi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Bilginin kaynağı deneyim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bilgisine dayalı reformlar karmaşık toplumsal dinamikleri anlayamazlar ve kötüleştirirler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aklının sınırlılığı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Tarih boyunca gelişen özgün kanunlara güven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721277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İstikrar ve düzeni koruyacak otorite sahibi kurumlar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Kurallar, cezalar, ödüller ve normlarla biçimlenen düzenlemeler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otoritenin düzenlemeleri olmadan toplumların gelişmesi mümkün değildir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Statükocu konum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9150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Gelenek, alışkanlık ve önyargı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Önyargı, deneyim ve alışkanlıklarımızdan kaynaklanır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yargılara bağlı olarak gelişen geleneksel değerler önemlidir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Kişiler var olan toplumsal yargıları değerlendirme veya yeniden kurgulama becerisine sahip değillerdir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yargıların sonucu olarak gelişen görevler en sağduyulu rehberdir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815788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Tarihselcilik</a:t>
            </a:r>
            <a:r>
              <a:rPr lang="tr-TR" dirty="0" smtClean="0"/>
              <a:t> ve </a:t>
            </a:r>
            <a:r>
              <a:rPr lang="tr-TR" dirty="0" err="1" smtClean="0"/>
              <a:t>tikelcilik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Kurumlar tarihsel gelişmenin ürünüdür ve farklı toplumların kurumları ve değerleri birbirinden farklıdır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Tikel bir değer evrensel bir doğruluk oluşturamaz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Yeni ve yabancı değerlerin var olan yapıya dahil edilmesi doğru değildir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9434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Sözleşmeci toplum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Gönüllü sözleşme ilişkisi yerine, zaruri görevler içeren bağlılık ilişkisi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Organik bir bütünlük ve devamlılık içeren toplum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yapı içindeki her grup farklı rollere ve sorumluluklara sahip, bu roller değişirse toplumsal istikrar bozulur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Eşitlik ve özgür sözleşme yerine itaat ve bağlılık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041675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318</TotalTime>
  <Words>408</Words>
  <Application>Microsoft Office PowerPoint</Application>
  <PresentationFormat>Geniş ekran</PresentationFormat>
  <Paragraphs>95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Geçmişe bakış</vt:lpstr>
      <vt:lpstr>Siyaset Bilimi II</vt:lpstr>
      <vt:lpstr>Çelişkili bir ideoloji?</vt:lpstr>
      <vt:lpstr>Muhafazakârlık ve gericilik</vt:lpstr>
      <vt:lpstr>Kusurlu insan doğası</vt:lpstr>
      <vt:lpstr>Sınırlı bilgi kuramı</vt:lpstr>
      <vt:lpstr>Kurumlar</vt:lpstr>
      <vt:lpstr>Gelenek, alışkanlık ve önyargı</vt:lpstr>
      <vt:lpstr>Tarihselcilik ve tikelcilik</vt:lpstr>
      <vt:lpstr>Sözleşmeci toplum eleştirisi</vt:lpstr>
      <vt:lpstr>Din ve laiklik</vt:lpstr>
      <vt:lpstr>Mülkiyet</vt:lpstr>
      <vt:lpstr>Ulus devlet ve emperyalizm</vt:lpstr>
      <vt:lpstr>Hukuk devleti</vt:lpstr>
      <vt:lpstr>Özgürlük, eşitlik ve demokrasi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EZGIKAYA</cp:lastModifiedBy>
  <cp:revision>18</cp:revision>
  <dcterms:created xsi:type="dcterms:W3CDTF">2018-06-19T11:27:11Z</dcterms:created>
  <dcterms:modified xsi:type="dcterms:W3CDTF">2018-06-27T12:15:54Z</dcterms:modified>
</cp:coreProperties>
</file>