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265" r:id="rId4"/>
    <p:sldId id="267" r:id="rId5"/>
    <p:sldId id="269" r:id="rId6"/>
    <p:sldId id="270" r:id="rId7"/>
    <p:sldId id="271" r:id="rId8"/>
    <p:sldId id="272" r:id="rId9"/>
    <p:sldId id="273" r:id="rId10"/>
  </p:sldIdLst>
  <p:sldSz cx="9144000" cy="6858000" type="screen4x3"/>
  <p:notesSz cx="6858000" cy="9144000"/>
  <p:defaultTextStyle>
    <a:lvl1pPr defTabSz="457200">
      <a:defRPr>
        <a:uFill>
          <a:solidFill/>
        </a:uFill>
        <a:latin typeface="Trebuchet MS"/>
        <a:ea typeface="Trebuchet MS"/>
        <a:cs typeface="Trebuchet MS"/>
        <a:sym typeface="Trebuchet MS"/>
      </a:defRPr>
    </a:lvl1pPr>
    <a:lvl2pPr indent="457200" defTabSz="457200">
      <a:defRPr>
        <a:uFill>
          <a:solidFill/>
        </a:uFill>
        <a:latin typeface="Trebuchet MS"/>
        <a:ea typeface="Trebuchet MS"/>
        <a:cs typeface="Trebuchet MS"/>
        <a:sym typeface="Trebuchet MS"/>
      </a:defRPr>
    </a:lvl2pPr>
    <a:lvl3pPr indent="914400" defTabSz="457200">
      <a:defRPr>
        <a:uFill>
          <a:solidFill/>
        </a:uFill>
        <a:latin typeface="Trebuchet MS"/>
        <a:ea typeface="Trebuchet MS"/>
        <a:cs typeface="Trebuchet MS"/>
        <a:sym typeface="Trebuchet MS"/>
      </a:defRPr>
    </a:lvl3pPr>
    <a:lvl4pPr indent="1371600" defTabSz="457200">
      <a:defRPr>
        <a:uFill>
          <a:solidFill/>
        </a:uFill>
        <a:latin typeface="Trebuchet MS"/>
        <a:ea typeface="Trebuchet MS"/>
        <a:cs typeface="Trebuchet MS"/>
        <a:sym typeface="Trebuchet MS"/>
      </a:defRPr>
    </a:lvl4pPr>
    <a:lvl5pPr indent="1828800" defTabSz="457200">
      <a:defRPr>
        <a:uFill>
          <a:solidFill/>
        </a:uFill>
        <a:latin typeface="Trebuchet MS"/>
        <a:ea typeface="Trebuchet MS"/>
        <a:cs typeface="Trebuchet MS"/>
        <a:sym typeface="Trebuchet MS"/>
      </a:defRPr>
    </a:lvl5pPr>
    <a:lvl6pPr indent="2286000" defTabSz="457200">
      <a:defRPr>
        <a:uFill>
          <a:solidFill/>
        </a:uFill>
        <a:latin typeface="Trebuchet MS"/>
        <a:ea typeface="Trebuchet MS"/>
        <a:cs typeface="Trebuchet MS"/>
        <a:sym typeface="Trebuchet MS"/>
      </a:defRPr>
    </a:lvl6pPr>
    <a:lvl7pPr indent="2743200" defTabSz="457200">
      <a:defRPr>
        <a:uFill>
          <a:solidFill/>
        </a:uFill>
        <a:latin typeface="Trebuchet MS"/>
        <a:ea typeface="Trebuchet MS"/>
        <a:cs typeface="Trebuchet MS"/>
        <a:sym typeface="Trebuchet MS"/>
      </a:defRPr>
    </a:lvl7pPr>
    <a:lvl8pPr indent="3200400" defTabSz="457200">
      <a:defRPr>
        <a:uFill>
          <a:solidFill/>
        </a:uFill>
        <a:latin typeface="Trebuchet MS"/>
        <a:ea typeface="Trebuchet MS"/>
        <a:cs typeface="Trebuchet MS"/>
        <a:sym typeface="Trebuchet MS"/>
      </a:defRPr>
    </a:lvl8pPr>
    <a:lvl9pPr indent="3657600" defTabSz="457200">
      <a:defRPr>
        <a:uFill>
          <a:solidFill/>
        </a:uFill>
        <a:latin typeface="Trebuchet MS"/>
        <a:ea typeface="Trebuchet MS"/>
        <a:cs typeface="Trebuchet MS"/>
        <a:sym typeface="Trebuchet M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5FE"/>
          </a:solidFill>
        </a:fill>
      </a:tcStyle>
    </a:wholeTbl>
    <a:band2H>
      <a:tcTxStyle/>
      <a:tcStyle>
        <a:tcBdr/>
        <a:fill>
          <a:solidFill>
            <a:srgbClr val="E7F2FF"/>
          </a:solidFill>
        </a:fill>
      </a:tcStyle>
    </a:band2H>
    <a:firstCol>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1B6FD"/>
          </a:solidFill>
        </a:fill>
      </a:tcStyle>
    </a:firstCol>
    <a:lastRow>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1B6FD"/>
          </a:solidFill>
        </a:fill>
      </a:tcStyle>
    </a:lastRow>
    <a:firstRow>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1B6FD"/>
          </a:solidFill>
        </a:fill>
      </a:tcStyle>
    </a:firstRow>
  </a:tblStyle>
  <a:tblStyle styleId="{C7B018BB-80A7-4F77-B60F-C8B233D01FF8}" styleName="">
    <a:tblBg/>
    <a:wholeTbl>
      <a:tcTxStyle b="on" i="on">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EED5"/>
          </a:solidFill>
        </a:fill>
      </a:tcStyle>
    </a:wholeTbl>
    <a:band2H>
      <a:tcTxStyle/>
      <a:tcStyle>
        <a:tcBdr/>
        <a:fill>
          <a:solidFill>
            <a:srgbClr val="E9F6EB"/>
          </a:solidFill>
        </a:fill>
      </a:tcStyle>
    </a:band2H>
    <a:firstCol>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BD078"/>
          </a:solidFill>
        </a:fill>
      </a:tcStyle>
    </a:firstCol>
    <a:lastRow>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BD078"/>
          </a:solidFill>
        </a:fill>
      </a:tcStyle>
    </a:lastRow>
    <a:firstRow>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BD078"/>
          </a:solidFill>
        </a:fill>
      </a:tcStyle>
    </a:firstRow>
  </a:tblStyle>
  <a:tblStyle styleId="{EEE7283C-3CF3-47DC-8721-378D4A62B228}" styleName="">
    <a:tblBg/>
    <a:wholeTbl>
      <a:tcTxStyle b="on" i="on">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F3F1"/>
          </a:solidFill>
        </a:fill>
      </a:tcStyle>
    </a:wholeTbl>
    <a:band2H>
      <a:tcTxStyle/>
      <a:tcStyle>
        <a:tcBdr/>
        <a:fill>
          <a:solidFill>
            <a:srgbClr val="E6F9F8"/>
          </a:solidFill>
        </a:fill>
      </a:tcStyle>
    </a:band2H>
    <a:firstCol>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5E0DB"/>
          </a:solidFill>
        </a:fill>
      </a:tcStyle>
    </a:firstCol>
    <a:lastRow>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5E0DB"/>
          </a:solidFill>
        </a:fill>
      </a:tcStyle>
    </a:lastRow>
    <a:firstRow>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5E0DB"/>
          </a:solidFill>
        </a:fill>
      </a:tcStyle>
    </a:firstRow>
  </a:tblStyle>
  <a:tblStyle styleId="{CF821DB8-F4EB-4A41-A1BA-3FCAFE7338EE}" styleName="">
    <a:tblBg/>
    <a:wholeTbl>
      <a:tcTxStyle b="on" i="on">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1B6FD"/>
          </a:solidFill>
        </a:fill>
      </a:tcStyle>
    </a:firstCol>
    <a:lastRow>
      <a:tcTxStyle b="on" i="on">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n">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31B6FD"/>
          </a:solidFill>
        </a:fill>
      </a:tcStyle>
    </a:firstRow>
  </a:tblStyle>
  <a:tblStyle styleId="{33BA23B1-9221-436E-865A-0063620EA4FD}" styleName="">
    <a:tblBg/>
    <a:wholeTbl>
      <a:tcTxStyle b="on" i="on">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fill>
      </a:tcStyle>
    </a:firstCol>
    <a:lastRow>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fill>
      </a:tcStyle>
    </a:lastRow>
    <a:firstRow>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fill>
      </a:tcStyle>
    </a:firstRow>
  </a:tblStyle>
  <a:tblStyle styleId="{2708684C-4D16-4618-839F-0558EEFCDFE6}" styleName="">
    <a:tblBg/>
    <a:wholeTbl>
      <a:tcTxStyle b="on" i="on">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n">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n">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n">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3112"/>
  </p:normalViewPr>
  <p:slideViewPr>
    <p:cSldViewPr snapToGrid="0" snapToObjects="1">
      <p:cViewPr>
        <p:scale>
          <a:sx n="76" d="100"/>
          <a:sy n="76" d="100"/>
        </p:scale>
        <p:origin x="520" y="-4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95" name="Shape 9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690103965"/>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 Title Slide">
    <p:spTree>
      <p:nvGrpSpPr>
        <p:cNvPr id="1" name=""/>
        <p:cNvGrpSpPr/>
        <p:nvPr/>
      </p:nvGrpSpPr>
      <p:grpSpPr>
        <a:xfrm>
          <a:off x="0" y="0"/>
          <a:ext cx="0" cy="0"/>
          <a:chOff x="0" y="0"/>
          <a:chExt cx="0" cy="0"/>
        </a:xfrm>
      </p:grpSpPr>
      <p:sp>
        <p:nvSpPr>
          <p:cNvPr id="13" name="Shape 13"/>
          <p:cNvSpPr/>
          <p:nvPr/>
        </p:nvSpPr>
        <p:spPr>
          <a:xfrm>
            <a:off x="228600" y="228600"/>
            <a:ext cx="8695944" cy="6035041"/>
          </a:xfrm>
          <a:prstGeom prst="roundRect">
            <a:avLst>
              <a:gd name="adj" fmla="val 1272"/>
            </a:avLst>
          </a:prstGeom>
          <a:gradFill>
            <a:gsLst>
              <a:gs pos="0">
                <a:srgbClr val="0293E0"/>
              </a:gs>
              <a:gs pos="100000">
                <a:srgbClr val="83D3FE"/>
              </a:gs>
            </a:gsLst>
            <a:lin ang="5400000"/>
          </a:gradFill>
          <a:ln w="12700">
            <a:miter lim="400000"/>
          </a:ln>
        </p:spPr>
        <p:txBody>
          <a:bodyPr lIns="0" tIns="0" rIns="0" bIns="0" anchor="ctr"/>
          <a:lstStyle/>
          <a:p>
            <a:pPr lvl="0" algn="ctr">
              <a:defRPr>
                <a:solidFill>
                  <a:srgbClr val="FFFFFF"/>
                </a:solidFill>
                <a:uFill>
                  <a:solidFill>
                    <a:srgbClr val="FFFFFF"/>
                  </a:solidFill>
                </a:uFill>
              </a:defRPr>
            </a:pPr>
            <a:endParaRPr/>
          </a:p>
        </p:txBody>
      </p:sp>
      <p:grpSp>
        <p:nvGrpSpPr>
          <p:cNvPr id="19" name="Group 19"/>
          <p:cNvGrpSpPr/>
          <p:nvPr/>
        </p:nvGrpSpPr>
        <p:grpSpPr>
          <a:xfrm>
            <a:off x="211665" y="5353963"/>
            <a:ext cx="8723378" cy="1331581"/>
            <a:chOff x="0" y="0"/>
            <a:chExt cx="8723376" cy="1331579"/>
          </a:xfrm>
        </p:grpSpPr>
        <p:sp>
          <p:nvSpPr>
            <p:cNvPr id="14" name="Shape 14"/>
            <p:cNvSpPr/>
            <p:nvPr/>
          </p:nvSpPr>
          <p:spPr>
            <a:xfrm>
              <a:off x="5843256" y="145222"/>
              <a:ext cx="2880121" cy="714943"/>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3"/>
                  </a:lnTo>
                  <a:lnTo>
                    <a:pt x="14751" y="5535"/>
                  </a:lnTo>
                  <a:lnTo>
                    <a:pt x="13682" y="6548"/>
                  </a:lnTo>
                  <a:lnTo>
                    <a:pt x="11750" y="8505"/>
                  </a:lnTo>
                  <a:lnTo>
                    <a:pt x="9866" y="10260"/>
                  </a:lnTo>
                  <a:lnTo>
                    <a:pt x="8062" y="11880"/>
                  </a:lnTo>
                  <a:lnTo>
                    <a:pt x="6322" y="13433"/>
                  </a:lnTo>
                  <a:lnTo>
                    <a:pt x="4662" y="14783"/>
                  </a:lnTo>
                  <a:lnTo>
                    <a:pt x="3049" y="15997"/>
                  </a:lnTo>
                  <a:lnTo>
                    <a:pt x="1501" y="17145"/>
                  </a:lnTo>
                  <a:lnTo>
                    <a:pt x="0" y="18158"/>
                  </a:lnTo>
                  <a:lnTo>
                    <a:pt x="1038" y="18765"/>
                  </a:lnTo>
                  <a:lnTo>
                    <a:pt x="2027" y="19305"/>
                  </a:lnTo>
                  <a:lnTo>
                    <a:pt x="2985" y="19777"/>
                  </a:lnTo>
                  <a:lnTo>
                    <a:pt x="3927" y="20183"/>
                  </a:lnTo>
                  <a:lnTo>
                    <a:pt x="4837" y="20587"/>
                  </a:lnTo>
                  <a:lnTo>
                    <a:pt x="5715" y="20858"/>
                  </a:lnTo>
                  <a:lnTo>
                    <a:pt x="6561" y="21127"/>
                  </a:lnTo>
                  <a:lnTo>
                    <a:pt x="7392" y="21330"/>
                  </a:lnTo>
                  <a:lnTo>
                    <a:pt x="8206" y="21465"/>
                  </a:lnTo>
                  <a:lnTo>
                    <a:pt x="8988" y="21533"/>
                  </a:lnTo>
                  <a:lnTo>
                    <a:pt x="9738" y="21600"/>
                  </a:lnTo>
                  <a:lnTo>
                    <a:pt x="10473" y="21600"/>
                  </a:lnTo>
                  <a:lnTo>
                    <a:pt x="11191" y="21533"/>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00"/>
              </a:srgbClr>
            </a:solidFill>
            <a:ln w="12700" cap="flat">
              <a:noFill/>
              <a:miter lim="400000"/>
            </a:ln>
            <a:effectLst/>
          </p:spPr>
          <p:txBody>
            <a:bodyPr wrap="square" lIns="0" tIns="0" rIns="0" bIns="0" numCol="1" anchor="t">
              <a:noAutofit/>
            </a:bodyPr>
            <a:lstStyle/>
            <a:p>
              <a:pPr lvl="0"/>
              <a:endParaRPr/>
            </a:p>
          </p:txBody>
        </p:sp>
        <p:sp>
          <p:nvSpPr>
            <p:cNvPr id="15" name="Shape 15"/>
            <p:cNvSpPr/>
            <p:nvPr/>
          </p:nvSpPr>
          <p:spPr>
            <a:xfrm>
              <a:off x="2410742" y="16756"/>
              <a:ext cx="5551628" cy="851229"/>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40000"/>
              </a:srgbClr>
            </a:solidFill>
            <a:ln w="12700" cap="flat">
              <a:noFill/>
              <a:miter lim="400000"/>
            </a:ln>
            <a:effectLst/>
          </p:spPr>
          <p:txBody>
            <a:bodyPr wrap="square" lIns="0" tIns="0" rIns="0" bIns="0" numCol="1" anchor="t">
              <a:noAutofit/>
            </a:bodyPr>
            <a:lstStyle/>
            <a:p>
              <a:pPr lvl="0"/>
              <a:endParaRPr/>
            </a:p>
          </p:txBody>
        </p:sp>
        <p:sp>
          <p:nvSpPr>
            <p:cNvPr id="16" name="Shape 16"/>
            <p:cNvSpPr/>
            <p:nvPr/>
          </p:nvSpPr>
          <p:spPr>
            <a:xfrm>
              <a:off x="2620418" y="29044"/>
              <a:ext cx="5474995" cy="775266"/>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endParaRPr/>
            </a:p>
          </p:txBody>
        </p:sp>
        <p:sp>
          <p:nvSpPr>
            <p:cNvPr id="17" name="Shape 17"/>
            <p:cNvSpPr/>
            <p:nvPr/>
          </p:nvSpPr>
          <p:spPr>
            <a:xfrm>
              <a:off x="5404746" y="15639"/>
              <a:ext cx="3312245" cy="6523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endParaRPr/>
            </a:p>
          </p:txBody>
        </p:sp>
        <p:sp>
          <p:nvSpPr>
            <p:cNvPr id="18" name="Shape 18"/>
            <p:cNvSpPr/>
            <p:nvPr/>
          </p:nvSpPr>
          <p:spPr>
            <a:xfrm>
              <a:off x="0" y="-1"/>
              <a:ext cx="8723377" cy="1331581"/>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grpSp>
      <p:sp>
        <p:nvSpPr>
          <p:cNvPr id="20" name="Shape 20"/>
          <p:cNvSpPr>
            <a:spLocks noGrp="1"/>
          </p:cNvSpPr>
          <p:nvPr>
            <p:ph type="title"/>
          </p:nvPr>
        </p:nvSpPr>
        <p:spPr>
          <a:xfrm>
            <a:off x="685800" y="0"/>
            <a:ext cx="7772400" cy="3380309"/>
          </a:xfrm>
          <a:prstGeom prst="rect">
            <a:avLst/>
          </a:prstGeom>
        </p:spPr>
        <p:txBody>
          <a:bodyPr anchor="b"/>
          <a:lstStyle/>
          <a:p>
            <a:pPr lvl="0">
              <a:defRPr sz="1800">
                <a:solidFill>
                  <a:srgbClr val="000000"/>
                </a:solidFill>
                <a:uFillTx/>
              </a:defRPr>
            </a:pPr>
            <a:r>
              <a:rPr sz="4400">
                <a:solidFill>
                  <a:srgbClr val="FFFFFF"/>
                </a:solidFill>
                <a:uFill>
                  <a:solidFill>
                    <a:srgbClr val="FFFFFF"/>
                  </a:solidFill>
                </a:uFill>
              </a:rPr>
              <a:t>Başlık Metni</a:t>
            </a:r>
          </a:p>
        </p:txBody>
      </p:sp>
      <p:sp>
        <p:nvSpPr>
          <p:cNvPr id="21" name="Shape 21"/>
          <p:cNvSpPr>
            <a:spLocks noGrp="1"/>
          </p:cNvSpPr>
          <p:nvPr>
            <p:ph type="body" idx="1"/>
          </p:nvPr>
        </p:nvSpPr>
        <p:spPr>
          <a:xfrm>
            <a:off x="1371600" y="3556001"/>
            <a:ext cx="6400800" cy="3187701"/>
          </a:xfrm>
          <a:prstGeom prst="rect">
            <a:avLst/>
          </a:prstGeom>
        </p:spPr>
        <p:txBody>
          <a:bodyPr anchor="t"/>
          <a:lstStyle>
            <a:lvl1pPr marL="0" indent="0" algn="ctr">
              <a:spcBef>
                <a:spcPts val="400"/>
              </a:spcBef>
              <a:buClrTx/>
              <a:buSzTx/>
              <a:buFontTx/>
              <a:buNone/>
              <a:defRPr sz="2000">
                <a:solidFill>
                  <a:srgbClr val="FFFFFF"/>
                </a:solidFill>
                <a:uFill>
                  <a:solidFill>
                    <a:srgbClr val="FFFFFF"/>
                  </a:solidFill>
                </a:uFill>
              </a:defRPr>
            </a:lvl1pPr>
            <a:lvl2pPr marL="0" indent="457200" algn="ctr">
              <a:spcBef>
                <a:spcPts val="400"/>
              </a:spcBef>
              <a:buClrTx/>
              <a:buSzTx/>
              <a:buFontTx/>
              <a:buNone/>
              <a:defRPr sz="2000">
                <a:solidFill>
                  <a:srgbClr val="FFFFFF"/>
                </a:solidFill>
                <a:uFill>
                  <a:solidFill>
                    <a:srgbClr val="FFFFFF"/>
                  </a:solidFill>
                </a:uFill>
              </a:defRPr>
            </a:lvl2pPr>
            <a:lvl3pPr marL="0" indent="914400" algn="ctr">
              <a:spcBef>
                <a:spcPts val="400"/>
              </a:spcBef>
              <a:buClrTx/>
              <a:buSzTx/>
              <a:buFontTx/>
              <a:buNone/>
              <a:defRPr sz="2000">
                <a:solidFill>
                  <a:srgbClr val="FFFFFF"/>
                </a:solidFill>
                <a:uFill>
                  <a:solidFill>
                    <a:srgbClr val="FFFFFF"/>
                  </a:solidFill>
                </a:uFill>
              </a:defRPr>
            </a:lvl3pPr>
            <a:lvl4pPr marL="0" indent="1371600" algn="ctr">
              <a:spcBef>
                <a:spcPts val="400"/>
              </a:spcBef>
              <a:buClrTx/>
              <a:buSzTx/>
              <a:buFontTx/>
              <a:buNone/>
              <a:defRPr sz="2000">
                <a:solidFill>
                  <a:srgbClr val="FFFFFF"/>
                </a:solidFill>
                <a:uFill>
                  <a:solidFill>
                    <a:srgbClr val="FFFFFF"/>
                  </a:solidFill>
                </a:uFill>
              </a:defRPr>
            </a:lvl4pPr>
            <a:lvl5pPr marL="0" indent="1828800" algn="ctr">
              <a:spcBef>
                <a:spcPts val="400"/>
              </a:spcBef>
              <a:buClrTx/>
              <a:buSzTx/>
              <a:buFontTx/>
              <a:buNone/>
              <a:defRPr sz="2000">
                <a:solidFill>
                  <a:srgbClr val="FFFFFF"/>
                </a:solidFill>
                <a:uFill>
                  <a:solidFill>
                    <a:srgbClr val="FFFFFF"/>
                  </a:solidFill>
                </a:uFill>
              </a:defRPr>
            </a:lvl5pPr>
          </a:lstStyle>
          <a:p>
            <a:pPr lvl="0">
              <a:defRPr sz="1800">
                <a:solidFill>
                  <a:srgbClr val="000000"/>
                </a:solidFill>
                <a:uFillTx/>
              </a:defRPr>
            </a:pPr>
            <a:r>
              <a:rPr sz="2000">
                <a:solidFill>
                  <a:srgbClr val="FFFFFF"/>
                </a:solidFill>
                <a:uFill>
                  <a:solidFill>
                    <a:srgbClr val="FFFFFF"/>
                  </a:solidFill>
                </a:uFill>
              </a:rPr>
              <a:t>Gövde Düzeyi Bir</a:t>
            </a:r>
          </a:p>
          <a:p>
            <a:pPr lvl="1">
              <a:defRPr sz="1800">
                <a:solidFill>
                  <a:srgbClr val="000000"/>
                </a:solidFill>
                <a:uFillTx/>
              </a:defRPr>
            </a:pPr>
            <a:r>
              <a:rPr sz="2000">
                <a:solidFill>
                  <a:srgbClr val="FFFFFF"/>
                </a:solidFill>
                <a:uFill>
                  <a:solidFill>
                    <a:srgbClr val="FFFFFF"/>
                  </a:solidFill>
                </a:uFill>
              </a:rPr>
              <a:t>Gövde Düzeyi İki</a:t>
            </a:r>
          </a:p>
          <a:p>
            <a:pPr lvl="2">
              <a:defRPr sz="1800">
                <a:solidFill>
                  <a:srgbClr val="000000"/>
                </a:solidFill>
                <a:uFillTx/>
              </a:defRPr>
            </a:pPr>
            <a:r>
              <a:rPr sz="2000">
                <a:solidFill>
                  <a:srgbClr val="FFFFFF"/>
                </a:solidFill>
                <a:uFill>
                  <a:solidFill>
                    <a:srgbClr val="FFFFFF"/>
                  </a:solidFill>
                </a:uFill>
              </a:rPr>
              <a:t>Gövde Düzeyi Üç</a:t>
            </a:r>
          </a:p>
          <a:p>
            <a:pPr lvl="3">
              <a:defRPr sz="1800">
                <a:solidFill>
                  <a:srgbClr val="000000"/>
                </a:solidFill>
                <a:uFillTx/>
              </a:defRPr>
            </a:pPr>
            <a:r>
              <a:rPr sz="2000">
                <a:solidFill>
                  <a:srgbClr val="FFFFFF"/>
                </a:solidFill>
                <a:uFill>
                  <a:solidFill>
                    <a:srgbClr val="FFFFFF"/>
                  </a:solidFill>
                </a:uFill>
              </a:rPr>
              <a:t>Gövde Düzeyi Dört</a:t>
            </a:r>
          </a:p>
          <a:p>
            <a:pPr lvl="4">
              <a:defRPr sz="1800">
                <a:solidFill>
                  <a:srgbClr val="000000"/>
                </a:solidFill>
                <a:uFillTx/>
              </a:defRPr>
            </a:pPr>
            <a:r>
              <a:rPr sz="2000">
                <a:solidFill>
                  <a:srgbClr val="FFFFFF"/>
                </a:solidFill>
                <a:uFill>
                  <a:solidFill>
                    <a:srgbClr val="FFFFFF"/>
                  </a:solidFill>
                </a:uFill>
              </a:rPr>
              <a:t>Gövde Düzeyi Beş</a:t>
            </a:r>
          </a:p>
        </p:txBody>
      </p:sp>
      <p:sp>
        <p:nvSpPr>
          <p:cNvPr id="22" name="Shape 2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 Title and Vertical Text">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a:lstStyle/>
          <a:p>
            <a:pPr lvl="0">
              <a:defRPr sz="1800">
                <a:solidFill>
                  <a:srgbClr val="000000"/>
                </a:solidFill>
                <a:uFillTx/>
              </a:defRPr>
            </a:pPr>
            <a:r>
              <a:rPr sz="4400">
                <a:solidFill>
                  <a:srgbClr val="FFFFFF"/>
                </a:solidFill>
                <a:uFill>
                  <a:solidFill>
                    <a:srgbClr val="FFFFFF"/>
                  </a:solidFill>
                </a:uFill>
              </a:rPr>
              <a:t>Başlık Metni</a:t>
            </a:r>
          </a:p>
        </p:txBody>
      </p:sp>
      <p:sp>
        <p:nvSpPr>
          <p:cNvPr id="81" name="Shape 81"/>
          <p:cNvSpPr>
            <a:spLocks noGrp="1"/>
          </p:cNvSpPr>
          <p:nvPr>
            <p:ph type="body" idx="1"/>
          </p:nvPr>
        </p:nvSpPr>
        <p:spPr>
          <a:prstGeom prst="rect">
            <a:avLst/>
          </a:prstGeom>
        </p:spPr>
        <p:txBody>
          <a:bodyPr/>
          <a:lstStyle/>
          <a:p>
            <a:pPr lvl="0">
              <a:defRPr sz="1800">
                <a:solidFill>
                  <a:srgbClr val="000000"/>
                </a:solidFill>
                <a:uFillTx/>
              </a:defRPr>
            </a:pPr>
            <a:r>
              <a:rPr sz="2400">
                <a:solidFill>
                  <a:srgbClr val="073E87"/>
                </a:solidFill>
                <a:uFill>
                  <a:solidFill>
                    <a:srgbClr val="073E87"/>
                  </a:solidFill>
                </a:uFill>
              </a:rPr>
              <a:t>Gövde Düzeyi Bir</a:t>
            </a:r>
          </a:p>
          <a:p>
            <a:pPr lvl="1">
              <a:defRPr sz="1800">
                <a:solidFill>
                  <a:srgbClr val="000000"/>
                </a:solidFill>
                <a:uFillTx/>
              </a:defRPr>
            </a:pPr>
            <a:r>
              <a:rPr sz="2400">
                <a:solidFill>
                  <a:srgbClr val="073E87"/>
                </a:solidFill>
                <a:uFill>
                  <a:solidFill>
                    <a:srgbClr val="073E87"/>
                  </a:solidFill>
                </a:uFill>
              </a:rPr>
              <a:t>Gövde Düzeyi İki</a:t>
            </a:r>
          </a:p>
          <a:p>
            <a:pPr lvl="2">
              <a:defRPr sz="1800">
                <a:solidFill>
                  <a:srgbClr val="000000"/>
                </a:solidFill>
                <a:uFillTx/>
              </a:defRPr>
            </a:pPr>
            <a:r>
              <a:rPr sz="2400">
                <a:solidFill>
                  <a:srgbClr val="073E87"/>
                </a:solidFill>
                <a:uFill>
                  <a:solidFill>
                    <a:srgbClr val="073E87"/>
                  </a:solidFill>
                </a:uFill>
              </a:rPr>
              <a:t>Gövde Düzeyi Üç</a:t>
            </a:r>
          </a:p>
          <a:p>
            <a:pPr lvl="3">
              <a:defRPr sz="1800">
                <a:solidFill>
                  <a:srgbClr val="000000"/>
                </a:solidFill>
                <a:uFillTx/>
              </a:defRPr>
            </a:pPr>
            <a:r>
              <a:rPr sz="2400">
                <a:solidFill>
                  <a:srgbClr val="073E87"/>
                </a:solidFill>
                <a:uFill>
                  <a:solidFill>
                    <a:srgbClr val="073E87"/>
                  </a:solidFill>
                </a:uFill>
              </a:rPr>
              <a:t>Gövde Düzeyi Dört</a:t>
            </a:r>
          </a:p>
          <a:p>
            <a:pPr lvl="4">
              <a:defRPr sz="1800">
                <a:solidFill>
                  <a:srgbClr val="000000"/>
                </a:solidFill>
                <a:uFillTx/>
              </a:defRPr>
            </a:pPr>
            <a:r>
              <a:rPr sz="2400">
                <a:solidFill>
                  <a:srgbClr val="073E87"/>
                </a:solidFill>
                <a:uFill>
                  <a:solidFill>
                    <a:srgbClr val="073E87"/>
                  </a:solidFill>
                </a:uFill>
              </a:rPr>
              <a:t>Gövde Düzeyi Beş</a:t>
            </a:r>
          </a:p>
        </p:txBody>
      </p:sp>
      <p:sp>
        <p:nvSpPr>
          <p:cNvPr id="82" name="Shape 8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Default - Vertical Title and Text">
    <p:spTree>
      <p:nvGrpSpPr>
        <p:cNvPr id="1" name=""/>
        <p:cNvGrpSpPr/>
        <p:nvPr/>
      </p:nvGrpSpPr>
      <p:grpSpPr>
        <a:xfrm>
          <a:off x="0" y="0"/>
          <a:ext cx="0" cy="0"/>
          <a:chOff x="0" y="0"/>
          <a:chExt cx="0" cy="0"/>
        </a:xfrm>
      </p:grpSpPr>
      <p:sp>
        <p:nvSpPr>
          <p:cNvPr id="84" name="Shape 84"/>
          <p:cNvSpPr/>
          <p:nvPr/>
        </p:nvSpPr>
        <p:spPr>
          <a:xfrm>
            <a:off x="228600" y="228600"/>
            <a:ext cx="8695944" cy="1426464"/>
          </a:xfrm>
          <a:prstGeom prst="roundRect">
            <a:avLst>
              <a:gd name="adj" fmla="val 7136"/>
            </a:avLst>
          </a:prstGeom>
          <a:gradFill>
            <a:gsLst>
              <a:gs pos="0">
                <a:srgbClr val="0293E0"/>
              </a:gs>
              <a:gs pos="90000">
                <a:srgbClr val="83D3FE"/>
              </a:gs>
            </a:gsLst>
            <a:lin ang="5400000"/>
          </a:gra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85" name="Shape 85"/>
          <p:cNvSpPr>
            <a:spLocks noGrp="1"/>
          </p:cNvSpPr>
          <p:nvPr>
            <p:ph type="sldNum" sz="quarter" idx="2"/>
          </p:nvPr>
        </p:nvSpPr>
        <p:spPr>
          <a:prstGeom prst="rect">
            <a:avLst/>
          </a:prstGeom>
        </p:spPr>
        <p:txBody>
          <a:bodyPr/>
          <a:lstStyle/>
          <a:p>
            <a:pPr lvl="0"/>
            <a:fld id="{86CB4B4D-7CA3-9044-876B-883B54F8677D}" type="slidenum">
              <a:t>‹#›</a:t>
            </a:fld>
            <a:endParaRPr/>
          </a:p>
        </p:txBody>
      </p:sp>
      <p:grpSp>
        <p:nvGrpSpPr>
          <p:cNvPr id="91" name="Group 91"/>
          <p:cNvGrpSpPr/>
          <p:nvPr/>
        </p:nvGrpSpPr>
        <p:grpSpPr>
          <a:xfrm>
            <a:off x="211665" y="714190"/>
            <a:ext cx="8723378" cy="1331581"/>
            <a:chOff x="0" y="0"/>
            <a:chExt cx="8723376" cy="1331579"/>
          </a:xfrm>
        </p:grpSpPr>
        <p:sp>
          <p:nvSpPr>
            <p:cNvPr id="86" name="Shape 86"/>
            <p:cNvSpPr/>
            <p:nvPr/>
          </p:nvSpPr>
          <p:spPr>
            <a:xfrm>
              <a:off x="5843256" y="145222"/>
              <a:ext cx="2880121" cy="714943"/>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3"/>
                  </a:lnTo>
                  <a:lnTo>
                    <a:pt x="14751" y="5535"/>
                  </a:lnTo>
                  <a:lnTo>
                    <a:pt x="13682" y="6548"/>
                  </a:lnTo>
                  <a:lnTo>
                    <a:pt x="11750" y="8505"/>
                  </a:lnTo>
                  <a:lnTo>
                    <a:pt x="9866" y="10260"/>
                  </a:lnTo>
                  <a:lnTo>
                    <a:pt x="8062" y="11880"/>
                  </a:lnTo>
                  <a:lnTo>
                    <a:pt x="6322" y="13433"/>
                  </a:lnTo>
                  <a:lnTo>
                    <a:pt x="4662" y="14783"/>
                  </a:lnTo>
                  <a:lnTo>
                    <a:pt x="3049" y="15997"/>
                  </a:lnTo>
                  <a:lnTo>
                    <a:pt x="1501" y="17145"/>
                  </a:lnTo>
                  <a:lnTo>
                    <a:pt x="0" y="18158"/>
                  </a:lnTo>
                  <a:lnTo>
                    <a:pt x="1038" y="18765"/>
                  </a:lnTo>
                  <a:lnTo>
                    <a:pt x="2027" y="19305"/>
                  </a:lnTo>
                  <a:lnTo>
                    <a:pt x="2985" y="19777"/>
                  </a:lnTo>
                  <a:lnTo>
                    <a:pt x="3927" y="20183"/>
                  </a:lnTo>
                  <a:lnTo>
                    <a:pt x="4837" y="20587"/>
                  </a:lnTo>
                  <a:lnTo>
                    <a:pt x="5715" y="20858"/>
                  </a:lnTo>
                  <a:lnTo>
                    <a:pt x="6561" y="21127"/>
                  </a:lnTo>
                  <a:lnTo>
                    <a:pt x="7392" y="21330"/>
                  </a:lnTo>
                  <a:lnTo>
                    <a:pt x="8206" y="21465"/>
                  </a:lnTo>
                  <a:lnTo>
                    <a:pt x="8988" y="21533"/>
                  </a:lnTo>
                  <a:lnTo>
                    <a:pt x="9738" y="21600"/>
                  </a:lnTo>
                  <a:lnTo>
                    <a:pt x="10473" y="21600"/>
                  </a:lnTo>
                  <a:lnTo>
                    <a:pt x="11191" y="21533"/>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00"/>
              </a:srgbClr>
            </a:solidFill>
            <a:ln w="12700" cap="flat">
              <a:noFill/>
              <a:miter lim="400000"/>
            </a:ln>
            <a:effectLst/>
          </p:spPr>
          <p:txBody>
            <a:bodyPr wrap="square" lIns="0" tIns="0" rIns="0" bIns="0" numCol="1" anchor="t">
              <a:noAutofit/>
            </a:bodyPr>
            <a:lstStyle/>
            <a:p>
              <a:pPr lvl="0"/>
              <a:endParaRPr/>
            </a:p>
          </p:txBody>
        </p:sp>
        <p:sp>
          <p:nvSpPr>
            <p:cNvPr id="87" name="Shape 87"/>
            <p:cNvSpPr/>
            <p:nvPr/>
          </p:nvSpPr>
          <p:spPr>
            <a:xfrm>
              <a:off x="2410742" y="16756"/>
              <a:ext cx="5551628" cy="851229"/>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40000"/>
              </a:srgbClr>
            </a:solidFill>
            <a:ln w="12700" cap="flat">
              <a:noFill/>
              <a:miter lim="400000"/>
            </a:ln>
            <a:effectLst/>
          </p:spPr>
          <p:txBody>
            <a:bodyPr wrap="square" lIns="0" tIns="0" rIns="0" bIns="0" numCol="1" anchor="t">
              <a:noAutofit/>
            </a:bodyPr>
            <a:lstStyle/>
            <a:p>
              <a:pPr lvl="0"/>
              <a:endParaRPr/>
            </a:p>
          </p:txBody>
        </p:sp>
        <p:sp>
          <p:nvSpPr>
            <p:cNvPr id="88" name="Shape 88"/>
            <p:cNvSpPr/>
            <p:nvPr/>
          </p:nvSpPr>
          <p:spPr>
            <a:xfrm>
              <a:off x="2620418" y="29044"/>
              <a:ext cx="5474995" cy="775266"/>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endParaRPr/>
            </a:p>
          </p:txBody>
        </p:sp>
        <p:sp>
          <p:nvSpPr>
            <p:cNvPr id="89" name="Shape 89"/>
            <p:cNvSpPr/>
            <p:nvPr/>
          </p:nvSpPr>
          <p:spPr>
            <a:xfrm>
              <a:off x="5404746" y="15639"/>
              <a:ext cx="3312245" cy="6523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endParaRPr/>
            </a:p>
          </p:txBody>
        </p:sp>
        <p:sp>
          <p:nvSpPr>
            <p:cNvPr id="90" name="Shape 90"/>
            <p:cNvSpPr/>
            <p:nvPr/>
          </p:nvSpPr>
          <p:spPr>
            <a:xfrm>
              <a:off x="0" y="-1"/>
              <a:ext cx="8723377" cy="1331581"/>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grpSp>
      <p:sp>
        <p:nvSpPr>
          <p:cNvPr id="92" name="Shape 92"/>
          <p:cNvSpPr>
            <a:spLocks noGrp="1"/>
          </p:cNvSpPr>
          <p:nvPr>
            <p:ph type="title"/>
          </p:nvPr>
        </p:nvSpPr>
        <p:spPr>
          <a:xfrm>
            <a:off x="6629400" y="590550"/>
            <a:ext cx="2057400" cy="6201834"/>
          </a:xfrm>
          <a:prstGeom prst="rect">
            <a:avLst/>
          </a:prstGeom>
        </p:spPr>
        <p:txBody>
          <a:bodyPr/>
          <a:lstStyle>
            <a:lvl1pPr algn="l">
              <a:defRPr>
                <a:solidFill>
                  <a:srgbClr val="073E87"/>
                </a:solidFill>
                <a:uFill>
                  <a:solidFill>
                    <a:srgbClr val="073E87"/>
                  </a:solidFill>
                </a:uFill>
              </a:defRPr>
            </a:lvl1pPr>
          </a:lstStyle>
          <a:p>
            <a:pPr lvl="0">
              <a:defRPr sz="1800">
                <a:solidFill>
                  <a:srgbClr val="000000"/>
                </a:solidFill>
                <a:uFillTx/>
              </a:defRPr>
            </a:pPr>
            <a:r>
              <a:rPr sz="4400">
                <a:solidFill>
                  <a:srgbClr val="073E87"/>
                </a:solidFill>
                <a:uFill>
                  <a:solidFill>
                    <a:srgbClr val="073E87"/>
                  </a:solidFill>
                </a:uFill>
              </a:rPr>
              <a:t>Başlık Metni</a:t>
            </a:r>
          </a:p>
        </p:txBody>
      </p:sp>
      <p:sp>
        <p:nvSpPr>
          <p:cNvPr id="93" name="Shape 93"/>
          <p:cNvSpPr>
            <a:spLocks noGrp="1"/>
          </p:cNvSpPr>
          <p:nvPr>
            <p:ph type="body" idx="1"/>
          </p:nvPr>
        </p:nvSpPr>
        <p:spPr>
          <a:xfrm>
            <a:off x="457200" y="1447800"/>
            <a:ext cx="6019800" cy="5410200"/>
          </a:xfrm>
          <a:prstGeom prst="rect">
            <a:avLst/>
          </a:prstGeom>
        </p:spPr>
        <p:txBody>
          <a:bodyPr anchor="t"/>
          <a:lstStyle/>
          <a:p>
            <a:pPr lvl="0">
              <a:defRPr sz="1800">
                <a:solidFill>
                  <a:srgbClr val="000000"/>
                </a:solidFill>
                <a:uFillTx/>
              </a:defRPr>
            </a:pPr>
            <a:r>
              <a:rPr sz="2400">
                <a:solidFill>
                  <a:srgbClr val="073E87"/>
                </a:solidFill>
                <a:uFill>
                  <a:solidFill>
                    <a:srgbClr val="073E87"/>
                  </a:solidFill>
                </a:uFill>
              </a:rPr>
              <a:t>Gövde Düzeyi Bir</a:t>
            </a:r>
          </a:p>
          <a:p>
            <a:pPr lvl="1">
              <a:defRPr sz="1800">
                <a:solidFill>
                  <a:srgbClr val="000000"/>
                </a:solidFill>
                <a:uFillTx/>
              </a:defRPr>
            </a:pPr>
            <a:r>
              <a:rPr sz="2400">
                <a:solidFill>
                  <a:srgbClr val="073E87"/>
                </a:solidFill>
                <a:uFill>
                  <a:solidFill>
                    <a:srgbClr val="073E87"/>
                  </a:solidFill>
                </a:uFill>
              </a:rPr>
              <a:t>Gövde Düzeyi İki</a:t>
            </a:r>
          </a:p>
          <a:p>
            <a:pPr lvl="2">
              <a:defRPr sz="1800">
                <a:solidFill>
                  <a:srgbClr val="000000"/>
                </a:solidFill>
                <a:uFillTx/>
              </a:defRPr>
            </a:pPr>
            <a:r>
              <a:rPr sz="2400">
                <a:solidFill>
                  <a:srgbClr val="073E87"/>
                </a:solidFill>
                <a:uFill>
                  <a:solidFill>
                    <a:srgbClr val="073E87"/>
                  </a:solidFill>
                </a:uFill>
              </a:rPr>
              <a:t>Gövde Düzeyi Üç</a:t>
            </a:r>
          </a:p>
          <a:p>
            <a:pPr lvl="3">
              <a:defRPr sz="1800">
                <a:solidFill>
                  <a:srgbClr val="000000"/>
                </a:solidFill>
                <a:uFillTx/>
              </a:defRPr>
            </a:pPr>
            <a:r>
              <a:rPr sz="2400">
                <a:solidFill>
                  <a:srgbClr val="073E87"/>
                </a:solidFill>
                <a:uFill>
                  <a:solidFill>
                    <a:srgbClr val="073E87"/>
                  </a:solidFill>
                </a:uFill>
              </a:rPr>
              <a:t>Gövde Düzeyi Dört</a:t>
            </a:r>
          </a:p>
          <a:p>
            <a:pPr lvl="4">
              <a:defRPr sz="1800">
                <a:solidFill>
                  <a:srgbClr val="000000"/>
                </a:solidFill>
                <a:uFillTx/>
              </a:defRPr>
            </a:pPr>
            <a:r>
              <a:rPr sz="2400">
                <a:solidFill>
                  <a:srgbClr val="073E87"/>
                </a:solidFill>
                <a:uFill>
                  <a:solidFill>
                    <a:srgbClr val="073E87"/>
                  </a:solidFill>
                </a:uFill>
              </a:rPr>
              <a:t>Gövde Düzeyi Beş</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24" name="Shape 24"/>
          <p:cNvSpPr>
            <a:spLocks noGrp="1"/>
          </p:cNvSpPr>
          <p:nvPr>
            <p:ph type="body" idx="1"/>
          </p:nvPr>
        </p:nvSpPr>
        <p:spPr>
          <a:xfrm>
            <a:off x="872067" y="2675466"/>
            <a:ext cx="7408334" cy="4182534"/>
          </a:xfrm>
          <a:prstGeom prst="rect">
            <a:avLst/>
          </a:prstGeom>
        </p:spPr>
        <p:txBody>
          <a:bodyPr anchor="t"/>
          <a:lstStyle/>
          <a:p>
            <a:pPr lvl="0">
              <a:defRPr sz="1800">
                <a:solidFill>
                  <a:srgbClr val="000000"/>
                </a:solidFill>
                <a:uFillTx/>
              </a:defRPr>
            </a:pPr>
            <a:r>
              <a:rPr sz="2400">
                <a:solidFill>
                  <a:srgbClr val="073E87"/>
                </a:solidFill>
                <a:uFill>
                  <a:solidFill>
                    <a:srgbClr val="073E87"/>
                  </a:solidFill>
                </a:uFill>
              </a:rPr>
              <a:t>Gövde Düzeyi Bir</a:t>
            </a:r>
          </a:p>
          <a:p>
            <a:pPr lvl="1">
              <a:defRPr sz="1800">
                <a:solidFill>
                  <a:srgbClr val="000000"/>
                </a:solidFill>
                <a:uFillTx/>
              </a:defRPr>
            </a:pPr>
            <a:r>
              <a:rPr sz="2400">
                <a:solidFill>
                  <a:srgbClr val="073E87"/>
                </a:solidFill>
                <a:uFill>
                  <a:solidFill>
                    <a:srgbClr val="073E87"/>
                  </a:solidFill>
                </a:uFill>
              </a:rPr>
              <a:t>Gövde Düzeyi İki</a:t>
            </a:r>
          </a:p>
          <a:p>
            <a:pPr lvl="2">
              <a:defRPr sz="1800">
                <a:solidFill>
                  <a:srgbClr val="000000"/>
                </a:solidFill>
                <a:uFillTx/>
              </a:defRPr>
            </a:pPr>
            <a:r>
              <a:rPr sz="2400">
                <a:solidFill>
                  <a:srgbClr val="073E87"/>
                </a:solidFill>
                <a:uFill>
                  <a:solidFill>
                    <a:srgbClr val="073E87"/>
                  </a:solidFill>
                </a:uFill>
              </a:rPr>
              <a:t>Gövde Düzeyi Üç</a:t>
            </a:r>
          </a:p>
          <a:p>
            <a:pPr lvl="3">
              <a:defRPr sz="1800">
                <a:solidFill>
                  <a:srgbClr val="000000"/>
                </a:solidFill>
                <a:uFillTx/>
              </a:defRPr>
            </a:pPr>
            <a:r>
              <a:rPr sz="2400">
                <a:solidFill>
                  <a:srgbClr val="073E87"/>
                </a:solidFill>
                <a:uFill>
                  <a:solidFill>
                    <a:srgbClr val="073E87"/>
                  </a:solidFill>
                </a:uFill>
              </a:rPr>
              <a:t>Gövde Düzeyi Dört</a:t>
            </a:r>
          </a:p>
          <a:p>
            <a:pPr lvl="4">
              <a:defRPr sz="1800">
                <a:solidFill>
                  <a:srgbClr val="000000"/>
                </a:solidFill>
                <a:uFillTx/>
              </a:defRPr>
            </a:pPr>
            <a:r>
              <a:rPr sz="2400">
                <a:solidFill>
                  <a:srgbClr val="073E87"/>
                </a:solidFill>
                <a:uFill>
                  <a:solidFill>
                    <a:srgbClr val="073E87"/>
                  </a:solidFill>
                </a:uFill>
              </a:rPr>
              <a:t>Gövde Düzeyi Beş</a:t>
            </a:r>
          </a:p>
        </p:txBody>
      </p:sp>
      <p:sp>
        <p:nvSpPr>
          <p:cNvPr id="25" name="Shape 25"/>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6" name="Shape 26"/>
          <p:cNvSpPr>
            <a:spLocks noGrp="1"/>
          </p:cNvSpPr>
          <p:nvPr>
            <p:ph type="title"/>
          </p:nvPr>
        </p:nvSpPr>
        <p:spPr>
          <a:prstGeom prst="rect">
            <a:avLst/>
          </a:prstGeom>
        </p:spPr>
        <p:txBody>
          <a:bodyPr/>
          <a:lstStyle/>
          <a:p>
            <a:pPr lvl="0">
              <a:defRPr sz="1800">
                <a:solidFill>
                  <a:srgbClr val="000000"/>
                </a:solidFill>
                <a:uFillTx/>
              </a:defRPr>
            </a:pPr>
            <a:r>
              <a:rPr sz="4400">
                <a:solidFill>
                  <a:srgbClr val="FFFFFF"/>
                </a:solidFill>
                <a:uFill>
                  <a:solidFill>
                    <a:srgbClr val="FFFFFF"/>
                  </a:solidFill>
                </a:uFill>
              </a:rPr>
              <a:t>Başlık Metni</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 Section Header">
    <p:spTree>
      <p:nvGrpSpPr>
        <p:cNvPr id="1" name=""/>
        <p:cNvGrpSpPr/>
        <p:nvPr/>
      </p:nvGrpSpPr>
      <p:grpSpPr>
        <a:xfrm>
          <a:off x="0" y="0"/>
          <a:ext cx="0" cy="0"/>
          <a:chOff x="0" y="0"/>
          <a:chExt cx="0" cy="0"/>
        </a:xfrm>
      </p:grpSpPr>
      <p:sp>
        <p:nvSpPr>
          <p:cNvPr id="28" name="Shape 28"/>
          <p:cNvSpPr/>
          <p:nvPr/>
        </p:nvSpPr>
        <p:spPr>
          <a:xfrm>
            <a:off x="228600" y="228600"/>
            <a:ext cx="8695944" cy="4736592"/>
          </a:xfrm>
          <a:prstGeom prst="roundRect">
            <a:avLst>
              <a:gd name="adj" fmla="val 1272"/>
            </a:avLst>
          </a:prstGeom>
          <a:gradFill>
            <a:gsLst>
              <a:gs pos="0">
                <a:srgbClr val="0293E0"/>
              </a:gs>
              <a:gs pos="100000">
                <a:srgbClr val="83D3FE"/>
              </a:gs>
            </a:gsLst>
            <a:lin ang="5400000"/>
          </a:gra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29" name="Shape 29"/>
          <p:cNvSpPr/>
          <p:nvPr/>
        </p:nvSpPr>
        <p:spPr>
          <a:xfrm>
            <a:off x="6047437" y="4203591"/>
            <a:ext cx="2876430" cy="714027"/>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7"/>
                </a:lnTo>
                <a:lnTo>
                  <a:pt x="19716" y="1282"/>
                </a:lnTo>
                <a:lnTo>
                  <a:pt x="18774" y="2025"/>
                </a:lnTo>
                <a:lnTo>
                  <a:pt x="17800" y="2767"/>
                </a:lnTo>
                <a:lnTo>
                  <a:pt x="16811" y="3645"/>
                </a:lnTo>
                <a:lnTo>
                  <a:pt x="15789" y="4522"/>
                </a:lnTo>
                <a:lnTo>
                  <a:pt x="14751" y="5535"/>
                </a:lnTo>
                <a:lnTo>
                  <a:pt x="13682" y="6547"/>
                </a:lnTo>
                <a:lnTo>
                  <a:pt x="11750" y="8505"/>
                </a:lnTo>
                <a:lnTo>
                  <a:pt x="9866" y="10260"/>
                </a:lnTo>
                <a:lnTo>
                  <a:pt x="8062" y="11880"/>
                </a:lnTo>
                <a:lnTo>
                  <a:pt x="6322" y="13432"/>
                </a:lnTo>
                <a:lnTo>
                  <a:pt x="4662" y="14782"/>
                </a:lnTo>
                <a:lnTo>
                  <a:pt x="3049" y="15997"/>
                </a:lnTo>
                <a:lnTo>
                  <a:pt x="1501" y="17145"/>
                </a:lnTo>
                <a:lnTo>
                  <a:pt x="0" y="18158"/>
                </a:lnTo>
                <a:lnTo>
                  <a:pt x="1038" y="18765"/>
                </a:lnTo>
                <a:lnTo>
                  <a:pt x="2027" y="19305"/>
                </a:lnTo>
                <a:lnTo>
                  <a:pt x="2985" y="19778"/>
                </a:lnTo>
                <a:lnTo>
                  <a:pt x="3927" y="20182"/>
                </a:lnTo>
                <a:lnTo>
                  <a:pt x="4837" y="20587"/>
                </a:lnTo>
                <a:lnTo>
                  <a:pt x="5715" y="20857"/>
                </a:lnTo>
                <a:lnTo>
                  <a:pt x="6561" y="21127"/>
                </a:lnTo>
                <a:lnTo>
                  <a:pt x="7392" y="21330"/>
                </a:lnTo>
                <a:lnTo>
                  <a:pt x="8206" y="21465"/>
                </a:lnTo>
                <a:lnTo>
                  <a:pt x="8988" y="21532"/>
                </a:lnTo>
                <a:lnTo>
                  <a:pt x="9738" y="21600"/>
                </a:lnTo>
                <a:lnTo>
                  <a:pt x="10473" y="21600"/>
                </a:lnTo>
                <a:lnTo>
                  <a:pt x="11191" y="21532"/>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3"/>
                </a:lnTo>
                <a:lnTo>
                  <a:pt x="21600" y="13095"/>
                </a:lnTo>
                <a:lnTo>
                  <a:pt x="21600" y="0"/>
                </a:lnTo>
                <a:lnTo>
                  <a:pt x="21552" y="0"/>
                </a:lnTo>
                <a:close/>
              </a:path>
            </a:pathLst>
          </a:custGeom>
          <a:solidFill>
            <a:srgbClr val="C6E7FC">
              <a:alpha val="29000"/>
            </a:srgbClr>
          </a:solidFill>
          <a:ln w="12700">
            <a:miter lim="400000"/>
          </a:ln>
        </p:spPr>
        <p:txBody>
          <a:bodyPr lIns="0" tIns="0" rIns="0" bIns="0"/>
          <a:lstStyle/>
          <a:p>
            <a:pPr lvl="0"/>
            <a:endParaRPr/>
          </a:p>
        </p:txBody>
      </p:sp>
      <p:sp>
        <p:nvSpPr>
          <p:cNvPr id="30" name="Shape 30"/>
          <p:cNvSpPr/>
          <p:nvPr/>
        </p:nvSpPr>
        <p:spPr>
          <a:xfrm>
            <a:off x="2619319" y="4075290"/>
            <a:ext cx="5544517" cy="850139"/>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40000"/>
            </a:srgbClr>
          </a:solidFill>
          <a:ln w="12700">
            <a:miter lim="400000"/>
          </a:ln>
        </p:spPr>
        <p:txBody>
          <a:bodyPr lIns="0" tIns="0" rIns="0" bIns="0"/>
          <a:lstStyle/>
          <a:p>
            <a:pPr lvl="0"/>
            <a:endParaRPr/>
          </a:p>
        </p:txBody>
      </p:sp>
      <p:sp>
        <p:nvSpPr>
          <p:cNvPr id="31" name="Shape 31"/>
          <p:cNvSpPr/>
          <p:nvPr/>
        </p:nvSpPr>
        <p:spPr>
          <a:xfrm>
            <a:off x="2828728" y="4087562"/>
            <a:ext cx="5467980" cy="774273"/>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ln w="3175">
            <a:solidFill>
              <a:srgbClr val="FFFFFF"/>
            </a:solidFill>
            <a:round/>
          </a:ln>
        </p:spPr>
        <p:txBody>
          <a:bodyPr lIns="0" tIns="0" rIns="0" bIns="0"/>
          <a:lstStyle/>
          <a:p>
            <a:pPr lvl="0"/>
            <a:endParaRPr/>
          </a:p>
        </p:txBody>
      </p:sp>
      <p:sp>
        <p:nvSpPr>
          <p:cNvPr id="32" name="Shape 32"/>
          <p:cNvSpPr/>
          <p:nvPr/>
        </p:nvSpPr>
        <p:spPr>
          <a:xfrm>
            <a:off x="5609488" y="4074174"/>
            <a:ext cx="3308002" cy="6515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ln w="3175">
            <a:solidFill>
              <a:srgbClr val="FFFFFF"/>
            </a:solidFill>
            <a:round/>
          </a:ln>
        </p:spPr>
        <p:txBody>
          <a:bodyPr lIns="0" tIns="0" rIns="0" bIns="0"/>
          <a:lstStyle/>
          <a:p>
            <a:pPr lvl="0"/>
            <a:endParaRPr/>
          </a:p>
        </p:txBody>
      </p:sp>
      <p:sp>
        <p:nvSpPr>
          <p:cNvPr id="33" name="Shape 33"/>
          <p:cNvSpPr/>
          <p:nvPr/>
        </p:nvSpPr>
        <p:spPr>
          <a:xfrm>
            <a:off x="211665" y="4058554"/>
            <a:ext cx="8723378" cy="1329875"/>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a:miter lim="400000"/>
          </a:ln>
        </p:spPr>
        <p:txBody>
          <a:bodyPr lIns="0" tIns="0" rIns="0" bIns="0"/>
          <a:lstStyle/>
          <a:p>
            <a:pPr lvl="0"/>
            <a:endParaRPr/>
          </a:p>
        </p:txBody>
      </p:sp>
      <p:sp>
        <p:nvSpPr>
          <p:cNvPr id="34" name="Shape 34"/>
          <p:cNvSpPr>
            <a:spLocks noGrp="1"/>
          </p:cNvSpPr>
          <p:nvPr>
            <p:ph type="title"/>
          </p:nvPr>
        </p:nvSpPr>
        <p:spPr>
          <a:xfrm>
            <a:off x="690032" y="2463560"/>
            <a:ext cx="7772401" cy="3238501"/>
          </a:xfrm>
          <a:prstGeom prst="rect">
            <a:avLst/>
          </a:prstGeom>
        </p:spPr>
        <p:txBody>
          <a:bodyPr anchor="t"/>
          <a:lstStyle/>
          <a:p>
            <a:pPr lvl="0">
              <a:defRPr sz="1800">
                <a:solidFill>
                  <a:srgbClr val="000000"/>
                </a:solidFill>
                <a:uFillTx/>
              </a:defRPr>
            </a:pPr>
            <a:r>
              <a:rPr sz="4400">
                <a:solidFill>
                  <a:srgbClr val="FFFFFF"/>
                </a:solidFill>
                <a:uFill>
                  <a:solidFill>
                    <a:srgbClr val="FFFFFF"/>
                  </a:solidFill>
                </a:uFill>
              </a:rPr>
              <a:t>Başlık Metni</a:t>
            </a:r>
          </a:p>
        </p:txBody>
      </p:sp>
      <p:sp>
        <p:nvSpPr>
          <p:cNvPr id="35" name="Shape 35"/>
          <p:cNvSpPr>
            <a:spLocks noGrp="1"/>
          </p:cNvSpPr>
          <p:nvPr>
            <p:ph type="body" idx="1"/>
          </p:nvPr>
        </p:nvSpPr>
        <p:spPr>
          <a:xfrm>
            <a:off x="1367364" y="0"/>
            <a:ext cx="6417735" cy="2377250"/>
          </a:xfrm>
          <a:prstGeom prst="rect">
            <a:avLst/>
          </a:prstGeom>
        </p:spPr>
        <p:txBody>
          <a:bodyPr anchor="b"/>
          <a:lstStyle>
            <a:lvl1pPr marL="0" indent="0" algn="ctr">
              <a:spcBef>
                <a:spcPts val="400"/>
              </a:spcBef>
              <a:buClrTx/>
              <a:buSzTx/>
              <a:buFontTx/>
              <a:buNone/>
              <a:defRPr sz="2000">
                <a:solidFill>
                  <a:srgbClr val="FFFFFF"/>
                </a:solidFill>
                <a:uFill>
                  <a:solidFill>
                    <a:srgbClr val="FFFFFF"/>
                  </a:solidFill>
                </a:uFill>
              </a:defRPr>
            </a:lvl1pPr>
            <a:lvl2pPr marL="0" indent="457200" algn="ctr">
              <a:spcBef>
                <a:spcPts val="400"/>
              </a:spcBef>
              <a:buClrTx/>
              <a:buSzTx/>
              <a:buFontTx/>
              <a:buNone/>
              <a:defRPr sz="2000">
                <a:solidFill>
                  <a:srgbClr val="FFFFFF"/>
                </a:solidFill>
                <a:uFill>
                  <a:solidFill>
                    <a:srgbClr val="FFFFFF"/>
                  </a:solidFill>
                </a:uFill>
              </a:defRPr>
            </a:lvl2pPr>
            <a:lvl3pPr marL="0" indent="914400" algn="ctr">
              <a:spcBef>
                <a:spcPts val="400"/>
              </a:spcBef>
              <a:buClrTx/>
              <a:buSzTx/>
              <a:buFontTx/>
              <a:buNone/>
              <a:defRPr sz="2000">
                <a:solidFill>
                  <a:srgbClr val="FFFFFF"/>
                </a:solidFill>
                <a:uFill>
                  <a:solidFill>
                    <a:srgbClr val="FFFFFF"/>
                  </a:solidFill>
                </a:uFill>
              </a:defRPr>
            </a:lvl3pPr>
            <a:lvl4pPr marL="0" indent="1371600" algn="ctr">
              <a:spcBef>
                <a:spcPts val="400"/>
              </a:spcBef>
              <a:buClrTx/>
              <a:buSzTx/>
              <a:buFontTx/>
              <a:buNone/>
              <a:defRPr sz="2000">
                <a:solidFill>
                  <a:srgbClr val="FFFFFF"/>
                </a:solidFill>
                <a:uFill>
                  <a:solidFill>
                    <a:srgbClr val="FFFFFF"/>
                  </a:solidFill>
                </a:uFill>
              </a:defRPr>
            </a:lvl4pPr>
            <a:lvl5pPr marL="0" indent="1828800" algn="ctr">
              <a:spcBef>
                <a:spcPts val="400"/>
              </a:spcBef>
              <a:buClrTx/>
              <a:buSzTx/>
              <a:buFontTx/>
              <a:buNone/>
              <a:defRPr sz="2000">
                <a:solidFill>
                  <a:srgbClr val="FFFFFF"/>
                </a:solidFill>
                <a:uFill>
                  <a:solidFill>
                    <a:srgbClr val="FFFFFF"/>
                  </a:solidFill>
                </a:uFill>
              </a:defRPr>
            </a:lvl5pPr>
          </a:lstStyle>
          <a:p>
            <a:pPr lvl="0">
              <a:defRPr sz="1800">
                <a:solidFill>
                  <a:srgbClr val="000000"/>
                </a:solidFill>
                <a:uFillTx/>
              </a:defRPr>
            </a:pPr>
            <a:r>
              <a:rPr sz="2000">
                <a:solidFill>
                  <a:srgbClr val="FFFFFF"/>
                </a:solidFill>
                <a:uFill>
                  <a:solidFill>
                    <a:srgbClr val="FFFFFF"/>
                  </a:solidFill>
                </a:uFill>
              </a:rPr>
              <a:t>Gövde Düzeyi Bir</a:t>
            </a:r>
          </a:p>
          <a:p>
            <a:pPr lvl="1">
              <a:defRPr sz="1800">
                <a:solidFill>
                  <a:srgbClr val="000000"/>
                </a:solidFill>
                <a:uFillTx/>
              </a:defRPr>
            </a:pPr>
            <a:r>
              <a:rPr sz="2000">
                <a:solidFill>
                  <a:srgbClr val="FFFFFF"/>
                </a:solidFill>
                <a:uFill>
                  <a:solidFill>
                    <a:srgbClr val="FFFFFF"/>
                  </a:solidFill>
                </a:uFill>
              </a:rPr>
              <a:t>Gövde Düzeyi İki</a:t>
            </a:r>
          </a:p>
          <a:p>
            <a:pPr lvl="2">
              <a:defRPr sz="1800">
                <a:solidFill>
                  <a:srgbClr val="000000"/>
                </a:solidFill>
                <a:uFillTx/>
              </a:defRPr>
            </a:pPr>
            <a:r>
              <a:rPr sz="2000">
                <a:solidFill>
                  <a:srgbClr val="FFFFFF"/>
                </a:solidFill>
                <a:uFill>
                  <a:solidFill>
                    <a:srgbClr val="FFFFFF"/>
                  </a:solidFill>
                </a:uFill>
              </a:rPr>
              <a:t>Gövde Düzeyi Üç</a:t>
            </a:r>
          </a:p>
          <a:p>
            <a:pPr lvl="3">
              <a:defRPr sz="1800">
                <a:solidFill>
                  <a:srgbClr val="000000"/>
                </a:solidFill>
                <a:uFillTx/>
              </a:defRPr>
            </a:pPr>
            <a:r>
              <a:rPr sz="2000">
                <a:solidFill>
                  <a:srgbClr val="FFFFFF"/>
                </a:solidFill>
                <a:uFill>
                  <a:solidFill>
                    <a:srgbClr val="FFFFFF"/>
                  </a:solidFill>
                </a:uFill>
              </a:rPr>
              <a:t>Gövde Düzeyi Dört</a:t>
            </a:r>
          </a:p>
          <a:p>
            <a:pPr lvl="4">
              <a:defRPr sz="1800">
                <a:solidFill>
                  <a:srgbClr val="000000"/>
                </a:solidFill>
                <a:uFillTx/>
              </a:defRPr>
            </a:pPr>
            <a:r>
              <a:rPr sz="2000">
                <a:solidFill>
                  <a:srgbClr val="FFFFFF"/>
                </a:solidFill>
                <a:uFill>
                  <a:solidFill>
                    <a:srgbClr val="FFFFFF"/>
                  </a:solidFill>
                </a:uFill>
              </a:rPr>
              <a:t>Gövde Düzeyi Beş</a:t>
            </a:r>
          </a:p>
        </p:txBody>
      </p:sp>
      <p:sp>
        <p:nvSpPr>
          <p:cNvPr id="36" name="Shape 3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 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defRPr sz="1800">
                <a:solidFill>
                  <a:srgbClr val="000000"/>
                </a:solidFill>
                <a:uFillTx/>
              </a:defRPr>
            </a:pPr>
            <a:r>
              <a:rPr sz="4400">
                <a:solidFill>
                  <a:srgbClr val="FFFFFF"/>
                </a:solidFill>
                <a:uFill>
                  <a:solidFill>
                    <a:srgbClr val="FFFFFF"/>
                  </a:solidFill>
                </a:uFill>
              </a:rPr>
              <a:t>Başlık Metni</a:t>
            </a:r>
          </a:p>
        </p:txBody>
      </p:sp>
      <p:sp>
        <p:nvSpPr>
          <p:cNvPr id="39" name="Shape 39"/>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40" name="Shape 40"/>
          <p:cNvSpPr>
            <a:spLocks noGrp="1"/>
          </p:cNvSpPr>
          <p:nvPr>
            <p:ph type="body" idx="1"/>
          </p:nvPr>
        </p:nvSpPr>
        <p:spPr>
          <a:xfrm>
            <a:off x="676655" y="2679192"/>
            <a:ext cx="3822192" cy="4178808"/>
          </a:xfrm>
          <a:prstGeom prst="rect">
            <a:avLst/>
          </a:prstGeom>
        </p:spPr>
        <p:txBody>
          <a:bodyPr anchor="t"/>
          <a:lstStyle/>
          <a:p>
            <a:pPr lvl="0">
              <a:defRPr sz="1800">
                <a:solidFill>
                  <a:srgbClr val="000000"/>
                </a:solidFill>
                <a:uFillTx/>
              </a:defRPr>
            </a:pPr>
            <a:r>
              <a:rPr sz="2400">
                <a:solidFill>
                  <a:srgbClr val="073E87"/>
                </a:solidFill>
                <a:uFill>
                  <a:solidFill>
                    <a:srgbClr val="073E87"/>
                  </a:solidFill>
                </a:uFill>
              </a:rPr>
              <a:t>Gövde Düzeyi Bir</a:t>
            </a:r>
          </a:p>
          <a:p>
            <a:pPr lvl="1">
              <a:defRPr sz="1800">
                <a:solidFill>
                  <a:srgbClr val="000000"/>
                </a:solidFill>
                <a:uFillTx/>
              </a:defRPr>
            </a:pPr>
            <a:r>
              <a:rPr sz="2400">
                <a:solidFill>
                  <a:srgbClr val="073E87"/>
                </a:solidFill>
                <a:uFill>
                  <a:solidFill>
                    <a:srgbClr val="073E87"/>
                  </a:solidFill>
                </a:uFill>
              </a:rPr>
              <a:t>Gövde Düzeyi İki</a:t>
            </a:r>
          </a:p>
          <a:p>
            <a:pPr lvl="2">
              <a:defRPr sz="1800">
                <a:solidFill>
                  <a:srgbClr val="000000"/>
                </a:solidFill>
                <a:uFillTx/>
              </a:defRPr>
            </a:pPr>
            <a:r>
              <a:rPr sz="2400">
                <a:solidFill>
                  <a:srgbClr val="073E87"/>
                </a:solidFill>
                <a:uFill>
                  <a:solidFill>
                    <a:srgbClr val="073E87"/>
                  </a:solidFill>
                </a:uFill>
              </a:rPr>
              <a:t>Gövde Düzeyi Üç</a:t>
            </a:r>
          </a:p>
          <a:p>
            <a:pPr lvl="3">
              <a:defRPr sz="1800">
                <a:solidFill>
                  <a:srgbClr val="000000"/>
                </a:solidFill>
                <a:uFillTx/>
              </a:defRPr>
            </a:pPr>
            <a:r>
              <a:rPr sz="2400">
                <a:solidFill>
                  <a:srgbClr val="073E87"/>
                </a:solidFill>
                <a:uFill>
                  <a:solidFill>
                    <a:srgbClr val="073E87"/>
                  </a:solidFill>
                </a:uFill>
              </a:rPr>
              <a:t>Gövde Düzeyi Dört</a:t>
            </a:r>
          </a:p>
          <a:p>
            <a:pPr lvl="4">
              <a:defRPr sz="1800">
                <a:solidFill>
                  <a:srgbClr val="000000"/>
                </a:solidFill>
                <a:uFillTx/>
              </a:defRPr>
            </a:pPr>
            <a:r>
              <a:rPr sz="2400">
                <a:solidFill>
                  <a:srgbClr val="073E87"/>
                </a:solidFill>
                <a:uFill>
                  <a:solidFill>
                    <a:srgbClr val="073E87"/>
                  </a:solidFill>
                </a:uFill>
              </a:rPr>
              <a:t>Gövde Düzeyi Beş</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 Comparison">
    <p:spTree>
      <p:nvGrpSpPr>
        <p:cNvPr id="1" name=""/>
        <p:cNvGrpSpPr/>
        <p:nvPr/>
      </p:nvGrpSpPr>
      <p:grpSpPr>
        <a:xfrm>
          <a:off x="0" y="0"/>
          <a:ext cx="0" cy="0"/>
          <a:chOff x="0" y="0"/>
          <a:chExt cx="0" cy="0"/>
        </a:xfrm>
      </p:grpSpPr>
      <p:sp>
        <p:nvSpPr>
          <p:cNvPr id="42" name="Shape 42"/>
          <p:cNvSpPr>
            <a:spLocks noGrp="1"/>
          </p:cNvSpPr>
          <p:nvPr>
            <p:ph type="title"/>
          </p:nvPr>
        </p:nvSpPr>
        <p:spPr>
          <a:xfrm>
            <a:off x="457200" y="30709"/>
            <a:ext cx="8229600" cy="1867966"/>
          </a:xfrm>
          <a:prstGeom prst="rect">
            <a:avLst/>
          </a:prstGeom>
        </p:spPr>
        <p:txBody>
          <a:bodyPr/>
          <a:lstStyle/>
          <a:p>
            <a:pPr lvl="0">
              <a:defRPr sz="1800">
                <a:solidFill>
                  <a:srgbClr val="000000"/>
                </a:solidFill>
                <a:uFillTx/>
              </a:defRPr>
            </a:pPr>
            <a:r>
              <a:rPr sz="4400">
                <a:solidFill>
                  <a:srgbClr val="FFFFFF"/>
                </a:solidFill>
                <a:uFill>
                  <a:solidFill>
                    <a:srgbClr val="FFFFFF"/>
                  </a:solidFill>
                </a:uFill>
              </a:rPr>
              <a:t>Başlık Metni</a:t>
            </a:r>
          </a:p>
        </p:txBody>
      </p:sp>
      <p:sp>
        <p:nvSpPr>
          <p:cNvPr id="43" name="Shape 43"/>
          <p:cNvSpPr>
            <a:spLocks noGrp="1"/>
          </p:cNvSpPr>
          <p:nvPr>
            <p:ph type="body" idx="1"/>
          </p:nvPr>
        </p:nvSpPr>
        <p:spPr>
          <a:xfrm>
            <a:off x="676655" y="1898674"/>
            <a:ext cx="3822193" cy="2198642"/>
          </a:xfrm>
          <a:prstGeom prst="rect">
            <a:avLst/>
          </a:prstGeom>
        </p:spPr>
        <p:txBody>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pPr lvl="0">
              <a:defRPr sz="1800">
                <a:solidFill>
                  <a:srgbClr val="000000"/>
                </a:solidFill>
                <a:uFillTx/>
              </a:defRPr>
            </a:pPr>
            <a:r>
              <a:rPr sz="2400">
                <a:solidFill>
                  <a:srgbClr val="073E87"/>
                </a:solidFill>
                <a:uFill>
                  <a:solidFill>
                    <a:srgbClr val="073E87"/>
                  </a:solidFill>
                </a:uFill>
              </a:rPr>
              <a:t>Gövde Düzeyi Bir</a:t>
            </a:r>
          </a:p>
          <a:p>
            <a:pPr lvl="1">
              <a:defRPr sz="1800">
                <a:solidFill>
                  <a:srgbClr val="000000"/>
                </a:solidFill>
                <a:uFillTx/>
              </a:defRPr>
            </a:pPr>
            <a:r>
              <a:rPr sz="2400">
                <a:solidFill>
                  <a:srgbClr val="073E87"/>
                </a:solidFill>
                <a:uFill>
                  <a:solidFill>
                    <a:srgbClr val="073E87"/>
                  </a:solidFill>
                </a:uFill>
              </a:rPr>
              <a:t>Gövde Düzeyi İki</a:t>
            </a:r>
          </a:p>
          <a:p>
            <a:pPr lvl="2">
              <a:defRPr sz="1800">
                <a:solidFill>
                  <a:srgbClr val="000000"/>
                </a:solidFill>
                <a:uFillTx/>
              </a:defRPr>
            </a:pPr>
            <a:r>
              <a:rPr sz="2400">
                <a:solidFill>
                  <a:srgbClr val="073E87"/>
                </a:solidFill>
                <a:uFill>
                  <a:solidFill>
                    <a:srgbClr val="073E87"/>
                  </a:solidFill>
                </a:uFill>
              </a:rPr>
              <a:t>Gövde Düzeyi Üç</a:t>
            </a:r>
          </a:p>
          <a:p>
            <a:pPr lvl="3">
              <a:defRPr sz="1800">
                <a:solidFill>
                  <a:srgbClr val="000000"/>
                </a:solidFill>
                <a:uFillTx/>
              </a:defRPr>
            </a:pPr>
            <a:r>
              <a:rPr sz="2400">
                <a:solidFill>
                  <a:srgbClr val="073E87"/>
                </a:solidFill>
                <a:uFill>
                  <a:solidFill>
                    <a:srgbClr val="073E87"/>
                  </a:solidFill>
                </a:uFill>
              </a:rPr>
              <a:t>Gövde Düzeyi Dört</a:t>
            </a:r>
          </a:p>
          <a:p>
            <a:pPr lvl="4">
              <a:defRPr sz="1800">
                <a:solidFill>
                  <a:srgbClr val="000000"/>
                </a:solidFill>
                <a:uFillTx/>
              </a:defRPr>
            </a:pPr>
            <a:r>
              <a:rPr sz="2400">
                <a:solidFill>
                  <a:srgbClr val="073E87"/>
                </a:solidFill>
                <a:uFill>
                  <a:solidFill>
                    <a:srgbClr val="073E87"/>
                  </a:solidFill>
                </a:uFill>
              </a:rPr>
              <a:t>Gövde Düzeyi Beş</a:t>
            </a:r>
          </a:p>
        </p:txBody>
      </p:sp>
      <p:sp>
        <p:nvSpPr>
          <p:cNvPr id="44" name="Shape 4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 Title Only">
    <p:spTree>
      <p:nvGrpSpPr>
        <p:cNvPr id="1" name=""/>
        <p:cNvGrpSpPr/>
        <p:nvPr/>
      </p:nvGrpSpPr>
      <p:grpSpPr>
        <a:xfrm>
          <a:off x="0" y="0"/>
          <a:ext cx="0" cy="0"/>
          <a:chOff x="0" y="0"/>
          <a:chExt cx="0" cy="0"/>
        </a:xfrm>
      </p:grpSpPr>
      <p:sp>
        <p:nvSpPr>
          <p:cNvPr id="46" name="Shape 46"/>
          <p:cNvSpPr>
            <a:spLocks noGrp="1"/>
          </p:cNvSpPr>
          <p:nvPr>
            <p:ph type="title"/>
          </p:nvPr>
        </p:nvSpPr>
        <p:spPr>
          <a:xfrm>
            <a:off x="457200" y="329183"/>
            <a:ext cx="8229600" cy="1271017"/>
          </a:xfrm>
          <a:prstGeom prst="rect">
            <a:avLst/>
          </a:prstGeom>
        </p:spPr>
        <p:txBody>
          <a:bodyPr/>
          <a:lstStyle/>
          <a:p>
            <a:pPr lvl="0">
              <a:defRPr sz="1800">
                <a:solidFill>
                  <a:srgbClr val="000000"/>
                </a:solidFill>
                <a:uFillTx/>
              </a:defRPr>
            </a:pPr>
            <a:r>
              <a:rPr sz="4400">
                <a:solidFill>
                  <a:srgbClr val="FFFFFF"/>
                </a:solidFill>
                <a:uFill>
                  <a:solidFill>
                    <a:srgbClr val="FFFFFF"/>
                  </a:solidFill>
                </a:uFill>
              </a:rPr>
              <a:t>Başlık Metni</a:t>
            </a:r>
          </a:p>
        </p:txBody>
      </p:sp>
      <p:sp>
        <p:nvSpPr>
          <p:cNvPr id="47" name="Shape 4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 Blank">
    <p:spTree>
      <p:nvGrpSpPr>
        <p:cNvPr id="1" name=""/>
        <p:cNvGrpSpPr/>
        <p:nvPr/>
      </p:nvGrpSpPr>
      <p:grpSpPr>
        <a:xfrm>
          <a:off x="0" y="0"/>
          <a:ext cx="0" cy="0"/>
          <a:chOff x="0" y="0"/>
          <a:chExt cx="0" cy="0"/>
        </a:xfrm>
      </p:grpSpPr>
      <p:sp>
        <p:nvSpPr>
          <p:cNvPr id="49" name="Shape 49"/>
          <p:cNvSpPr/>
          <p:nvPr/>
        </p:nvSpPr>
        <p:spPr>
          <a:xfrm>
            <a:off x="228600" y="228600"/>
            <a:ext cx="8695944" cy="1426464"/>
          </a:xfrm>
          <a:prstGeom prst="roundRect">
            <a:avLst>
              <a:gd name="adj" fmla="val 7136"/>
            </a:avLst>
          </a:prstGeom>
          <a:gradFill>
            <a:gsLst>
              <a:gs pos="0">
                <a:srgbClr val="0293E0"/>
              </a:gs>
              <a:gs pos="90000">
                <a:srgbClr val="83D3FE"/>
              </a:gs>
            </a:gsLst>
            <a:lin ang="5400000"/>
          </a:gradFill>
          <a:ln w="12700">
            <a:miter lim="400000"/>
          </a:ln>
        </p:spPr>
        <p:txBody>
          <a:bodyPr lIns="0" tIns="0" rIns="0" bIns="0" anchor="ctr"/>
          <a:lstStyle/>
          <a:p>
            <a:pPr lvl="0" algn="ctr">
              <a:defRPr>
                <a:solidFill>
                  <a:srgbClr val="FFFFFF"/>
                </a:solidFill>
                <a:uFill>
                  <a:solidFill>
                    <a:srgbClr val="FFFFFF"/>
                  </a:solidFill>
                </a:uFill>
              </a:defRPr>
            </a:pPr>
            <a:endParaRPr/>
          </a:p>
        </p:txBody>
      </p:sp>
      <p:grpSp>
        <p:nvGrpSpPr>
          <p:cNvPr id="55" name="Group 55"/>
          <p:cNvGrpSpPr/>
          <p:nvPr/>
        </p:nvGrpSpPr>
        <p:grpSpPr>
          <a:xfrm>
            <a:off x="211665" y="714191"/>
            <a:ext cx="8723378" cy="1329874"/>
            <a:chOff x="0" y="0"/>
            <a:chExt cx="8723376" cy="1329873"/>
          </a:xfrm>
        </p:grpSpPr>
        <p:sp>
          <p:nvSpPr>
            <p:cNvPr id="50" name="Shape 50"/>
            <p:cNvSpPr/>
            <p:nvPr/>
          </p:nvSpPr>
          <p:spPr>
            <a:xfrm>
              <a:off x="5835772" y="145036"/>
              <a:ext cx="2876430" cy="714027"/>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2"/>
                  </a:lnTo>
                  <a:lnTo>
                    <a:pt x="14751" y="5535"/>
                  </a:lnTo>
                  <a:lnTo>
                    <a:pt x="13682" y="6547"/>
                  </a:lnTo>
                  <a:lnTo>
                    <a:pt x="11750" y="8505"/>
                  </a:lnTo>
                  <a:lnTo>
                    <a:pt x="9866" y="10260"/>
                  </a:lnTo>
                  <a:lnTo>
                    <a:pt x="8062" y="11880"/>
                  </a:lnTo>
                  <a:lnTo>
                    <a:pt x="6322" y="13432"/>
                  </a:lnTo>
                  <a:lnTo>
                    <a:pt x="4662" y="14783"/>
                  </a:lnTo>
                  <a:lnTo>
                    <a:pt x="3049" y="15997"/>
                  </a:lnTo>
                  <a:lnTo>
                    <a:pt x="1501" y="17145"/>
                  </a:lnTo>
                  <a:lnTo>
                    <a:pt x="0" y="18157"/>
                  </a:lnTo>
                  <a:lnTo>
                    <a:pt x="1038" y="18765"/>
                  </a:lnTo>
                  <a:lnTo>
                    <a:pt x="2027" y="19305"/>
                  </a:lnTo>
                  <a:lnTo>
                    <a:pt x="2985" y="19777"/>
                  </a:lnTo>
                  <a:lnTo>
                    <a:pt x="3927" y="20182"/>
                  </a:lnTo>
                  <a:lnTo>
                    <a:pt x="4837" y="20587"/>
                  </a:lnTo>
                  <a:lnTo>
                    <a:pt x="5715" y="20857"/>
                  </a:lnTo>
                  <a:lnTo>
                    <a:pt x="6561" y="21127"/>
                  </a:lnTo>
                  <a:lnTo>
                    <a:pt x="7392" y="21330"/>
                  </a:lnTo>
                  <a:lnTo>
                    <a:pt x="8206" y="21465"/>
                  </a:lnTo>
                  <a:lnTo>
                    <a:pt x="8988" y="21532"/>
                  </a:lnTo>
                  <a:lnTo>
                    <a:pt x="9738" y="21600"/>
                  </a:lnTo>
                  <a:lnTo>
                    <a:pt x="10473" y="21600"/>
                  </a:lnTo>
                  <a:lnTo>
                    <a:pt x="11191" y="21532"/>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00"/>
              </a:srgbClr>
            </a:solidFill>
            <a:ln w="12700" cap="flat">
              <a:noFill/>
              <a:miter lim="400000"/>
            </a:ln>
            <a:effectLst/>
          </p:spPr>
          <p:txBody>
            <a:bodyPr wrap="square" lIns="0" tIns="0" rIns="0" bIns="0" numCol="1" anchor="t">
              <a:noAutofit/>
            </a:bodyPr>
            <a:lstStyle/>
            <a:p>
              <a:pPr lvl="0"/>
              <a:endParaRPr/>
            </a:p>
          </p:txBody>
        </p:sp>
        <p:sp>
          <p:nvSpPr>
            <p:cNvPr id="51" name="Shape 51"/>
            <p:cNvSpPr/>
            <p:nvPr/>
          </p:nvSpPr>
          <p:spPr>
            <a:xfrm>
              <a:off x="2407654" y="16734"/>
              <a:ext cx="5544516" cy="850139"/>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40000"/>
              </a:srgbClr>
            </a:solidFill>
            <a:ln w="12700" cap="flat">
              <a:noFill/>
              <a:miter lim="400000"/>
            </a:ln>
            <a:effectLst/>
          </p:spPr>
          <p:txBody>
            <a:bodyPr wrap="square" lIns="0" tIns="0" rIns="0" bIns="0" numCol="1" anchor="t">
              <a:noAutofit/>
            </a:bodyPr>
            <a:lstStyle/>
            <a:p>
              <a:pPr lvl="0"/>
              <a:endParaRPr/>
            </a:p>
          </p:txBody>
        </p:sp>
        <p:sp>
          <p:nvSpPr>
            <p:cNvPr id="52" name="Shape 52"/>
            <p:cNvSpPr/>
            <p:nvPr/>
          </p:nvSpPr>
          <p:spPr>
            <a:xfrm>
              <a:off x="2617062" y="29007"/>
              <a:ext cx="5467981" cy="774273"/>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endParaRPr/>
            </a:p>
          </p:txBody>
        </p:sp>
        <p:sp>
          <p:nvSpPr>
            <p:cNvPr id="53" name="Shape 53"/>
            <p:cNvSpPr/>
            <p:nvPr/>
          </p:nvSpPr>
          <p:spPr>
            <a:xfrm>
              <a:off x="5397823" y="15619"/>
              <a:ext cx="3308001" cy="6515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endParaRPr/>
            </a:p>
          </p:txBody>
        </p:sp>
        <p:sp>
          <p:nvSpPr>
            <p:cNvPr id="54" name="Shape 54"/>
            <p:cNvSpPr/>
            <p:nvPr/>
          </p:nvSpPr>
          <p:spPr>
            <a:xfrm>
              <a:off x="0" y="0"/>
              <a:ext cx="8723377" cy="1329874"/>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grpSp>
      <p:sp>
        <p:nvSpPr>
          <p:cNvPr id="56" name="Shape 5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 Content with Caption">
    <p:spTree>
      <p:nvGrpSpPr>
        <p:cNvPr id="1" name=""/>
        <p:cNvGrpSpPr/>
        <p:nvPr/>
      </p:nvGrpSpPr>
      <p:grpSpPr>
        <a:xfrm>
          <a:off x="0" y="0"/>
          <a:ext cx="0" cy="0"/>
          <a:chOff x="0" y="0"/>
          <a:chExt cx="0" cy="0"/>
        </a:xfrm>
      </p:grpSpPr>
      <p:sp>
        <p:nvSpPr>
          <p:cNvPr id="58" name="Shape 58"/>
          <p:cNvSpPr/>
          <p:nvPr/>
        </p:nvSpPr>
        <p:spPr>
          <a:xfrm>
            <a:off x="228600" y="228600"/>
            <a:ext cx="8695944" cy="1426464"/>
          </a:xfrm>
          <a:prstGeom prst="roundRect">
            <a:avLst>
              <a:gd name="adj" fmla="val 7136"/>
            </a:avLst>
          </a:prstGeom>
          <a:gradFill>
            <a:gsLst>
              <a:gs pos="0">
                <a:srgbClr val="0293E0"/>
              </a:gs>
              <a:gs pos="90000">
                <a:srgbClr val="83D3FE"/>
              </a:gs>
            </a:gsLst>
            <a:lin ang="5400000"/>
          </a:gra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59" name="Shape 59"/>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60" name="Shape 60"/>
          <p:cNvSpPr>
            <a:spLocks noGrp="1"/>
          </p:cNvSpPr>
          <p:nvPr>
            <p:ph type="body" idx="1"/>
          </p:nvPr>
        </p:nvSpPr>
        <p:spPr>
          <a:xfrm>
            <a:off x="914400" y="3581400"/>
            <a:ext cx="3352800" cy="3276600"/>
          </a:xfrm>
          <a:prstGeom prst="rect">
            <a:avLst/>
          </a:prstGeom>
        </p:spPr>
        <p:txBody>
          <a:bodyPr anchor="t"/>
          <a:lstStyle>
            <a:lvl1pPr marL="0" indent="0">
              <a:spcBef>
                <a:spcPts val="600"/>
              </a:spcBef>
              <a:buClrTx/>
              <a:buSzTx/>
              <a:buFontTx/>
              <a:buNone/>
              <a:defRPr sz="1800"/>
            </a:lvl1pPr>
            <a:lvl2pPr marL="0" indent="457200">
              <a:spcBef>
                <a:spcPts val="600"/>
              </a:spcBef>
              <a:buClrTx/>
              <a:buSzTx/>
              <a:buFontTx/>
              <a:buNone/>
              <a:defRPr sz="1800"/>
            </a:lvl2pPr>
            <a:lvl3pPr marL="0" indent="914400">
              <a:spcBef>
                <a:spcPts val="600"/>
              </a:spcBef>
              <a:buClrTx/>
              <a:buSzTx/>
              <a:buFontTx/>
              <a:buNone/>
              <a:defRPr sz="1800"/>
            </a:lvl3pPr>
            <a:lvl4pPr marL="0" indent="1371600">
              <a:spcBef>
                <a:spcPts val="600"/>
              </a:spcBef>
              <a:buClrTx/>
              <a:buSzTx/>
              <a:buFontTx/>
              <a:buNone/>
              <a:defRPr sz="1800"/>
            </a:lvl4pPr>
            <a:lvl5pPr marL="0" indent="1828800">
              <a:spcBef>
                <a:spcPts val="600"/>
              </a:spcBef>
              <a:buClrTx/>
              <a:buSzTx/>
              <a:buFontTx/>
              <a:buNone/>
              <a:defRPr sz="1800"/>
            </a:lvl5pPr>
          </a:lstStyle>
          <a:p>
            <a:pPr lvl="0">
              <a:defRPr>
                <a:solidFill>
                  <a:srgbClr val="000000"/>
                </a:solidFill>
                <a:uFillTx/>
              </a:defRPr>
            </a:pPr>
            <a:r>
              <a:rPr>
                <a:solidFill>
                  <a:srgbClr val="073E87"/>
                </a:solidFill>
                <a:uFill>
                  <a:solidFill>
                    <a:srgbClr val="073E87"/>
                  </a:solidFill>
                </a:uFill>
              </a:rPr>
              <a:t>Gövde Düzeyi Bir</a:t>
            </a:r>
          </a:p>
          <a:p>
            <a:pPr lvl="1">
              <a:defRPr>
                <a:solidFill>
                  <a:srgbClr val="000000"/>
                </a:solidFill>
                <a:uFillTx/>
              </a:defRPr>
            </a:pPr>
            <a:r>
              <a:rPr>
                <a:solidFill>
                  <a:srgbClr val="073E87"/>
                </a:solidFill>
                <a:uFill>
                  <a:solidFill>
                    <a:srgbClr val="073E87"/>
                  </a:solidFill>
                </a:uFill>
              </a:rPr>
              <a:t>Gövde Düzeyi İki</a:t>
            </a:r>
          </a:p>
          <a:p>
            <a:pPr lvl="2">
              <a:defRPr>
                <a:solidFill>
                  <a:srgbClr val="000000"/>
                </a:solidFill>
                <a:uFillTx/>
              </a:defRPr>
            </a:pPr>
            <a:r>
              <a:rPr>
                <a:solidFill>
                  <a:srgbClr val="073E87"/>
                </a:solidFill>
                <a:uFill>
                  <a:solidFill>
                    <a:srgbClr val="073E87"/>
                  </a:solidFill>
                </a:uFill>
              </a:rPr>
              <a:t>Gövde Düzeyi Üç</a:t>
            </a:r>
          </a:p>
          <a:p>
            <a:pPr lvl="3">
              <a:defRPr>
                <a:solidFill>
                  <a:srgbClr val="000000"/>
                </a:solidFill>
                <a:uFillTx/>
              </a:defRPr>
            </a:pPr>
            <a:r>
              <a:rPr>
                <a:solidFill>
                  <a:srgbClr val="073E87"/>
                </a:solidFill>
                <a:uFill>
                  <a:solidFill>
                    <a:srgbClr val="073E87"/>
                  </a:solidFill>
                </a:uFill>
              </a:rPr>
              <a:t>Gövde Düzeyi Dört</a:t>
            </a:r>
          </a:p>
          <a:p>
            <a:pPr lvl="4">
              <a:defRPr>
                <a:solidFill>
                  <a:srgbClr val="000000"/>
                </a:solidFill>
                <a:uFillTx/>
              </a:defRPr>
            </a:pPr>
            <a:r>
              <a:rPr>
                <a:solidFill>
                  <a:srgbClr val="073E87"/>
                </a:solidFill>
                <a:uFill>
                  <a:solidFill>
                    <a:srgbClr val="073E87"/>
                  </a:solidFill>
                </a:uFill>
              </a:rPr>
              <a:t>Gövde Düzeyi Beş</a:t>
            </a:r>
          </a:p>
        </p:txBody>
      </p:sp>
      <p:grpSp>
        <p:nvGrpSpPr>
          <p:cNvPr id="66" name="Group 66"/>
          <p:cNvGrpSpPr/>
          <p:nvPr/>
        </p:nvGrpSpPr>
        <p:grpSpPr>
          <a:xfrm>
            <a:off x="211665" y="714190"/>
            <a:ext cx="8723378" cy="1331581"/>
            <a:chOff x="0" y="0"/>
            <a:chExt cx="8723376" cy="1331579"/>
          </a:xfrm>
        </p:grpSpPr>
        <p:sp>
          <p:nvSpPr>
            <p:cNvPr id="61" name="Shape 61"/>
            <p:cNvSpPr/>
            <p:nvPr/>
          </p:nvSpPr>
          <p:spPr>
            <a:xfrm>
              <a:off x="5843256" y="145222"/>
              <a:ext cx="2880121" cy="714943"/>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3"/>
                  </a:lnTo>
                  <a:lnTo>
                    <a:pt x="14751" y="5535"/>
                  </a:lnTo>
                  <a:lnTo>
                    <a:pt x="13682" y="6548"/>
                  </a:lnTo>
                  <a:lnTo>
                    <a:pt x="11750" y="8505"/>
                  </a:lnTo>
                  <a:lnTo>
                    <a:pt x="9866" y="10260"/>
                  </a:lnTo>
                  <a:lnTo>
                    <a:pt x="8062" y="11880"/>
                  </a:lnTo>
                  <a:lnTo>
                    <a:pt x="6322" y="13433"/>
                  </a:lnTo>
                  <a:lnTo>
                    <a:pt x="4662" y="14783"/>
                  </a:lnTo>
                  <a:lnTo>
                    <a:pt x="3049" y="15997"/>
                  </a:lnTo>
                  <a:lnTo>
                    <a:pt x="1501" y="17145"/>
                  </a:lnTo>
                  <a:lnTo>
                    <a:pt x="0" y="18158"/>
                  </a:lnTo>
                  <a:lnTo>
                    <a:pt x="1038" y="18765"/>
                  </a:lnTo>
                  <a:lnTo>
                    <a:pt x="2027" y="19305"/>
                  </a:lnTo>
                  <a:lnTo>
                    <a:pt x="2985" y="19777"/>
                  </a:lnTo>
                  <a:lnTo>
                    <a:pt x="3927" y="20183"/>
                  </a:lnTo>
                  <a:lnTo>
                    <a:pt x="4837" y="20587"/>
                  </a:lnTo>
                  <a:lnTo>
                    <a:pt x="5715" y="20858"/>
                  </a:lnTo>
                  <a:lnTo>
                    <a:pt x="6561" y="21127"/>
                  </a:lnTo>
                  <a:lnTo>
                    <a:pt x="7392" y="21330"/>
                  </a:lnTo>
                  <a:lnTo>
                    <a:pt x="8206" y="21465"/>
                  </a:lnTo>
                  <a:lnTo>
                    <a:pt x="8988" y="21533"/>
                  </a:lnTo>
                  <a:lnTo>
                    <a:pt x="9738" y="21600"/>
                  </a:lnTo>
                  <a:lnTo>
                    <a:pt x="10473" y="21600"/>
                  </a:lnTo>
                  <a:lnTo>
                    <a:pt x="11191" y="21533"/>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00"/>
              </a:srgbClr>
            </a:solidFill>
            <a:ln w="12700" cap="flat">
              <a:noFill/>
              <a:miter lim="400000"/>
            </a:ln>
            <a:effectLst/>
          </p:spPr>
          <p:txBody>
            <a:bodyPr wrap="square" lIns="0" tIns="0" rIns="0" bIns="0" numCol="1" anchor="t">
              <a:noAutofit/>
            </a:bodyPr>
            <a:lstStyle/>
            <a:p>
              <a:pPr lvl="0"/>
              <a:endParaRPr/>
            </a:p>
          </p:txBody>
        </p:sp>
        <p:sp>
          <p:nvSpPr>
            <p:cNvPr id="62" name="Shape 62"/>
            <p:cNvSpPr/>
            <p:nvPr/>
          </p:nvSpPr>
          <p:spPr>
            <a:xfrm>
              <a:off x="2410742" y="16756"/>
              <a:ext cx="5551628" cy="851229"/>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40000"/>
              </a:srgbClr>
            </a:solidFill>
            <a:ln w="12700" cap="flat">
              <a:noFill/>
              <a:miter lim="400000"/>
            </a:ln>
            <a:effectLst/>
          </p:spPr>
          <p:txBody>
            <a:bodyPr wrap="square" lIns="0" tIns="0" rIns="0" bIns="0" numCol="1" anchor="t">
              <a:noAutofit/>
            </a:bodyPr>
            <a:lstStyle/>
            <a:p>
              <a:pPr lvl="0"/>
              <a:endParaRPr/>
            </a:p>
          </p:txBody>
        </p:sp>
        <p:sp>
          <p:nvSpPr>
            <p:cNvPr id="63" name="Shape 63"/>
            <p:cNvSpPr/>
            <p:nvPr/>
          </p:nvSpPr>
          <p:spPr>
            <a:xfrm>
              <a:off x="2620418" y="29044"/>
              <a:ext cx="5474995" cy="775266"/>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endParaRPr/>
            </a:p>
          </p:txBody>
        </p:sp>
        <p:sp>
          <p:nvSpPr>
            <p:cNvPr id="64" name="Shape 64"/>
            <p:cNvSpPr/>
            <p:nvPr/>
          </p:nvSpPr>
          <p:spPr>
            <a:xfrm>
              <a:off x="5404746" y="15639"/>
              <a:ext cx="3312245" cy="6523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endParaRPr/>
            </a:p>
          </p:txBody>
        </p:sp>
        <p:sp>
          <p:nvSpPr>
            <p:cNvPr id="65" name="Shape 65"/>
            <p:cNvSpPr/>
            <p:nvPr/>
          </p:nvSpPr>
          <p:spPr>
            <a:xfrm>
              <a:off x="0" y="-1"/>
              <a:ext cx="8723377" cy="1331581"/>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grpSp>
      <p:sp>
        <p:nvSpPr>
          <p:cNvPr id="67" name="Shape 67"/>
          <p:cNvSpPr>
            <a:spLocks noGrp="1"/>
          </p:cNvSpPr>
          <p:nvPr>
            <p:ph type="title"/>
          </p:nvPr>
        </p:nvSpPr>
        <p:spPr>
          <a:xfrm>
            <a:off x="914400" y="571500"/>
            <a:ext cx="3352800" cy="2967228"/>
          </a:xfrm>
          <a:prstGeom prst="rect">
            <a:avLst/>
          </a:prstGeom>
        </p:spPr>
        <p:txBody>
          <a:bodyPr anchor="b">
            <a:noAutofit/>
          </a:bodyPr>
          <a:lstStyle>
            <a:lvl1pPr algn="l">
              <a:defRPr sz="3200">
                <a:solidFill>
                  <a:srgbClr val="073E87"/>
                </a:solidFill>
                <a:uFill>
                  <a:solidFill>
                    <a:srgbClr val="073E87"/>
                  </a:solidFill>
                </a:uFill>
              </a:defRPr>
            </a:lvl1pPr>
          </a:lstStyle>
          <a:p>
            <a:pPr lvl="0">
              <a:defRPr sz="1800">
                <a:solidFill>
                  <a:srgbClr val="000000"/>
                </a:solidFill>
                <a:uFillTx/>
              </a:defRPr>
            </a:pPr>
            <a:r>
              <a:rPr sz="3200">
                <a:solidFill>
                  <a:srgbClr val="073E87"/>
                </a:solidFill>
                <a:uFill>
                  <a:solidFill>
                    <a:srgbClr val="073E87"/>
                  </a:solidFill>
                </a:uFill>
              </a:rPr>
              <a:t>Başlık Metni</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 Picture with Caption">
    <p:spTree>
      <p:nvGrpSpPr>
        <p:cNvPr id="1" name=""/>
        <p:cNvGrpSpPr/>
        <p:nvPr/>
      </p:nvGrpSpPr>
      <p:grpSpPr>
        <a:xfrm>
          <a:off x="0" y="0"/>
          <a:ext cx="0" cy="0"/>
          <a:chOff x="0" y="0"/>
          <a:chExt cx="0" cy="0"/>
        </a:xfrm>
      </p:grpSpPr>
      <p:sp>
        <p:nvSpPr>
          <p:cNvPr id="69" name="Shape 69"/>
          <p:cNvSpPr/>
          <p:nvPr/>
        </p:nvSpPr>
        <p:spPr>
          <a:xfrm>
            <a:off x="228600" y="228600"/>
            <a:ext cx="8695944" cy="6035041"/>
          </a:xfrm>
          <a:prstGeom prst="roundRect">
            <a:avLst>
              <a:gd name="adj" fmla="val 1272"/>
            </a:avLst>
          </a:prstGeom>
          <a:gradFill>
            <a:gsLst>
              <a:gs pos="0">
                <a:srgbClr val="0293E0"/>
              </a:gs>
              <a:gs pos="100000">
                <a:srgbClr val="83D3FE"/>
              </a:gs>
            </a:gsLst>
            <a:lin ang="5400000"/>
          </a:gradFill>
          <a:ln w="12700">
            <a:miter lim="400000"/>
          </a:ln>
        </p:spPr>
        <p:txBody>
          <a:bodyPr lIns="0" tIns="0" rIns="0" bIns="0" anchor="ctr"/>
          <a:lstStyle/>
          <a:p>
            <a:pPr lvl="0" algn="ctr">
              <a:defRPr>
                <a:solidFill>
                  <a:srgbClr val="FFFFFF"/>
                </a:solidFill>
                <a:uFill>
                  <a:solidFill>
                    <a:srgbClr val="FFFFFF"/>
                  </a:solidFill>
                </a:uFill>
              </a:defRPr>
            </a:pPr>
            <a:endParaRPr/>
          </a:p>
        </p:txBody>
      </p:sp>
      <p:grpSp>
        <p:nvGrpSpPr>
          <p:cNvPr id="75" name="Group 75"/>
          <p:cNvGrpSpPr/>
          <p:nvPr/>
        </p:nvGrpSpPr>
        <p:grpSpPr>
          <a:xfrm>
            <a:off x="211665" y="5353963"/>
            <a:ext cx="8723378" cy="1331581"/>
            <a:chOff x="0" y="0"/>
            <a:chExt cx="8723376" cy="1331579"/>
          </a:xfrm>
        </p:grpSpPr>
        <p:sp>
          <p:nvSpPr>
            <p:cNvPr id="70" name="Shape 70"/>
            <p:cNvSpPr/>
            <p:nvPr/>
          </p:nvSpPr>
          <p:spPr>
            <a:xfrm>
              <a:off x="5843256" y="145222"/>
              <a:ext cx="2880121" cy="714943"/>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3"/>
                  </a:lnTo>
                  <a:lnTo>
                    <a:pt x="14751" y="5535"/>
                  </a:lnTo>
                  <a:lnTo>
                    <a:pt x="13682" y="6548"/>
                  </a:lnTo>
                  <a:lnTo>
                    <a:pt x="11750" y="8505"/>
                  </a:lnTo>
                  <a:lnTo>
                    <a:pt x="9866" y="10260"/>
                  </a:lnTo>
                  <a:lnTo>
                    <a:pt x="8062" y="11880"/>
                  </a:lnTo>
                  <a:lnTo>
                    <a:pt x="6322" y="13433"/>
                  </a:lnTo>
                  <a:lnTo>
                    <a:pt x="4662" y="14783"/>
                  </a:lnTo>
                  <a:lnTo>
                    <a:pt x="3049" y="15997"/>
                  </a:lnTo>
                  <a:lnTo>
                    <a:pt x="1501" y="17145"/>
                  </a:lnTo>
                  <a:lnTo>
                    <a:pt x="0" y="18158"/>
                  </a:lnTo>
                  <a:lnTo>
                    <a:pt x="1038" y="18765"/>
                  </a:lnTo>
                  <a:lnTo>
                    <a:pt x="2027" y="19305"/>
                  </a:lnTo>
                  <a:lnTo>
                    <a:pt x="2985" y="19777"/>
                  </a:lnTo>
                  <a:lnTo>
                    <a:pt x="3927" y="20183"/>
                  </a:lnTo>
                  <a:lnTo>
                    <a:pt x="4837" y="20587"/>
                  </a:lnTo>
                  <a:lnTo>
                    <a:pt x="5715" y="20858"/>
                  </a:lnTo>
                  <a:lnTo>
                    <a:pt x="6561" y="21127"/>
                  </a:lnTo>
                  <a:lnTo>
                    <a:pt x="7392" y="21330"/>
                  </a:lnTo>
                  <a:lnTo>
                    <a:pt x="8206" y="21465"/>
                  </a:lnTo>
                  <a:lnTo>
                    <a:pt x="8988" y="21533"/>
                  </a:lnTo>
                  <a:lnTo>
                    <a:pt x="9738" y="21600"/>
                  </a:lnTo>
                  <a:lnTo>
                    <a:pt x="10473" y="21600"/>
                  </a:lnTo>
                  <a:lnTo>
                    <a:pt x="11191" y="21533"/>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00"/>
              </a:srgbClr>
            </a:solidFill>
            <a:ln w="12700" cap="flat">
              <a:noFill/>
              <a:miter lim="400000"/>
            </a:ln>
            <a:effectLst/>
          </p:spPr>
          <p:txBody>
            <a:bodyPr wrap="square" lIns="0" tIns="0" rIns="0" bIns="0" numCol="1" anchor="t">
              <a:noAutofit/>
            </a:bodyPr>
            <a:lstStyle/>
            <a:p>
              <a:pPr lvl="0"/>
              <a:endParaRPr/>
            </a:p>
          </p:txBody>
        </p:sp>
        <p:sp>
          <p:nvSpPr>
            <p:cNvPr id="71" name="Shape 71"/>
            <p:cNvSpPr/>
            <p:nvPr/>
          </p:nvSpPr>
          <p:spPr>
            <a:xfrm>
              <a:off x="2410742" y="16756"/>
              <a:ext cx="5551628" cy="851229"/>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40000"/>
              </a:srgbClr>
            </a:solidFill>
            <a:ln w="12700" cap="flat">
              <a:noFill/>
              <a:miter lim="400000"/>
            </a:ln>
            <a:effectLst/>
          </p:spPr>
          <p:txBody>
            <a:bodyPr wrap="square" lIns="0" tIns="0" rIns="0" bIns="0" numCol="1" anchor="t">
              <a:noAutofit/>
            </a:bodyPr>
            <a:lstStyle/>
            <a:p>
              <a:pPr lvl="0"/>
              <a:endParaRPr/>
            </a:p>
          </p:txBody>
        </p:sp>
        <p:sp>
          <p:nvSpPr>
            <p:cNvPr id="72" name="Shape 72"/>
            <p:cNvSpPr/>
            <p:nvPr/>
          </p:nvSpPr>
          <p:spPr>
            <a:xfrm>
              <a:off x="2620418" y="29044"/>
              <a:ext cx="5474995" cy="775266"/>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endParaRPr/>
            </a:p>
          </p:txBody>
        </p:sp>
        <p:sp>
          <p:nvSpPr>
            <p:cNvPr id="73" name="Shape 73"/>
            <p:cNvSpPr/>
            <p:nvPr/>
          </p:nvSpPr>
          <p:spPr>
            <a:xfrm>
              <a:off x="5404746" y="15639"/>
              <a:ext cx="3312245" cy="6523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endParaRPr/>
            </a:p>
          </p:txBody>
        </p:sp>
        <p:sp>
          <p:nvSpPr>
            <p:cNvPr id="74" name="Shape 74"/>
            <p:cNvSpPr/>
            <p:nvPr/>
          </p:nvSpPr>
          <p:spPr>
            <a:xfrm>
              <a:off x="0" y="-1"/>
              <a:ext cx="8723377" cy="1331581"/>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grpSp>
      <p:sp>
        <p:nvSpPr>
          <p:cNvPr id="76" name="Shape 76"/>
          <p:cNvSpPr>
            <a:spLocks noGrp="1"/>
          </p:cNvSpPr>
          <p:nvPr>
            <p:ph type="title"/>
          </p:nvPr>
        </p:nvSpPr>
        <p:spPr>
          <a:xfrm>
            <a:off x="4874154" y="0"/>
            <a:ext cx="3812646" cy="2768601"/>
          </a:xfrm>
          <a:prstGeom prst="rect">
            <a:avLst/>
          </a:prstGeom>
        </p:spPr>
        <p:txBody>
          <a:bodyPr anchor="b"/>
          <a:lstStyle>
            <a:lvl1pPr algn="l">
              <a:defRPr sz="2800"/>
            </a:lvl1pPr>
          </a:lstStyle>
          <a:p>
            <a:pPr lvl="0">
              <a:defRPr sz="1800">
                <a:solidFill>
                  <a:srgbClr val="000000"/>
                </a:solidFill>
                <a:uFillTx/>
              </a:defRPr>
            </a:pPr>
            <a:r>
              <a:rPr sz="2800">
                <a:solidFill>
                  <a:srgbClr val="FFFFFF"/>
                </a:solidFill>
                <a:uFill>
                  <a:solidFill>
                    <a:srgbClr val="FFFFFF"/>
                  </a:solidFill>
                </a:uFill>
              </a:rPr>
              <a:t>Başlık Metni</a:t>
            </a:r>
          </a:p>
        </p:txBody>
      </p:sp>
      <p:sp>
        <p:nvSpPr>
          <p:cNvPr id="77" name="Shape 77"/>
          <p:cNvSpPr>
            <a:spLocks noGrp="1"/>
          </p:cNvSpPr>
          <p:nvPr>
            <p:ph type="body" idx="1"/>
          </p:nvPr>
        </p:nvSpPr>
        <p:spPr>
          <a:xfrm>
            <a:off x="4868333" y="2785533"/>
            <a:ext cx="3818467" cy="4072467"/>
          </a:xfrm>
          <a:prstGeom prst="rect">
            <a:avLst/>
          </a:prstGeom>
        </p:spPr>
        <p:txBody>
          <a:bodyPr anchor="t"/>
          <a:lstStyle>
            <a:lvl1pPr marL="0" indent="0">
              <a:spcBef>
                <a:spcPts val="400"/>
              </a:spcBef>
              <a:buClrTx/>
              <a:buSzTx/>
              <a:buFontTx/>
              <a:buNone/>
              <a:defRPr sz="1800">
                <a:solidFill>
                  <a:srgbClr val="FFFFFF"/>
                </a:solidFill>
                <a:uFill>
                  <a:solidFill>
                    <a:srgbClr val="FFFFFF"/>
                  </a:solidFill>
                </a:uFill>
              </a:defRPr>
            </a:lvl1pPr>
            <a:lvl2pPr marL="0" indent="457200">
              <a:spcBef>
                <a:spcPts val="400"/>
              </a:spcBef>
              <a:buClrTx/>
              <a:buSzTx/>
              <a:buFontTx/>
              <a:buNone/>
              <a:defRPr sz="1800">
                <a:solidFill>
                  <a:srgbClr val="FFFFFF"/>
                </a:solidFill>
                <a:uFill>
                  <a:solidFill>
                    <a:srgbClr val="FFFFFF"/>
                  </a:solidFill>
                </a:uFill>
              </a:defRPr>
            </a:lvl2pPr>
            <a:lvl3pPr marL="0" indent="914400">
              <a:spcBef>
                <a:spcPts val="400"/>
              </a:spcBef>
              <a:buClrTx/>
              <a:buSzTx/>
              <a:buFontTx/>
              <a:buNone/>
              <a:defRPr sz="1800">
                <a:solidFill>
                  <a:srgbClr val="FFFFFF"/>
                </a:solidFill>
                <a:uFill>
                  <a:solidFill>
                    <a:srgbClr val="FFFFFF"/>
                  </a:solidFill>
                </a:uFill>
              </a:defRPr>
            </a:lvl3pPr>
            <a:lvl4pPr marL="0" indent="1371600">
              <a:spcBef>
                <a:spcPts val="400"/>
              </a:spcBef>
              <a:buClrTx/>
              <a:buSzTx/>
              <a:buFontTx/>
              <a:buNone/>
              <a:defRPr sz="1800">
                <a:solidFill>
                  <a:srgbClr val="FFFFFF"/>
                </a:solidFill>
                <a:uFill>
                  <a:solidFill>
                    <a:srgbClr val="FFFFFF"/>
                  </a:solidFill>
                </a:uFill>
              </a:defRPr>
            </a:lvl4pPr>
            <a:lvl5pPr marL="0" indent="1828800">
              <a:spcBef>
                <a:spcPts val="400"/>
              </a:spcBef>
              <a:buClrTx/>
              <a:buSzTx/>
              <a:buFontTx/>
              <a:buNone/>
              <a:defRPr sz="1800">
                <a:solidFill>
                  <a:srgbClr val="FFFFFF"/>
                </a:solidFill>
                <a:uFill>
                  <a:solidFill>
                    <a:srgbClr val="FFFFFF"/>
                  </a:solidFill>
                </a:uFill>
              </a:defRPr>
            </a:lvl5pPr>
          </a:lstStyle>
          <a:p>
            <a:pPr lvl="0">
              <a:defRPr>
                <a:solidFill>
                  <a:srgbClr val="000000"/>
                </a:solidFill>
                <a:uFillTx/>
              </a:defRPr>
            </a:pPr>
            <a:r>
              <a:rPr>
                <a:solidFill>
                  <a:srgbClr val="FFFFFF"/>
                </a:solidFill>
                <a:uFill>
                  <a:solidFill>
                    <a:srgbClr val="FFFFFF"/>
                  </a:solidFill>
                </a:uFill>
              </a:rPr>
              <a:t>Gövde Düzeyi Bir</a:t>
            </a:r>
          </a:p>
          <a:p>
            <a:pPr lvl="1">
              <a:defRPr>
                <a:solidFill>
                  <a:srgbClr val="000000"/>
                </a:solidFill>
                <a:uFillTx/>
              </a:defRPr>
            </a:pPr>
            <a:r>
              <a:rPr>
                <a:solidFill>
                  <a:srgbClr val="FFFFFF"/>
                </a:solidFill>
                <a:uFill>
                  <a:solidFill>
                    <a:srgbClr val="FFFFFF"/>
                  </a:solidFill>
                </a:uFill>
              </a:rPr>
              <a:t>Gövde Düzeyi İki</a:t>
            </a:r>
          </a:p>
          <a:p>
            <a:pPr lvl="2">
              <a:defRPr>
                <a:solidFill>
                  <a:srgbClr val="000000"/>
                </a:solidFill>
                <a:uFillTx/>
              </a:defRPr>
            </a:pPr>
            <a:r>
              <a:rPr>
                <a:solidFill>
                  <a:srgbClr val="FFFFFF"/>
                </a:solidFill>
                <a:uFill>
                  <a:solidFill>
                    <a:srgbClr val="FFFFFF"/>
                  </a:solidFill>
                </a:uFill>
              </a:rPr>
              <a:t>Gövde Düzeyi Üç</a:t>
            </a:r>
          </a:p>
          <a:p>
            <a:pPr lvl="3">
              <a:defRPr>
                <a:solidFill>
                  <a:srgbClr val="000000"/>
                </a:solidFill>
                <a:uFillTx/>
              </a:defRPr>
            </a:pPr>
            <a:r>
              <a:rPr>
                <a:solidFill>
                  <a:srgbClr val="FFFFFF"/>
                </a:solidFill>
                <a:uFill>
                  <a:solidFill>
                    <a:srgbClr val="FFFFFF"/>
                  </a:solidFill>
                </a:uFill>
              </a:rPr>
              <a:t>Gövde Düzeyi Dört</a:t>
            </a:r>
          </a:p>
          <a:p>
            <a:pPr lvl="4">
              <a:defRPr>
                <a:solidFill>
                  <a:srgbClr val="000000"/>
                </a:solidFill>
                <a:uFillTx/>
              </a:defRPr>
            </a:pPr>
            <a:r>
              <a:rPr>
                <a:solidFill>
                  <a:srgbClr val="FFFFFF"/>
                </a:solidFill>
                <a:uFill>
                  <a:solidFill>
                    <a:srgbClr val="FFFFFF"/>
                  </a:solidFill>
                </a:uFill>
              </a:rPr>
              <a:t>Gövde Düzeyi Beş</a:t>
            </a:r>
          </a:p>
        </p:txBody>
      </p:sp>
      <p:sp>
        <p:nvSpPr>
          <p:cNvPr id="78" name="Shape 7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228600" y="228600"/>
            <a:ext cx="8695944" cy="2468880"/>
          </a:xfrm>
          <a:prstGeom prst="roundRect">
            <a:avLst>
              <a:gd name="adj" fmla="val 3362"/>
            </a:avLst>
          </a:prstGeom>
          <a:gradFill>
            <a:gsLst>
              <a:gs pos="0">
                <a:srgbClr val="0293E0"/>
              </a:gs>
              <a:gs pos="90000">
                <a:srgbClr val="83D3FE"/>
              </a:gs>
            </a:gsLst>
            <a:lin ang="5400000"/>
          </a:gradFill>
          <a:ln w="12700">
            <a:miter lim="400000"/>
          </a:ln>
        </p:spPr>
        <p:txBody>
          <a:bodyPr lIns="0" tIns="0" rIns="0" bIns="0" anchor="ctr"/>
          <a:lstStyle/>
          <a:p>
            <a:pPr lvl="0" algn="ctr">
              <a:defRPr>
                <a:solidFill>
                  <a:srgbClr val="FFFFFF"/>
                </a:solidFill>
                <a:uFill>
                  <a:solidFill>
                    <a:srgbClr val="FFFFFF"/>
                  </a:solidFill>
                </a:uFill>
              </a:defRPr>
            </a:pPr>
            <a:endParaRPr/>
          </a:p>
        </p:txBody>
      </p:sp>
      <p:grpSp>
        <p:nvGrpSpPr>
          <p:cNvPr id="8" name="Group 8"/>
          <p:cNvGrpSpPr/>
          <p:nvPr/>
        </p:nvGrpSpPr>
        <p:grpSpPr>
          <a:xfrm>
            <a:off x="211665" y="1679429"/>
            <a:ext cx="8723378" cy="1329874"/>
            <a:chOff x="0" y="0"/>
            <a:chExt cx="8723376" cy="1329873"/>
          </a:xfrm>
        </p:grpSpPr>
        <p:sp>
          <p:nvSpPr>
            <p:cNvPr id="3" name="Shape 3"/>
            <p:cNvSpPr/>
            <p:nvPr/>
          </p:nvSpPr>
          <p:spPr>
            <a:xfrm>
              <a:off x="5835772" y="145036"/>
              <a:ext cx="2876430" cy="714027"/>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2"/>
                  </a:lnTo>
                  <a:lnTo>
                    <a:pt x="14751" y="5535"/>
                  </a:lnTo>
                  <a:lnTo>
                    <a:pt x="13682" y="6547"/>
                  </a:lnTo>
                  <a:lnTo>
                    <a:pt x="11750" y="8505"/>
                  </a:lnTo>
                  <a:lnTo>
                    <a:pt x="9866" y="10260"/>
                  </a:lnTo>
                  <a:lnTo>
                    <a:pt x="8062" y="11880"/>
                  </a:lnTo>
                  <a:lnTo>
                    <a:pt x="6322" y="13432"/>
                  </a:lnTo>
                  <a:lnTo>
                    <a:pt x="4662" y="14783"/>
                  </a:lnTo>
                  <a:lnTo>
                    <a:pt x="3049" y="15997"/>
                  </a:lnTo>
                  <a:lnTo>
                    <a:pt x="1501" y="17145"/>
                  </a:lnTo>
                  <a:lnTo>
                    <a:pt x="0" y="18157"/>
                  </a:lnTo>
                  <a:lnTo>
                    <a:pt x="1038" y="18765"/>
                  </a:lnTo>
                  <a:lnTo>
                    <a:pt x="2027" y="19305"/>
                  </a:lnTo>
                  <a:lnTo>
                    <a:pt x="2985" y="19777"/>
                  </a:lnTo>
                  <a:lnTo>
                    <a:pt x="3927" y="20182"/>
                  </a:lnTo>
                  <a:lnTo>
                    <a:pt x="4837" y="20587"/>
                  </a:lnTo>
                  <a:lnTo>
                    <a:pt x="5715" y="20857"/>
                  </a:lnTo>
                  <a:lnTo>
                    <a:pt x="6561" y="21127"/>
                  </a:lnTo>
                  <a:lnTo>
                    <a:pt x="7392" y="21330"/>
                  </a:lnTo>
                  <a:lnTo>
                    <a:pt x="8206" y="21465"/>
                  </a:lnTo>
                  <a:lnTo>
                    <a:pt x="8988" y="21532"/>
                  </a:lnTo>
                  <a:lnTo>
                    <a:pt x="9738" y="21600"/>
                  </a:lnTo>
                  <a:lnTo>
                    <a:pt x="10473" y="21600"/>
                  </a:lnTo>
                  <a:lnTo>
                    <a:pt x="11191" y="21532"/>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00"/>
              </a:srgbClr>
            </a:solidFill>
            <a:ln w="12700" cap="flat">
              <a:noFill/>
              <a:miter lim="400000"/>
            </a:ln>
            <a:effectLst/>
          </p:spPr>
          <p:txBody>
            <a:bodyPr wrap="square" lIns="0" tIns="0" rIns="0" bIns="0" numCol="1" anchor="t">
              <a:noAutofit/>
            </a:bodyPr>
            <a:lstStyle/>
            <a:p>
              <a:pPr lvl="0"/>
              <a:endParaRPr/>
            </a:p>
          </p:txBody>
        </p:sp>
        <p:sp>
          <p:nvSpPr>
            <p:cNvPr id="4" name="Shape 4"/>
            <p:cNvSpPr/>
            <p:nvPr/>
          </p:nvSpPr>
          <p:spPr>
            <a:xfrm>
              <a:off x="2407654" y="16734"/>
              <a:ext cx="5544516" cy="850139"/>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40000"/>
              </a:srgbClr>
            </a:solidFill>
            <a:ln w="12700" cap="flat">
              <a:noFill/>
              <a:miter lim="400000"/>
            </a:ln>
            <a:effectLst/>
          </p:spPr>
          <p:txBody>
            <a:bodyPr wrap="square" lIns="0" tIns="0" rIns="0" bIns="0" numCol="1" anchor="t">
              <a:noAutofit/>
            </a:bodyPr>
            <a:lstStyle/>
            <a:p>
              <a:pPr lvl="0"/>
              <a:endParaRPr/>
            </a:p>
          </p:txBody>
        </p:sp>
        <p:sp>
          <p:nvSpPr>
            <p:cNvPr id="5" name="Shape 5"/>
            <p:cNvSpPr/>
            <p:nvPr/>
          </p:nvSpPr>
          <p:spPr>
            <a:xfrm>
              <a:off x="2617062" y="29007"/>
              <a:ext cx="5467981" cy="774273"/>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endParaRPr/>
            </a:p>
          </p:txBody>
        </p:sp>
        <p:sp>
          <p:nvSpPr>
            <p:cNvPr id="6" name="Shape 6"/>
            <p:cNvSpPr/>
            <p:nvPr/>
          </p:nvSpPr>
          <p:spPr>
            <a:xfrm>
              <a:off x="5397823" y="15619"/>
              <a:ext cx="3308001" cy="6515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endParaRPr/>
            </a:p>
          </p:txBody>
        </p:sp>
        <p:sp>
          <p:nvSpPr>
            <p:cNvPr id="7" name="Shape 7"/>
            <p:cNvSpPr/>
            <p:nvPr/>
          </p:nvSpPr>
          <p:spPr>
            <a:xfrm>
              <a:off x="0" y="0"/>
              <a:ext cx="8723377" cy="1329874"/>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grpSp>
      <p:sp>
        <p:nvSpPr>
          <p:cNvPr id="9" name="Shape 9"/>
          <p:cNvSpPr>
            <a:spLocks noGrp="1"/>
          </p:cNvSpPr>
          <p:nvPr>
            <p:ph type="title"/>
          </p:nvPr>
        </p:nvSpPr>
        <p:spPr>
          <a:xfrm>
            <a:off x="457200" y="0"/>
            <a:ext cx="8229600" cy="192938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pPr lvl="0">
              <a:defRPr sz="1800">
                <a:solidFill>
                  <a:srgbClr val="000000"/>
                </a:solidFill>
                <a:uFillTx/>
              </a:defRPr>
            </a:pPr>
            <a:r>
              <a:rPr sz="4400">
                <a:solidFill>
                  <a:srgbClr val="FFFFFF"/>
                </a:solidFill>
                <a:uFill>
                  <a:solidFill>
                    <a:srgbClr val="FFFFFF"/>
                  </a:solidFill>
                </a:uFill>
              </a:rPr>
              <a:t>Başlık Metni</a:t>
            </a:r>
          </a:p>
        </p:txBody>
      </p:sp>
      <p:sp>
        <p:nvSpPr>
          <p:cNvPr id="10" name="Shape 10"/>
          <p:cNvSpPr>
            <a:spLocks noGrp="1"/>
          </p:cNvSpPr>
          <p:nvPr>
            <p:ph type="body" idx="1"/>
          </p:nvPr>
        </p:nvSpPr>
        <p:spPr>
          <a:xfrm>
            <a:off x="872067" y="1943629"/>
            <a:ext cx="7408334" cy="491437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pPr lvl="0">
              <a:defRPr sz="1800">
                <a:solidFill>
                  <a:srgbClr val="000000"/>
                </a:solidFill>
                <a:uFillTx/>
              </a:defRPr>
            </a:pPr>
            <a:r>
              <a:rPr sz="2400">
                <a:solidFill>
                  <a:srgbClr val="073E87"/>
                </a:solidFill>
                <a:uFill>
                  <a:solidFill>
                    <a:srgbClr val="073E87"/>
                  </a:solidFill>
                </a:uFill>
              </a:rPr>
              <a:t>Gövde Düzeyi Bir</a:t>
            </a:r>
          </a:p>
          <a:p>
            <a:pPr lvl="1">
              <a:defRPr sz="1800">
                <a:solidFill>
                  <a:srgbClr val="000000"/>
                </a:solidFill>
                <a:uFillTx/>
              </a:defRPr>
            </a:pPr>
            <a:r>
              <a:rPr sz="2400">
                <a:solidFill>
                  <a:srgbClr val="073E87"/>
                </a:solidFill>
                <a:uFill>
                  <a:solidFill>
                    <a:srgbClr val="073E87"/>
                  </a:solidFill>
                </a:uFill>
              </a:rPr>
              <a:t>Gövde Düzeyi İki</a:t>
            </a:r>
          </a:p>
          <a:p>
            <a:pPr lvl="2">
              <a:defRPr sz="1800">
                <a:solidFill>
                  <a:srgbClr val="000000"/>
                </a:solidFill>
                <a:uFillTx/>
              </a:defRPr>
            </a:pPr>
            <a:r>
              <a:rPr sz="2400">
                <a:solidFill>
                  <a:srgbClr val="073E87"/>
                </a:solidFill>
                <a:uFill>
                  <a:solidFill>
                    <a:srgbClr val="073E87"/>
                  </a:solidFill>
                </a:uFill>
              </a:rPr>
              <a:t>Gövde Düzeyi Üç</a:t>
            </a:r>
          </a:p>
          <a:p>
            <a:pPr lvl="3">
              <a:defRPr sz="1800">
                <a:solidFill>
                  <a:srgbClr val="000000"/>
                </a:solidFill>
                <a:uFillTx/>
              </a:defRPr>
            </a:pPr>
            <a:r>
              <a:rPr sz="2400">
                <a:solidFill>
                  <a:srgbClr val="073E87"/>
                </a:solidFill>
                <a:uFill>
                  <a:solidFill>
                    <a:srgbClr val="073E87"/>
                  </a:solidFill>
                </a:uFill>
              </a:rPr>
              <a:t>Gövde Düzeyi Dört</a:t>
            </a:r>
          </a:p>
          <a:p>
            <a:pPr lvl="4">
              <a:defRPr sz="1800">
                <a:solidFill>
                  <a:srgbClr val="000000"/>
                </a:solidFill>
                <a:uFillTx/>
              </a:defRPr>
            </a:pPr>
            <a:r>
              <a:rPr sz="2400">
                <a:solidFill>
                  <a:srgbClr val="073E87"/>
                </a:solidFill>
                <a:uFill>
                  <a:solidFill>
                    <a:srgbClr val="073E87"/>
                  </a:solidFill>
                </a:uFill>
              </a:rPr>
              <a:t>Gövde Düzeyi Beş</a:t>
            </a:r>
          </a:p>
        </p:txBody>
      </p:sp>
      <p:sp>
        <p:nvSpPr>
          <p:cNvPr id="11" name="Shape 11"/>
          <p:cNvSpPr>
            <a:spLocks noGrp="1"/>
          </p:cNvSpPr>
          <p:nvPr>
            <p:ph type="sldNum" sz="quarter" idx="2"/>
          </p:nvPr>
        </p:nvSpPr>
        <p:spPr>
          <a:xfrm>
            <a:off x="3991088" y="6317155"/>
            <a:ext cx="1161827" cy="231141"/>
          </a:xfrm>
          <a:prstGeom prst="rect">
            <a:avLst/>
          </a:prstGeom>
          <a:ln w="12700">
            <a:miter lim="400000"/>
          </a:ln>
        </p:spPr>
        <p:txBody>
          <a:bodyPr lIns="45719" rIns="45719" anchor="ctr">
            <a:spAutoFit/>
          </a:bodyPr>
          <a:lstStyle>
            <a:lvl1pPr algn="ctr">
              <a:defRPr sz="1000">
                <a:solidFill>
                  <a:srgbClr val="073E87"/>
                </a:solidFill>
                <a:uFill>
                  <a:solidFill>
                    <a:srgbClr val="073E87"/>
                  </a:solidFill>
                </a:u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a:defRPr sz="4400">
          <a:solidFill>
            <a:srgbClr val="FFFFFF"/>
          </a:solidFill>
          <a:uFill>
            <a:solidFill>
              <a:srgbClr val="FFFFFF"/>
            </a:solidFill>
          </a:uFill>
          <a:latin typeface="Trebuchet MS"/>
          <a:ea typeface="Trebuchet MS"/>
          <a:cs typeface="Trebuchet MS"/>
          <a:sym typeface="Trebuchet MS"/>
        </a:defRPr>
      </a:lvl1pPr>
      <a:lvl2pPr algn="ctr">
        <a:defRPr sz="4400">
          <a:solidFill>
            <a:srgbClr val="FFFFFF"/>
          </a:solidFill>
          <a:uFill>
            <a:solidFill>
              <a:srgbClr val="FFFFFF"/>
            </a:solidFill>
          </a:uFill>
          <a:latin typeface="Trebuchet MS"/>
          <a:ea typeface="Trebuchet MS"/>
          <a:cs typeface="Trebuchet MS"/>
          <a:sym typeface="Trebuchet MS"/>
        </a:defRPr>
      </a:lvl2pPr>
      <a:lvl3pPr algn="ctr">
        <a:defRPr sz="4400">
          <a:solidFill>
            <a:srgbClr val="FFFFFF"/>
          </a:solidFill>
          <a:uFill>
            <a:solidFill>
              <a:srgbClr val="FFFFFF"/>
            </a:solidFill>
          </a:uFill>
          <a:latin typeface="Trebuchet MS"/>
          <a:ea typeface="Trebuchet MS"/>
          <a:cs typeface="Trebuchet MS"/>
          <a:sym typeface="Trebuchet MS"/>
        </a:defRPr>
      </a:lvl3pPr>
      <a:lvl4pPr algn="ctr">
        <a:defRPr sz="4400">
          <a:solidFill>
            <a:srgbClr val="FFFFFF"/>
          </a:solidFill>
          <a:uFill>
            <a:solidFill>
              <a:srgbClr val="FFFFFF"/>
            </a:solidFill>
          </a:uFill>
          <a:latin typeface="Trebuchet MS"/>
          <a:ea typeface="Trebuchet MS"/>
          <a:cs typeface="Trebuchet MS"/>
          <a:sym typeface="Trebuchet MS"/>
        </a:defRPr>
      </a:lvl4pPr>
      <a:lvl5pPr algn="ctr">
        <a:defRPr sz="4400">
          <a:solidFill>
            <a:srgbClr val="FFFFFF"/>
          </a:solidFill>
          <a:uFill>
            <a:solidFill>
              <a:srgbClr val="FFFFFF"/>
            </a:solidFill>
          </a:uFill>
          <a:latin typeface="Trebuchet MS"/>
          <a:ea typeface="Trebuchet MS"/>
          <a:cs typeface="Trebuchet MS"/>
          <a:sym typeface="Trebuchet MS"/>
        </a:defRPr>
      </a:lvl5pPr>
      <a:lvl6pPr algn="ctr">
        <a:defRPr sz="4400">
          <a:solidFill>
            <a:srgbClr val="FFFFFF"/>
          </a:solidFill>
          <a:uFill>
            <a:solidFill>
              <a:srgbClr val="FFFFFF"/>
            </a:solidFill>
          </a:uFill>
          <a:latin typeface="Trebuchet MS"/>
          <a:ea typeface="Trebuchet MS"/>
          <a:cs typeface="Trebuchet MS"/>
          <a:sym typeface="Trebuchet MS"/>
        </a:defRPr>
      </a:lvl6pPr>
      <a:lvl7pPr algn="ctr">
        <a:defRPr sz="4400">
          <a:solidFill>
            <a:srgbClr val="FFFFFF"/>
          </a:solidFill>
          <a:uFill>
            <a:solidFill>
              <a:srgbClr val="FFFFFF"/>
            </a:solidFill>
          </a:uFill>
          <a:latin typeface="Trebuchet MS"/>
          <a:ea typeface="Trebuchet MS"/>
          <a:cs typeface="Trebuchet MS"/>
          <a:sym typeface="Trebuchet MS"/>
        </a:defRPr>
      </a:lvl7pPr>
      <a:lvl8pPr algn="ctr">
        <a:defRPr sz="4400">
          <a:solidFill>
            <a:srgbClr val="FFFFFF"/>
          </a:solidFill>
          <a:uFill>
            <a:solidFill>
              <a:srgbClr val="FFFFFF"/>
            </a:solidFill>
          </a:uFill>
          <a:latin typeface="Trebuchet MS"/>
          <a:ea typeface="Trebuchet MS"/>
          <a:cs typeface="Trebuchet MS"/>
          <a:sym typeface="Trebuchet MS"/>
        </a:defRPr>
      </a:lvl8pPr>
      <a:lvl9pPr algn="ctr">
        <a:defRPr sz="4400">
          <a:solidFill>
            <a:srgbClr val="FFFFFF"/>
          </a:solidFill>
          <a:uFill>
            <a:solidFill>
              <a:srgbClr val="FFFFFF"/>
            </a:solidFill>
          </a:uFill>
          <a:latin typeface="Trebuchet MS"/>
          <a:ea typeface="Trebuchet MS"/>
          <a:cs typeface="Trebuchet MS"/>
          <a:sym typeface="Trebuchet MS"/>
        </a:defRPr>
      </a:lvl9pPr>
    </p:titleStyle>
    <p:bodyStyle>
      <a:lvl1pPr marL="274320" indent="-274320">
        <a:spcBef>
          <a:spcPts val="500"/>
        </a:spcBef>
        <a:buClr>
          <a:srgbClr val="31B6FD"/>
        </a:buClr>
        <a:buSzPct val="100000"/>
        <a:buFont typeface="Symbol"/>
        <a:buChar char="∗"/>
        <a:defRPr sz="2400">
          <a:solidFill>
            <a:srgbClr val="073E87"/>
          </a:solidFill>
          <a:uFill>
            <a:solidFill>
              <a:srgbClr val="073E87"/>
            </a:solidFill>
          </a:uFill>
          <a:latin typeface="Trebuchet MS"/>
          <a:ea typeface="Trebuchet MS"/>
          <a:cs typeface="Trebuchet MS"/>
          <a:sym typeface="Trebuchet MS"/>
        </a:defRPr>
      </a:lvl1pPr>
      <a:lvl2pPr marL="601201" indent="-299258">
        <a:spcBef>
          <a:spcPts val="500"/>
        </a:spcBef>
        <a:buClr>
          <a:srgbClr val="31B6FD"/>
        </a:buClr>
        <a:buSzPct val="100000"/>
        <a:buFont typeface="Symbol"/>
        <a:buChar char="∗"/>
        <a:defRPr sz="2400">
          <a:solidFill>
            <a:srgbClr val="073E87"/>
          </a:solidFill>
          <a:uFill>
            <a:solidFill>
              <a:srgbClr val="073E87"/>
            </a:solidFill>
          </a:uFill>
          <a:latin typeface="Trebuchet MS"/>
          <a:ea typeface="Trebuchet MS"/>
          <a:cs typeface="Trebuchet MS"/>
          <a:sym typeface="Trebuchet MS"/>
        </a:defRPr>
      </a:lvl2pPr>
      <a:lvl3pPr marL="901382" indent="-274319">
        <a:spcBef>
          <a:spcPts val="500"/>
        </a:spcBef>
        <a:buClr>
          <a:srgbClr val="31B6FD"/>
        </a:buClr>
        <a:buSzPct val="100000"/>
        <a:buFont typeface="Symbol"/>
        <a:buChar char="∗"/>
        <a:defRPr sz="2400">
          <a:solidFill>
            <a:srgbClr val="073E87"/>
          </a:solidFill>
          <a:uFill>
            <a:solidFill>
              <a:srgbClr val="073E87"/>
            </a:solidFill>
          </a:uFill>
          <a:latin typeface="Trebuchet MS"/>
          <a:ea typeface="Trebuchet MS"/>
          <a:cs typeface="Trebuchet MS"/>
          <a:sym typeface="Trebuchet MS"/>
        </a:defRPr>
      </a:lvl3pPr>
      <a:lvl4pPr marL="1219200" indent="-304800">
        <a:spcBef>
          <a:spcPts val="500"/>
        </a:spcBef>
        <a:buClr>
          <a:srgbClr val="31B6FD"/>
        </a:buClr>
        <a:buSzPct val="100000"/>
        <a:buFont typeface="Symbol"/>
        <a:buChar char="∗"/>
        <a:defRPr sz="2400">
          <a:solidFill>
            <a:srgbClr val="073E87"/>
          </a:solidFill>
          <a:uFill>
            <a:solidFill>
              <a:srgbClr val="073E87"/>
            </a:solidFill>
          </a:uFill>
          <a:latin typeface="Trebuchet MS"/>
          <a:ea typeface="Trebuchet MS"/>
          <a:cs typeface="Trebuchet MS"/>
          <a:sym typeface="Trebuchet MS"/>
        </a:defRPr>
      </a:lvl4pPr>
      <a:lvl5pPr marL="1577339" indent="-342900">
        <a:spcBef>
          <a:spcPts val="500"/>
        </a:spcBef>
        <a:buClr>
          <a:srgbClr val="31B6FD"/>
        </a:buClr>
        <a:buSzPct val="100000"/>
        <a:buFont typeface="Symbol"/>
        <a:buChar char="∗"/>
        <a:defRPr sz="2400">
          <a:solidFill>
            <a:srgbClr val="073E87"/>
          </a:solidFill>
          <a:uFill>
            <a:solidFill>
              <a:srgbClr val="073E87"/>
            </a:solidFill>
          </a:uFill>
          <a:latin typeface="Trebuchet MS"/>
          <a:ea typeface="Trebuchet MS"/>
          <a:cs typeface="Trebuchet MS"/>
          <a:sym typeface="Trebuchet MS"/>
        </a:defRPr>
      </a:lvl5pPr>
      <a:lvl6pPr marL="1946365" indent="-391885">
        <a:spcBef>
          <a:spcPts val="500"/>
        </a:spcBef>
        <a:buClr>
          <a:srgbClr val="31B6FD"/>
        </a:buClr>
        <a:buSzPct val="100000"/>
        <a:buFont typeface="Symbol"/>
        <a:buChar char="∗"/>
        <a:defRPr sz="2400">
          <a:solidFill>
            <a:srgbClr val="073E87"/>
          </a:solidFill>
          <a:uFill>
            <a:solidFill>
              <a:srgbClr val="073E87"/>
            </a:solidFill>
          </a:uFill>
          <a:latin typeface="Trebuchet MS"/>
          <a:ea typeface="Trebuchet MS"/>
          <a:cs typeface="Trebuchet MS"/>
          <a:sym typeface="Trebuchet MS"/>
        </a:defRPr>
      </a:lvl6pPr>
      <a:lvl7pPr marL="2266405" indent="-391885">
        <a:spcBef>
          <a:spcPts val="500"/>
        </a:spcBef>
        <a:buClr>
          <a:srgbClr val="31B6FD"/>
        </a:buClr>
        <a:buSzPct val="100000"/>
        <a:buFont typeface="Symbol"/>
        <a:buChar char="∗"/>
        <a:defRPr sz="2400">
          <a:solidFill>
            <a:srgbClr val="073E87"/>
          </a:solidFill>
          <a:uFill>
            <a:solidFill>
              <a:srgbClr val="073E87"/>
            </a:solidFill>
          </a:uFill>
          <a:latin typeface="Trebuchet MS"/>
          <a:ea typeface="Trebuchet MS"/>
          <a:cs typeface="Trebuchet MS"/>
          <a:sym typeface="Trebuchet MS"/>
        </a:defRPr>
      </a:lvl7pPr>
      <a:lvl8pPr marL="2586445" indent="-391885">
        <a:spcBef>
          <a:spcPts val="500"/>
        </a:spcBef>
        <a:buClr>
          <a:srgbClr val="31B6FD"/>
        </a:buClr>
        <a:buSzPct val="100000"/>
        <a:buFont typeface="Symbol"/>
        <a:buChar char="∗"/>
        <a:defRPr sz="2400">
          <a:solidFill>
            <a:srgbClr val="073E87"/>
          </a:solidFill>
          <a:uFill>
            <a:solidFill>
              <a:srgbClr val="073E87"/>
            </a:solidFill>
          </a:uFill>
          <a:latin typeface="Trebuchet MS"/>
          <a:ea typeface="Trebuchet MS"/>
          <a:cs typeface="Trebuchet MS"/>
          <a:sym typeface="Trebuchet MS"/>
        </a:defRPr>
      </a:lvl8pPr>
      <a:lvl9pPr marL="2906485" indent="-391885">
        <a:spcBef>
          <a:spcPts val="500"/>
        </a:spcBef>
        <a:buClr>
          <a:srgbClr val="31B6FD"/>
        </a:buClr>
        <a:buSzPct val="100000"/>
        <a:buFont typeface="Symbol"/>
        <a:buChar char="∗"/>
        <a:defRPr sz="2400">
          <a:solidFill>
            <a:srgbClr val="073E87"/>
          </a:solidFill>
          <a:uFill>
            <a:solidFill>
              <a:srgbClr val="073E87"/>
            </a:solidFill>
          </a:uFill>
          <a:latin typeface="Trebuchet MS"/>
          <a:ea typeface="Trebuchet MS"/>
          <a:cs typeface="Trebuchet MS"/>
          <a:sym typeface="Trebuchet MS"/>
        </a:defRPr>
      </a:lvl9pPr>
    </p:bodyStyle>
    <p:otherStyle>
      <a:lvl1pPr algn="ctr" defTabSz="457200">
        <a:defRPr sz="1000">
          <a:solidFill>
            <a:schemeClr val="tx1"/>
          </a:solidFill>
          <a:uFill>
            <a:solidFill>
              <a:srgbClr val="073E87"/>
            </a:solidFill>
          </a:uFill>
          <a:latin typeface="+mn-lt"/>
          <a:ea typeface="+mn-ea"/>
          <a:cs typeface="+mn-cs"/>
          <a:sym typeface="Trebuchet MS"/>
        </a:defRPr>
      </a:lvl1pPr>
      <a:lvl2pPr indent="457200" algn="ctr" defTabSz="457200">
        <a:defRPr sz="1000">
          <a:solidFill>
            <a:schemeClr val="tx1"/>
          </a:solidFill>
          <a:uFill>
            <a:solidFill>
              <a:srgbClr val="073E87"/>
            </a:solidFill>
          </a:uFill>
          <a:latin typeface="+mn-lt"/>
          <a:ea typeface="+mn-ea"/>
          <a:cs typeface="+mn-cs"/>
          <a:sym typeface="Trebuchet MS"/>
        </a:defRPr>
      </a:lvl2pPr>
      <a:lvl3pPr indent="914400" algn="ctr" defTabSz="457200">
        <a:defRPr sz="1000">
          <a:solidFill>
            <a:schemeClr val="tx1"/>
          </a:solidFill>
          <a:uFill>
            <a:solidFill>
              <a:srgbClr val="073E87"/>
            </a:solidFill>
          </a:uFill>
          <a:latin typeface="+mn-lt"/>
          <a:ea typeface="+mn-ea"/>
          <a:cs typeface="+mn-cs"/>
          <a:sym typeface="Trebuchet MS"/>
        </a:defRPr>
      </a:lvl3pPr>
      <a:lvl4pPr indent="1371600" algn="ctr" defTabSz="457200">
        <a:defRPr sz="1000">
          <a:solidFill>
            <a:schemeClr val="tx1"/>
          </a:solidFill>
          <a:uFill>
            <a:solidFill>
              <a:srgbClr val="073E87"/>
            </a:solidFill>
          </a:uFill>
          <a:latin typeface="+mn-lt"/>
          <a:ea typeface="+mn-ea"/>
          <a:cs typeface="+mn-cs"/>
          <a:sym typeface="Trebuchet MS"/>
        </a:defRPr>
      </a:lvl4pPr>
      <a:lvl5pPr indent="1828800" algn="ctr" defTabSz="457200">
        <a:defRPr sz="1000">
          <a:solidFill>
            <a:schemeClr val="tx1"/>
          </a:solidFill>
          <a:uFill>
            <a:solidFill>
              <a:srgbClr val="073E87"/>
            </a:solidFill>
          </a:uFill>
          <a:latin typeface="+mn-lt"/>
          <a:ea typeface="+mn-ea"/>
          <a:cs typeface="+mn-cs"/>
          <a:sym typeface="Trebuchet MS"/>
        </a:defRPr>
      </a:lvl5pPr>
      <a:lvl6pPr indent="2286000" algn="ctr" defTabSz="457200">
        <a:defRPr sz="1000">
          <a:solidFill>
            <a:schemeClr val="tx1"/>
          </a:solidFill>
          <a:uFill>
            <a:solidFill>
              <a:srgbClr val="073E87"/>
            </a:solidFill>
          </a:uFill>
          <a:latin typeface="+mn-lt"/>
          <a:ea typeface="+mn-ea"/>
          <a:cs typeface="+mn-cs"/>
          <a:sym typeface="Trebuchet MS"/>
        </a:defRPr>
      </a:lvl6pPr>
      <a:lvl7pPr indent="2743200" algn="ctr" defTabSz="457200">
        <a:defRPr sz="1000">
          <a:solidFill>
            <a:schemeClr val="tx1"/>
          </a:solidFill>
          <a:uFill>
            <a:solidFill>
              <a:srgbClr val="073E87"/>
            </a:solidFill>
          </a:uFill>
          <a:latin typeface="+mn-lt"/>
          <a:ea typeface="+mn-ea"/>
          <a:cs typeface="+mn-cs"/>
          <a:sym typeface="Trebuchet MS"/>
        </a:defRPr>
      </a:lvl7pPr>
      <a:lvl8pPr indent="3200400" algn="ctr" defTabSz="457200">
        <a:defRPr sz="1000">
          <a:solidFill>
            <a:schemeClr val="tx1"/>
          </a:solidFill>
          <a:uFill>
            <a:solidFill>
              <a:srgbClr val="073E87"/>
            </a:solidFill>
          </a:uFill>
          <a:latin typeface="+mn-lt"/>
          <a:ea typeface="+mn-ea"/>
          <a:cs typeface="+mn-cs"/>
          <a:sym typeface="Trebuchet MS"/>
        </a:defRPr>
      </a:lvl8pPr>
      <a:lvl9pPr indent="3657600" algn="ctr" defTabSz="457200">
        <a:defRPr sz="1000">
          <a:solidFill>
            <a:schemeClr val="tx1"/>
          </a:solidFill>
          <a:uFill>
            <a:solidFill>
              <a:srgbClr val="073E87"/>
            </a:solidFill>
          </a:uFill>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title"/>
          </p:nvPr>
        </p:nvSpPr>
        <p:spPr>
          <a:xfrm>
            <a:off x="162812" y="553522"/>
            <a:ext cx="8981187" cy="2702504"/>
          </a:xfrm>
          <a:prstGeom prst="rect">
            <a:avLst/>
          </a:prstGeom>
        </p:spPr>
        <p:txBody>
          <a:bodyPr>
            <a:noAutofit/>
          </a:bodyPr>
          <a:lstStyle/>
          <a:p>
            <a:pPr lvl="0">
              <a:lnSpc>
                <a:spcPct val="150000"/>
              </a:lnSpc>
              <a:spcBef>
                <a:spcPts val="600"/>
              </a:spcBef>
              <a:defRPr sz="1800">
                <a:solidFill>
                  <a:srgbClr val="000000"/>
                </a:solidFill>
                <a:uFillTx/>
              </a:defRPr>
            </a:pPr>
            <a:r>
              <a:rPr lang="tr-TR" sz="5400" b="1" dirty="0" smtClean="0">
                <a:solidFill>
                  <a:srgbClr val="FF0000"/>
                </a:solidFill>
                <a:uFill>
                  <a:solidFill>
                    <a:srgbClr val="FF0000"/>
                  </a:solidFill>
                </a:uFill>
                <a:latin typeface="Comic Sans MS Bold"/>
                <a:ea typeface="Comic Sans MS Bold"/>
                <a:cs typeface="Comic Sans MS Bold"/>
                <a:sym typeface="Comic Sans MS Bold"/>
              </a:rPr>
              <a:t>AĞIZ VE DİŞ SAĞLIĞI</a:t>
            </a:r>
            <a:br>
              <a:rPr lang="tr-TR" sz="5400" b="1" dirty="0" smtClean="0">
                <a:solidFill>
                  <a:srgbClr val="FF0000"/>
                </a:solidFill>
                <a:uFill>
                  <a:solidFill>
                    <a:srgbClr val="FF0000"/>
                  </a:solidFill>
                </a:uFill>
                <a:latin typeface="Comic Sans MS Bold"/>
                <a:ea typeface="Comic Sans MS Bold"/>
                <a:cs typeface="Comic Sans MS Bold"/>
                <a:sym typeface="Comic Sans MS Bold"/>
              </a:rPr>
            </a:br>
            <a:r>
              <a:rPr lang="tr-TR" sz="5400" b="1" dirty="0" smtClean="0">
                <a:solidFill>
                  <a:srgbClr val="FF0000"/>
                </a:solidFill>
                <a:uFill>
                  <a:solidFill>
                    <a:srgbClr val="FF0000"/>
                  </a:solidFill>
                </a:uFill>
                <a:latin typeface="Comic Sans MS Bold"/>
                <a:ea typeface="Comic Sans MS Bold"/>
                <a:cs typeface="Comic Sans MS Bold"/>
                <a:sym typeface="Comic Sans MS Bold"/>
              </a:rPr>
              <a:t>TEKNİKERLİĞİ</a:t>
            </a:r>
            <a:endParaRPr sz="5400" b="1" dirty="0">
              <a:solidFill>
                <a:srgbClr val="FF0000"/>
              </a:solidFill>
              <a:uFill>
                <a:solidFill>
                  <a:srgbClr val="FF0000"/>
                </a:solidFill>
              </a:uFill>
              <a:latin typeface="Comic Sans MS Bold"/>
              <a:ea typeface="Comic Sans MS Bold"/>
              <a:cs typeface="Comic Sans MS Bold"/>
              <a:sym typeface="Comic Sans MS Bold"/>
            </a:endParaRPr>
          </a:p>
        </p:txBody>
      </p:sp>
      <p:sp>
        <p:nvSpPr>
          <p:cNvPr id="98" name="Shape 98"/>
          <p:cNvSpPr>
            <a:spLocks noGrp="1"/>
          </p:cNvSpPr>
          <p:nvPr>
            <p:ph type="body" idx="1"/>
          </p:nvPr>
        </p:nvSpPr>
        <p:spPr>
          <a:xfrm>
            <a:off x="1371600" y="4037468"/>
            <a:ext cx="6400800" cy="1481491"/>
          </a:xfrm>
          <a:prstGeom prst="rect">
            <a:avLst/>
          </a:prstGeom>
        </p:spPr>
        <p:txBody>
          <a:bodyPr/>
          <a:lstStyle/>
          <a:p>
            <a:pPr lvl="0">
              <a:spcBef>
                <a:spcPts val="700"/>
              </a:spcBef>
              <a:defRPr sz="1800">
                <a:solidFill>
                  <a:srgbClr val="000000"/>
                </a:solidFill>
                <a:uFillTx/>
              </a:defRPr>
            </a:pPr>
            <a:r>
              <a:rPr sz="3200" dirty="0">
                <a:solidFill>
                  <a:srgbClr val="FFFFFF"/>
                </a:solidFill>
                <a:uFill>
                  <a:solidFill>
                    <a:srgbClr val="FFFFFF"/>
                  </a:solidFill>
                </a:uFill>
                <a:latin typeface="Comic Sans MS Bold"/>
                <a:ea typeface="Comic Sans MS Bold"/>
                <a:cs typeface="Comic Sans MS Bold"/>
                <a:sym typeface="Comic Sans MS Bold"/>
              </a:rPr>
              <a:t>Prof.Dr.</a:t>
            </a:r>
          </a:p>
          <a:p>
            <a:pPr lvl="0">
              <a:spcBef>
                <a:spcPts val="700"/>
              </a:spcBef>
              <a:defRPr sz="1800">
                <a:solidFill>
                  <a:srgbClr val="000000"/>
                </a:solidFill>
                <a:uFillTx/>
              </a:defRPr>
            </a:pPr>
            <a:r>
              <a:rPr sz="3200" dirty="0">
                <a:solidFill>
                  <a:srgbClr val="FFFFFF"/>
                </a:solidFill>
                <a:uFill>
                  <a:solidFill>
                    <a:srgbClr val="FFFFFF"/>
                  </a:solidFill>
                </a:uFill>
                <a:latin typeface="Comic Sans MS Bold"/>
                <a:ea typeface="Comic Sans MS Bold"/>
                <a:cs typeface="Comic Sans MS Bold"/>
                <a:sym typeface="Comic Sans MS Bold"/>
              </a:rPr>
              <a:t>Mehmet Ali Kılıçarslan</a:t>
            </a:r>
          </a:p>
        </p:txBody>
      </p:sp>
      <p:sp>
        <p:nvSpPr>
          <p:cNvPr id="99" name="Shape 99"/>
          <p:cNvSpPr>
            <a:spLocks noGrp="1"/>
          </p:cNvSpPr>
          <p:nvPr>
            <p:ph type="sldNum" sz="quarter" idx="2"/>
          </p:nvPr>
        </p:nvSpPr>
        <p:spPr>
          <a:xfrm>
            <a:off x="3991088" y="6317155"/>
            <a:ext cx="1161827" cy="231141"/>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uFillTx/>
              </a:defRPr>
            </a:pPr>
            <a:fld id="{86CB4B4D-7CA3-9044-876B-883B54F8677D}" type="slidenum">
              <a:rPr sz="1000">
                <a:solidFill>
                  <a:srgbClr val="073E87"/>
                </a:solidFill>
                <a:uFill>
                  <a:solidFill>
                    <a:srgbClr val="073E87"/>
                  </a:solidFill>
                </a:uFill>
              </a:rPr>
              <a:t>1</a:t>
            </a:fld>
            <a:endParaRPr sz="1000">
              <a:solidFill>
                <a:srgbClr val="073E87"/>
              </a:solidFill>
              <a:uFill>
                <a:solidFill>
                  <a:srgbClr val="073E87"/>
                </a:solidFill>
              </a:u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body" idx="1"/>
          </p:nvPr>
        </p:nvSpPr>
        <p:spPr>
          <a:xfrm>
            <a:off x="266882" y="2511855"/>
            <a:ext cx="8610236" cy="3956911"/>
          </a:xfrm>
          <a:prstGeom prst="rect">
            <a:avLst/>
          </a:prstGeom>
        </p:spPr>
        <p:txBody>
          <a:bodyPr>
            <a:normAutofit lnSpcReduction="10000"/>
          </a:bodyPr>
          <a:lstStyle/>
          <a:p>
            <a:pPr marL="0" lvl="0" indent="0" algn="ctr" defTabSz="704087">
              <a:spcBef>
                <a:spcPts val="400"/>
              </a:spcBef>
              <a:buClrTx/>
              <a:buSzTx/>
              <a:buFontTx/>
              <a:buNone/>
              <a:defRPr sz="1800">
                <a:solidFill>
                  <a:srgbClr val="000000"/>
                </a:solidFill>
                <a:uFillTx/>
              </a:defRPr>
            </a:pPr>
            <a:r>
              <a:rPr sz="2079" b="1">
                <a:solidFill>
                  <a:srgbClr val="881101"/>
                </a:solidFill>
                <a:uFill>
                  <a:solidFill>
                    <a:srgbClr val="073E87"/>
                  </a:solidFill>
                </a:uFill>
              </a:rPr>
              <a:t>1219 SAYILI TABABET VE ŞUABATI SAN'ATLARININ TARZI İCRASINA DAİR KANUN (14.04.1928)</a:t>
            </a:r>
          </a:p>
          <a:p>
            <a:pPr marL="211226" lvl="0" indent="-211226" defTabSz="704087">
              <a:spcBef>
                <a:spcPts val="400"/>
              </a:spcBef>
              <a:defRPr sz="1800">
                <a:solidFill>
                  <a:srgbClr val="000000"/>
                </a:solidFill>
                <a:uFillTx/>
              </a:defRPr>
            </a:pPr>
            <a:r>
              <a:rPr sz="1848">
                <a:solidFill>
                  <a:srgbClr val="881103"/>
                </a:solidFill>
                <a:uFill>
                  <a:solidFill>
                    <a:srgbClr val="073E87"/>
                  </a:solidFill>
                </a:uFill>
              </a:rPr>
              <a:t>Diş Hekimi:</a:t>
            </a:r>
            <a:r>
              <a:rPr sz="1848">
                <a:solidFill>
                  <a:srgbClr val="073E87"/>
                </a:solidFill>
                <a:uFill>
                  <a:solidFill>
                    <a:srgbClr val="073E87"/>
                  </a:solidFill>
                </a:uFill>
              </a:rPr>
              <a:t>Diş tabibi, insan sağlığına ilişkin olarak, dişlerin, diş etlerinin ve bunlarla doğrudan bağlantılı olan ağız ve çene dokularının sağlığının korunması, hastalıklarının ve düzensizliklerinin teşhisi ve tedavisi ve rehabilite edilmesi ile ilgili her türlü mesleki faaliyeti icra etmeye yetkilidir.</a:t>
            </a:r>
          </a:p>
          <a:p>
            <a:pPr marL="211226" lvl="0" indent="-211226" defTabSz="704087">
              <a:spcBef>
                <a:spcPts val="400"/>
              </a:spcBef>
              <a:defRPr sz="1800">
                <a:solidFill>
                  <a:srgbClr val="000000"/>
                </a:solidFill>
                <a:uFillTx/>
              </a:defRPr>
            </a:pPr>
            <a:r>
              <a:rPr sz="1848">
                <a:solidFill>
                  <a:srgbClr val="880F05"/>
                </a:solidFill>
                <a:uFill>
                  <a:solidFill>
                    <a:srgbClr val="073E87"/>
                  </a:solidFill>
                </a:uFill>
              </a:rPr>
              <a:t>Diş Protez Teknikeri:</a:t>
            </a:r>
            <a:r>
              <a:rPr sz="1848">
                <a:solidFill>
                  <a:srgbClr val="073E87"/>
                </a:solidFill>
                <a:uFill>
                  <a:solidFill>
                    <a:srgbClr val="073E87"/>
                  </a:solidFill>
                </a:uFill>
              </a:rPr>
              <a:t>Diş protez teknikeri; meslek yüksekokullarının diş protez programından mezun; diş tabibi tarafından alınan ölçü üzerine, çene ve yüz protezlerini, ortodontik cihazları yapan ve onaran sağlık teknikeridir.</a:t>
            </a:r>
          </a:p>
          <a:p>
            <a:pPr marL="211226" lvl="0" indent="-211226" defTabSz="704087">
              <a:spcBef>
                <a:spcPts val="400"/>
              </a:spcBef>
              <a:defRPr sz="1800">
                <a:solidFill>
                  <a:srgbClr val="000000"/>
                </a:solidFill>
                <a:uFillTx/>
              </a:defRPr>
            </a:pPr>
            <a:r>
              <a:rPr sz="1848">
                <a:solidFill>
                  <a:srgbClr val="881001"/>
                </a:solidFill>
                <a:uFill>
                  <a:solidFill>
                    <a:srgbClr val="073E87"/>
                  </a:solidFill>
                </a:uFill>
              </a:rPr>
              <a:t>Ağız ve Diş Sağlığı Teknikeri (ADS):</a:t>
            </a:r>
            <a:r>
              <a:rPr sz="1848">
                <a:solidFill>
                  <a:srgbClr val="073E87"/>
                </a:solidFill>
                <a:uFill>
                  <a:solidFill>
                    <a:srgbClr val="073E87"/>
                  </a:solidFill>
                </a:uFill>
              </a:rPr>
              <a:t> Ağız ve diş sağlığı teknikeri; meslek yüksekokullarının ağız ve diş sağlığı programından mezun; hasta muayenesinde diş tabibine yardımcı olan, tedavi malzemelerinin hazırlanması ve kullanıma hazır halde tutulmasını sağlayan sağlık teknikeridir.</a:t>
            </a:r>
          </a:p>
        </p:txBody>
      </p:sp>
      <p:sp>
        <p:nvSpPr>
          <p:cNvPr id="108" name="Shape 108"/>
          <p:cNvSpPr>
            <a:spLocks noGrp="1"/>
          </p:cNvSpPr>
          <p:nvPr>
            <p:ph type="title"/>
          </p:nvPr>
        </p:nvSpPr>
        <p:spPr>
          <a:xfrm>
            <a:off x="457200" y="338327"/>
            <a:ext cx="8229600" cy="1870592"/>
          </a:xfrm>
          <a:prstGeom prst="rect">
            <a:avLst/>
          </a:prstGeom>
        </p:spPr>
        <p:txBody>
          <a:bodyPr lIns="0" tIns="0" rIns="0" bIns="0"/>
          <a:lstStyle/>
          <a:p>
            <a:pPr lvl="0" defTabSz="768095">
              <a:defRPr sz="1800">
                <a:solidFill>
                  <a:srgbClr val="000000"/>
                </a:solidFill>
                <a:uFillTx/>
              </a:defRPr>
            </a:pPr>
            <a:r>
              <a:rPr sz="3275">
                <a:solidFill>
                  <a:srgbClr val="FF0000"/>
                </a:solidFill>
                <a:uFill>
                  <a:solidFill>
                    <a:srgbClr val="FF0000"/>
                  </a:solidFill>
                </a:uFill>
                <a:latin typeface="Comic Sans MS Bold"/>
                <a:ea typeface="Comic Sans MS Bold"/>
                <a:cs typeface="Comic Sans MS Bold"/>
                <a:sym typeface="Comic Sans MS Bold"/>
              </a:rPr>
              <a:t>Diş Hekimliğinde </a:t>
            </a:r>
            <a:br>
              <a:rPr sz="3275">
                <a:solidFill>
                  <a:srgbClr val="FF0000"/>
                </a:solidFill>
                <a:uFill>
                  <a:solidFill>
                    <a:srgbClr val="FF0000"/>
                  </a:solidFill>
                </a:uFill>
                <a:latin typeface="Comic Sans MS Bold"/>
                <a:ea typeface="Comic Sans MS Bold"/>
                <a:cs typeface="Comic Sans MS Bold"/>
                <a:sym typeface="Comic Sans MS Bold"/>
              </a:rPr>
            </a:br>
            <a:r>
              <a:rPr sz="3275">
                <a:solidFill>
                  <a:srgbClr val="FF0000"/>
                </a:solidFill>
                <a:uFill>
                  <a:solidFill>
                    <a:srgbClr val="FF0000"/>
                  </a:solidFill>
                </a:uFill>
                <a:latin typeface="Comic Sans MS Bold"/>
                <a:ea typeface="Comic Sans MS Bold"/>
                <a:cs typeface="Comic Sans MS Bold"/>
                <a:sym typeface="Comic Sans MS Bold"/>
              </a:rPr>
              <a:t>Çalışma Ekibi</a:t>
            </a:r>
            <a:br>
              <a:rPr sz="3275">
                <a:solidFill>
                  <a:srgbClr val="FF0000"/>
                </a:solidFill>
                <a:uFill>
                  <a:solidFill>
                    <a:srgbClr val="FF0000"/>
                  </a:solidFill>
                </a:uFill>
                <a:latin typeface="Comic Sans MS Bold"/>
                <a:ea typeface="Comic Sans MS Bold"/>
                <a:cs typeface="Comic Sans MS Bold"/>
                <a:sym typeface="Comic Sans MS Bold"/>
              </a:rPr>
            </a:br>
            <a:endParaRPr sz="3275">
              <a:solidFill>
                <a:srgbClr val="FF0000"/>
              </a:solidFill>
              <a:uFill>
                <a:solidFill>
                  <a:srgbClr val="FF0000"/>
                </a:solidFill>
              </a:uFill>
              <a:latin typeface="Comic Sans MS Bold"/>
              <a:ea typeface="Comic Sans MS Bold"/>
              <a:cs typeface="Comic Sans MS Bold"/>
              <a:sym typeface="Comic Sans MS Bo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sldNum" sz="quarter" idx="2"/>
          </p:nvPr>
        </p:nvSpPr>
        <p:spPr>
          <a:xfrm>
            <a:off x="3991088" y="6317155"/>
            <a:ext cx="1161827" cy="231141"/>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uFillTx/>
              </a:defRPr>
            </a:pPr>
            <a:fld id="{86CB4B4D-7CA3-9044-876B-883B54F8677D}" type="slidenum">
              <a:rPr sz="1000">
                <a:solidFill>
                  <a:srgbClr val="073E87"/>
                </a:solidFill>
                <a:uFill>
                  <a:solidFill>
                    <a:srgbClr val="073E87"/>
                  </a:solidFill>
                </a:uFill>
              </a:rPr>
              <a:t>3</a:t>
            </a:fld>
            <a:endParaRPr sz="1000">
              <a:solidFill>
                <a:srgbClr val="073E87"/>
              </a:solidFill>
              <a:uFill>
                <a:solidFill>
                  <a:srgbClr val="073E87"/>
                </a:solidFill>
              </a:uFill>
            </a:endParaRPr>
          </a:p>
        </p:txBody>
      </p:sp>
      <p:pic>
        <p:nvPicPr>
          <p:cNvPr id="127" name="pasted-image.png"/>
          <p:cNvPicPr/>
          <p:nvPr/>
        </p:nvPicPr>
        <p:blipFill>
          <a:blip r:embed="rId2">
            <a:extLst/>
          </a:blip>
          <a:stretch>
            <a:fillRect/>
          </a:stretch>
        </p:blipFill>
        <p:spPr>
          <a:xfrm>
            <a:off x="2006556" y="372506"/>
            <a:ext cx="5130888" cy="5748894"/>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body" idx="1"/>
          </p:nvPr>
        </p:nvSpPr>
        <p:spPr>
          <a:prstGeom prst="rect">
            <a:avLst/>
          </a:prstGeom>
        </p:spPr>
        <p:txBody>
          <a:bodyPr/>
          <a:lstStyle/>
          <a:p>
            <a:pPr lvl="0"/>
            <a:endParaRPr/>
          </a:p>
        </p:txBody>
      </p:sp>
      <p:sp>
        <p:nvSpPr>
          <p:cNvPr id="135" name="Shape 13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uFillTx/>
              </a:defRPr>
            </a:pPr>
            <a:fld id="{86CB4B4D-7CA3-9044-876B-883B54F8677D}" type="slidenum">
              <a:rPr sz="1000">
                <a:solidFill>
                  <a:srgbClr val="073E87"/>
                </a:solidFill>
                <a:uFill>
                  <a:solidFill>
                    <a:srgbClr val="073E87"/>
                  </a:solidFill>
                </a:uFill>
              </a:rPr>
              <a:t>4</a:t>
            </a:fld>
            <a:endParaRPr sz="1000">
              <a:solidFill>
                <a:srgbClr val="073E87"/>
              </a:solidFill>
              <a:uFill>
                <a:solidFill>
                  <a:srgbClr val="073E87"/>
                </a:solidFill>
              </a:uFill>
            </a:endParaRPr>
          </a:p>
        </p:txBody>
      </p:sp>
      <p:sp>
        <p:nvSpPr>
          <p:cNvPr id="136" name="Shape 136"/>
          <p:cNvSpPr>
            <a:spLocks noGrp="1"/>
          </p:cNvSpPr>
          <p:nvPr>
            <p:ph type="title"/>
          </p:nvPr>
        </p:nvSpPr>
        <p:spPr>
          <a:prstGeom prst="rect">
            <a:avLst/>
          </a:prstGeom>
        </p:spPr>
        <p:txBody>
          <a:bodyPr/>
          <a:lstStyle/>
          <a:p>
            <a:pPr lvl="0"/>
            <a:endParaRPr/>
          </a:p>
        </p:txBody>
      </p:sp>
      <p:pic>
        <p:nvPicPr>
          <p:cNvPr id="137" name="pasted-image.tif"/>
          <p:cNvPicPr/>
          <p:nvPr/>
        </p:nvPicPr>
        <p:blipFill>
          <a:blip r:embed="rId2">
            <a:extLst/>
          </a:blip>
          <a:stretch>
            <a:fillRect/>
          </a:stretch>
        </p:blipFill>
        <p:spPr>
          <a:xfrm>
            <a:off x="523851" y="484892"/>
            <a:ext cx="8096298" cy="5888216"/>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body" idx="1"/>
          </p:nvPr>
        </p:nvSpPr>
        <p:spPr>
          <a:xfrm>
            <a:off x="325626" y="2675465"/>
            <a:ext cx="8563979" cy="3901702"/>
          </a:xfrm>
          <a:prstGeom prst="rect">
            <a:avLst/>
          </a:prstGeom>
        </p:spPr>
        <p:txBody>
          <a:bodyPr/>
          <a:lstStyle/>
          <a:p>
            <a:pPr marL="336499" lvl="0" indent="-336499" defTabSz="841247">
              <a:lnSpc>
                <a:spcPct val="90000"/>
              </a:lnSpc>
              <a:spcBef>
                <a:spcPts val="700"/>
              </a:spcBef>
              <a:defRPr sz="1800">
                <a:solidFill>
                  <a:srgbClr val="000000"/>
                </a:solidFill>
                <a:uFillTx/>
              </a:defRPr>
            </a:pPr>
            <a:r>
              <a:rPr sz="2944">
                <a:solidFill>
                  <a:srgbClr val="073E87"/>
                </a:solidFill>
                <a:uFill>
                  <a:solidFill>
                    <a:srgbClr val="073E87"/>
                  </a:solidFill>
                </a:uFill>
                <a:latin typeface="Comic Sans MS"/>
                <a:ea typeface="Comic Sans MS"/>
                <a:cs typeface="Comic Sans MS"/>
                <a:sym typeface="Comic Sans MS"/>
              </a:rPr>
              <a:t>Kliniğimizin vitrinidir, dışarıya açılan penceresidir, sesidir.</a:t>
            </a:r>
          </a:p>
          <a:p>
            <a:pPr marL="336499" lvl="0" indent="-336499" defTabSz="841247">
              <a:lnSpc>
                <a:spcPct val="90000"/>
              </a:lnSpc>
              <a:spcBef>
                <a:spcPts val="700"/>
              </a:spcBef>
              <a:defRPr sz="1800">
                <a:solidFill>
                  <a:srgbClr val="000000"/>
                </a:solidFill>
                <a:uFillTx/>
              </a:defRPr>
            </a:pPr>
            <a:r>
              <a:rPr sz="2944">
                <a:solidFill>
                  <a:srgbClr val="073E87"/>
                </a:solidFill>
                <a:uFill>
                  <a:solidFill>
                    <a:srgbClr val="073E87"/>
                  </a:solidFill>
                </a:uFill>
                <a:latin typeface="Comic Sans MS"/>
                <a:ea typeface="Comic Sans MS"/>
                <a:cs typeface="Comic Sans MS"/>
                <a:sym typeface="Comic Sans MS"/>
              </a:rPr>
              <a:t>Klinikteki elimiz, ayağımız, hafızamızdır.</a:t>
            </a:r>
          </a:p>
          <a:p>
            <a:pPr marL="252374" lvl="0" indent="-252374" defTabSz="841247">
              <a:lnSpc>
                <a:spcPct val="90000"/>
              </a:lnSpc>
              <a:defRPr sz="1800">
                <a:solidFill>
                  <a:srgbClr val="000000"/>
                </a:solidFill>
                <a:uFillTx/>
              </a:defRPr>
            </a:pPr>
            <a:endParaRPr sz="2944">
              <a:solidFill>
                <a:srgbClr val="073E87"/>
              </a:solidFill>
              <a:uFill>
                <a:solidFill>
                  <a:srgbClr val="073E87"/>
                </a:solidFill>
              </a:uFill>
              <a:latin typeface="Comic Sans MS"/>
              <a:ea typeface="Comic Sans MS"/>
              <a:cs typeface="Comic Sans MS"/>
              <a:sym typeface="Comic Sans MS"/>
            </a:endParaRPr>
          </a:p>
          <a:p>
            <a:pPr marL="0" lvl="0" indent="0" defTabSz="841247">
              <a:lnSpc>
                <a:spcPct val="90000"/>
              </a:lnSpc>
              <a:spcBef>
                <a:spcPts val="700"/>
              </a:spcBef>
              <a:buSzTx/>
              <a:buNone/>
              <a:defRPr sz="1800">
                <a:solidFill>
                  <a:srgbClr val="000000"/>
                </a:solidFill>
                <a:uFillTx/>
              </a:defRPr>
            </a:pPr>
            <a:r>
              <a:rPr sz="2944">
                <a:solidFill>
                  <a:srgbClr val="073E87"/>
                </a:solidFill>
                <a:uFill>
                  <a:solidFill>
                    <a:srgbClr val="073E87"/>
                  </a:solidFill>
                </a:uFill>
                <a:latin typeface="Comic Sans MS"/>
                <a:ea typeface="Comic Sans MS"/>
                <a:cs typeface="Comic Sans MS"/>
                <a:sym typeface="Comic Sans MS"/>
              </a:rPr>
              <a:t>BU KADAR ÖNEMLİ BİR İŞ </a:t>
            </a:r>
          </a:p>
          <a:p>
            <a:pPr marL="0" lvl="0" indent="0" defTabSz="841247">
              <a:lnSpc>
                <a:spcPct val="90000"/>
              </a:lnSpc>
              <a:spcBef>
                <a:spcPts val="700"/>
              </a:spcBef>
              <a:buSzTx/>
              <a:buNone/>
              <a:defRPr sz="1800">
                <a:solidFill>
                  <a:srgbClr val="000000"/>
                </a:solidFill>
                <a:uFillTx/>
              </a:defRPr>
            </a:pPr>
            <a:r>
              <a:rPr sz="2944">
                <a:solidFill>
                  <a:srgbClr val="073E87"/>
                </a:solidFill>
                <a:uFill>
                  <a:solidFill>
                    <a:srgbClr val="073E87"/>
                  </a:solidFill>
                </a:uFill>
                <a:latin typeface="Comic Sans MS"/>
                <a:ea typeface="Comic Sans MS"/>
                <a:cs typeface="Comic Sans MS"/>
                <a:sym typeface="Comic Sans MS"/>
              </a:rPr>
              <a:t>ASLA ŞANSA VEYA OLURUNA </a:t>
            </a:r>
          </a:p>
          <a:p>
            <a:pPr marL="0" lvl="0" indent="0" defTabSz="841247">
              <a:lnSpc>
                <a:spcPct val="90000"/>
              </a:lnSpc>
              <a:spcBef>
                <a:spcPts val="700"/>
              </a:spcBef>
              <a:buSzTx/>
              <a:buNone/>
              <a:defRPr sz="1800">
                <a:solidFill>
                  <a:srgbClr val="000000"/>
                </a:solidFill>
                <a:uFillTx/>
              </a:defRPr>
            </a:pPr>
            <a:r>
              <a:rPr sz="2944">
                <a:solidFill>
                  <a:srgbClr val="073E87"/>
                </a:solidFill>
                <a:uFill>
                  <a:solidFill>
                    <a:srgbClr val="073E87"/>
                  </a:solidFill>
                </a:uFill>
                <a:latin typeface="Comic Sans MS"/>
                <a:ea typeface="Comic Sans MS"/>
                <a:cs typeface="Comic Sans MS"/>
                <a:sym typeface="Comic Sans MS"/>
              </a:rPr>
              <a:t>BIRAKILAMAZ.</a:t>
            </a:r>
          </a:p>
        </p:txBody>
      </p:sp>
      <p:sp>
        <p:nvSpPr>
          <p:cNvPr id="143" name="Shape 143"/>
          <p:cNvSpPr>
            <a:spLocks noGrp="1"/>
          </p:cNvSpPr>
          <p:nvPr>
            <p:ph type="title"/>
          </p:nvPr>
        </p:nvSpPr>
        <p:spPr>
          <a:xfrm>
            <a:off x="457200" y="338327"/>
            <a:ext cx="8229600" cy="1252729"/>
          </a:xfrm>
          <a:prstGeom prst="rect">
            <a:avLst/>
          </a:prstGeom>
        </p:spPr>
        <p:txBody>
          <a:bodyPr/>
          <a:lstStyle/>
          <a:p>
            <a:pPr lvl="0" defTabSz="676655">
              <a:defRPr sz="1800">
                <a:solidFill>
                  <a:srgbClr val="000000"/>
                </a:solidFill>
                <a:uFillTx/>
              </a:defRPr>
            </a:pPr>
            <a:r>
              <a:rPr sz="3256">
                <a:solidFill>
                  <a:srgbClr val="FFFFFF"/>
                </a:solidFill>
                <a:uFill>
                  <a:solidFill>
                    <a:srgbClr val="FFFFFF"/>
                  </a:solidFill>
                </a:uFill>
                <a:latin typeface="Comic Sans MS Bold"/>
                <a:ea typeface="Comic Sans MS Bold"/>
                <a:cs typeface="Comic Sans MS Bold"/>
                <a:sym typeface="Comic Sans MS Bold"/>
              </a:rPr>
              <a:t>Yardımcı Personel</a:t>
            </a:r>
            <a:br>
              <a:rPr sz="3256">
                <a:solidFill>
                  <a:srgbClr val="FFFFFF"/>
                </a:solidFill>
                <a:uFill>
                  <a:solidFill>
                    <a:srgbClr val="FFFFFF"/>
                  </a:solidFill>
                </a:uFill>
                <a:latin typeface="Comic Sans MS Bold"/>
                <a:ea typeface="Comic Sans MS Bold"/>
                <a:cs typeface="Comic Sans MS Bold"/>
                <a:sym typeface="Comic Sans MS Bold"/>
              </a:rPr>
            </a:br>
            <a:r>
              <a:rPr sz="3256">
                <a:solidFill>
                  <a:srgbClr val="FFFFFF"/>
                </a:solidFill>
                <a:uFill>
                  <a:solidFill>
                    <a:srgbClr val="FFFFFF"/>
                  </a:solidFill>
                </a:uFill>
                <a:latin typeface="Comic Sans MS Bold"/>
                <a:ea typeface="Comic Sans MS Bold"/>
                <a:cs typeface="Comic Sans MS Bold"/>
                <a:sym typeface="Comic Sans MS Bold"/>
              </a:rPr>
              <a:t>(ADS Teknikeri)</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body" idx="1"/>
          </p:nvPr>
        </p:nvSpPr>
        <p:spPr>
          <a:xfrm>
            <a:off x="872067" y="2675466"/>
            <a:ext cx="7408334" cy="3450697"/>
          </a:xfrm>
          <a:prstGeom prst="rect">
            <a:avLst/>
          </a:prstGeom>
        </p:spPr>
        <p:txBody>
          <a:bodyPr/>
          <a:lstStyle/>
          <a:p>
            <a:pPr marL="233172" lvl="0" indent="-233172" defTabSz="777240">
              <a:lnSpc>
                <a:spcPct val="80000"/>
              </a:lnSpc>
              <a:spcBef>
                <a:spcPts val="400"/>
              </a:spcBef>
              <a:defRPr sz="1800">
                <a:solidFill>
                  <a:srgbClr val="000000"/>
                </a:solidFill>
                <a:uFillTx/>
              </a:defRPr>
            </a:pPr>
            <a:r>
              <a:rPr sz="1870">
                <a:solidFill>
                  <a:srgbClr val="073E87"/>
                </a:solidFill>
                <a:uFill>
                  <a:solidFill>
                    <a:srgbClr val="073E87"/>
                  </a:solidFill>
                </a:uFill>
                <a:latin typeface="Comic Sans MS"/>
                <a:ea typeface="Comic Sans MS"/>
                <a:cs typeface="Comic Sans MS"/>
                <a:sym typeface="Comic Sans MS"/>
              </a:rPr>
              <a:t>Diş hekimliğinin bir ekip işi olduğu unutulmamalıdır.</a:t>
            </a:r>
            <a:endParaRPr sz="1870">
              <a:solidFill>
                <a:srgbClr val="073E87"/>
              </a:solidFill>
              <a:uFill>
                <a:solidFill>
                  <a:srgbClr val="073E87"/>
                </a:solidFill>
              </a:uFill>
            </a:endParaRPr>
          </a:p>
          <a:p>
            <a:pPr marL="233172" lvl="0" indent="-233172" defTabSz="777240">
              <a:lnSpc>
                <a:spcPct val="80000"/>
              </a:lnSpc>
              <a:spcBef>
                <a:spcPts val="400"/>
              </a:spcBef>
              <a:defRPr sz="1800">
                <a:solidFill>
                  <a:srgbClr val="000000"/>
                </a:solidFill>
                <a:uFillTx/>
              </a:defRPr>
            </a:pPr>
            <a:r>
              <a:rPr sz="1870">
                <a:solidFill>
                  <a:srgbClr val="073E87"/>
                </a:solidFill>
                <a:uFill>
                  <a:solidFill>
                    <a:srgbClr val="073E87"/>
                  </a:solidFill>
                </a:uFill>
                <a:latin typeface="Comic Sans MS"/>
                <a:ea typeface="Comic Sans MS"/>
                <a:cs typeface="Comic Sans MS"/>
                <a:sym typeface="Comic Sans MS"/>
              </a:rPr>
              <a:t>Yardımcı personel; yaptığı işi meslek olarak ve kalıcı kabul etmelidir.</a:t>
            </a:r>
            <a:endParaRPr sz="1870">
              <a:solidFill>
                <a:srgbClr val="073E87"/>
              </a:solidFill>
              <a:uFill>
                <a:solidFill>
                  <a:srgbClr val="073E87"/>
                </a:solidFill>
              </a:uFill>
            </a:endParaRPr>
          </a:p>
          <a:p>
            <a:pPr marL="233172" lvl="0" indent="-233172" defTabSz="777240">
              <a:lnSpc>
                <a:spcPct val="80000"/>
              </a:lnSpc>
              <a:spcBef>
                <a:spcPts val="400"/>
              </a:spcBef>
              <a:defRPr sz="1800">
                <a:solidFill>
                  <a:srgbClr val="000000"/>
                </a:solidFill>
                <a:uFillTx/>
              </a:defRPr>
            </a:pPr>
            <a:r>
              <a:rPr sz="1870">
                <a:solidFill>
                  <a:srgbClr val="073E87"/>
                </a:solidFill>
                <a:uFill>
                  <a:solidFill>
                    <a:srgbClr val="073E87"/>
                  </a:solidFill>
                </a:uFill>
                <a:latin typeface="Comic Sans MS"/>
                <a:ea typeface="Comic Sans MS"/>
                <a:cs typeface="Comic Sans MS"/>
                <a:sym typeface="Comic Sans MS"/>
              </a:rPr>
              <a:t>Yardımcı personel; gerçekten işleyişe yardımcı olmalı; hekimin iş yükünü azaltmalıdır.</a:t>
            </a:r>
            <a:endParaRPr sz="1870">
              <a:solidFill>
                <a:srgbClr val="073E87"/>
              </a:solidFill>
              <a:uFill>
                <a:solidFill>
                  <a:srgbClr val="073E87"/>
                </a:solidFill>
              </a:uFill>
            </a:endParaRPr>
          </a:p>
          <a:p>
            <a:pPr marL="233172" lvl="0" indent="-233172" defTabSz="777240">
              <a:lnSpc>
                <a:spcPct val="80000"/>
              </a:lnSpc>
              <a:spcBef>
                <a:spcPts val="400"/>
              </a:spcBef>
              <a:defRPr sz="1800">
                <a:solidFill>
                  <a:srgbClr val="000000"/>
                </a:solidFill>
                <a:uFillTx/>
              </a:defRPr>
            </a:pPr>
            <a:r>
              <a:rPr sz="1870">
                <a:solidFill>
                  <a:srgbClr val="073E87"/>
                </a:solidFill>
                <a:uFill>
                  <a:solidFill>
                    <a:srgbClr val="073E87"/>
                  </a:solidFill>
                </a:uFill>
                <a:latin typeface="Comic Sans MS"/>
                <a:ea typeface="Comic Sans MS"/>
                <a:cs typeface="Comic Sans MS"/>
                <a:sym typeface="Comic Sans MS"/>
              </a:rPr>
              <a:t>Hekim; yardımcısının işini her zaman tam yaptığına güvenebilmelidir. Çünkü bizim işimiz insan sağlığı. Bazı hataların telafisi olmayabilir. </a:t>
            </a:r>
            <a:endParaRPr sz="1870">
              <a:solidFill>
                <a:srgbClr val="073E87"/>
              </a:solidFill>
              <a:uFill>
                <a:solidFill>
                  <a:srgbClr val="073E87"/>
                </a:solidFill>
              </a:uFill>
            </a:endParaRPr>
          </a:p>
          <a:p>
            <a:pPr marL="0" lvl="0" indent="0" defTabSz="777240">
              <a:lnSpc>
                <a:spcPct val="80000"/>
              </a:lnSpc>
              <a:spcBef>
                <a:spcPts val="400"/>
              </a:spcBef>
              <a:buSzTx/>
              <a:buNone/>
              <a:defRPr sz="1800">
                <a:solidFill>
                  <a:srgbClr val="000000"/>
                </a:solidFill>
                <a:uFillTx/>
              </a:defRPr>
            </a:pPr>
            <a:r>
              <a:rPr sz="1870">
                <a:solidFill>
                  <a:srgbClr val="073E87"/>
                </a:solidFill>
                <a:uFill>
                  <a:solidFill>
                    <a:srgbClr val="073E87"/>
                  </a:solidFill>
                </a:uFill>
                <a:latin typeface="Comic Sans MS"/>
                <a:ea typeface="Comic Sans MS"/>
                <a:cs typeface="Comic Sans MS"/>
                <a:sym typeface="Comic Sans MS"/>
              </a:rPr>
              <a:t>   OYUN OYNAMIYORUZ.</a:t>
            </a:r>
            <a:endParaRPr sz="1870">
              <a:solidFill>
                <a:srgbClr val="073E87"/>
              </a:solidFill>
              <a:uFill>
                <a:solidFill>
                  <a:srgbClr val="073E87"/>
                </a:solidFill>
              </a:uFill>
            </a:endParaRPr>
          </a:p>
          <a:p>
            <a:pPr marL="233172" lvl="0" indent="-233172" defTabSz="777240">
              <a:lnSpc>
                <a:spcPct val="80000"/>
              </a:lnSpc>
              <a:spcBef>
                <a:spcPts val="400"/>
              </a:spcBef>
              <a:defRPr sz="1800">
                <a:solidFill>
                  <a:srgbClr val="000000"/>
                </a:solidFill>
                <a:uFillTx/>
              </a:defRPr>
            </a:pPr>
            <a:r>
              <a:rPr sz="1870">
                <a:solidFill>
                  <a:srgbClr val="073E87"/>
                </a:solidFill>
                <a:uFill>
                  <a:solidFill>
                    <a:srgbClr val="073E87"/>
                  </a:solidFill>
                </a:uFill>
                <a:latin typeface="Comic Sans MS"/>
                <a:ea typeface="Comic Sans MS"/>
                <a:cs typeface="Comic Sans MS"/>
                <a:sym typeface="Comic Sans MS"/>
              </a:rPr>
              <a:t>Yardımcı personel iş ortamının stresini azaltmalı; hele hele kendisi stres nedeni olmamalıdır.</a:t>
            </a:r>
          </a:p>
        </p:txBody>
      </p:sp>
      <p:sp>
        <p:nvSpPr>
          <p:cNvPr id="146" name="Shape 146"/>
          <p:cNvSpPr>
            <a:spLocks noGrp="1"/>
          </p:cNvSpPr>
          <p:nvPr>
            <p:ph type="title"/>
          </p:nvPr>
        </p:nvSpPr>
        <p:spPr>
          <a:xfrm>
            <a:off x="457200" y="338327"/>
            <a:ext cx="8229600" cy="1252729"/>
          </a:xfrm>
          <a:prstGeom prst="rect">
            <a:avLst/>
          </a:prstGeom>
        </p:spPr>
        <p:txBody>
          <a:bodyPr/>
          <a:lstStyle/>
          <a:p>
            <a:pPr lvl="0" defTabSz="676655">
              <a:defRPr sz="1800">
                <a:solidFill>
                  <a:srgbClr val="000000"/>
                </a:solidFill>
                <a:uFillTx/>
              </a:defRPr>
            </a:pPr>
            <a:r>
              <a:rPr sz="3256">
                <a:solidFill>
                  <a:srgbClr val="FFFFFF"/>
                </a:solidFill>
                <a:uFill>
                  <a:solidFill>
                    <a:srgbClr val="FFFFFF"/>
                  </a:solidFill>
                </a:uFill>
                <a:latin typeface="Comic Sans MS Bold"/>
                <a:ea typeface="Comic Sans MS Bold"/>
                <a:cs typeface="Comic Sans MS Bold"/>
                <a:sym typeface="Comic Sans MS Bold"/>
              </a:rPr>
              <a:t>Yardımcı Personel</a:t>
            </a:r>
            <a:br>
              <a:rPr sz="3256">
                <a:solidFill>
                  <a:srgbClr val="FFFFFF"/>
                </a:solidFill>
                <a:uFill>
                  <a:solidFill>
                    <a:srgbClr val="FFFFFF"/>
                  </a:solidFill>
                </a:uFill>
                <a:latin typeface="Comic Sans MS Bold"/>
                <a:ea typeface="Comic Sans MS Bold"/>
                <a:cs typeface="Comic Sans MS Bold"/>
                <a:sym typeface="Comic Sans MS Bold"/>
              </a:rPr>
            </a:br>
            <a:r>
              <a:rPr sz="3256">
                <a:solidFill>
                  <a:srgbClr val="FFFFFF"/>
                </a:solidFill>
                <a:uFill>
                  <a:solidFill>
                    <a:srgbClr val="FFFFFF"/>
                  </a:solidFill>
                </a:uFill>
                <a:latin typeface="Comic Sans MS Bold"/>
                <a:ea typeface="Comic Sans MS Bold"/>
                <a:cs typeface="Comic Sans MS Bold"/>
                <a:sym typeface="Comic Sans MS Bold"/>
              </a:rPr>
              <a:t>(ADS Teknikeri)</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image16.png" descr="Ekran Resmi 2013-10-29 11.24.51.png"/>
          <p:cNvPicPr/>
          <p:nvPr/>
        </p:nvPicPr>
        <p:blipFill>
          <a:blip r:embed="rId2">
            <a:extLst/>
          </a:blip>
          <a:stretch>
            <a:fillRect/>
          </a:stretch>
        </p:blipFill>
        <p:spPr>
          <a:xfrm>
            <a:off x="871537" y="2885659"/>
            <a:ext cx="7408863" cy="3029783"/>
          </a:xfrm>
          <a:prstGeom prst="rect">
            <a:avLst/>
          </a:prstGeom>
          <a:ln w="12700">
            <a:miter lim="400000"/>
          </a:ln>
        </p:spPr>
      </p:pic>
      <p:sp>
        <p:nvSpPr>
          <p:cNvPr id="114" name="Shape 114"/>
          <p:cNvSpPr>
            <a:spLocks noGrp="1"/>
          </p:cNvSpPr>
          <p:nvPr>
            <p:ph type="title"/>
          </p:nvPr>
        </p:nvSpPr>
        <p:spPr>
          <a:xfrm>
            <a:off x="457200" y="338327"/>
            <a:ext cx="8229600" cy="1252729"/>
          </a:xfrm>
          <a:prstGeom prst="rect">
            <a:avLst/>
          </a:prstGeom>
        </p:spPr>
        <p:txBody>
          <a:bodyPr/>
          <a:lstStyle>
            <a:lvl1pPr defTabSz="795527">
              <a:defRPr sz="3828">
                <a:latin typeface="Comic Sans MS Bold"/>
                <a:ea typeface="Comic Sans MS Bold"/>
                <a:cs typeface="Comic Sans MS Bold"/>
                <a:sym typeface="Comic Sans MS Bold"/>
              </a:defRPr>
            </a:lvl1pPr>
          </a:lstStyle>
          <a:p>
            <a:pPr lvl="0">
              <a:defRPr sz="1800">
                <a:solidFill>
                  <a:srgbClr val="000000"/>
                </a:solidFill>
                <a:uFillTx/>
              </a:defRPr>
            </a:pPr>
            <a:r>
              <a:rPr sz="3828">
                <a:solidFill>
                  <a:srgbClr val="FFFFFF"/>
                </a:solidFill>
                <a:uFill>
                  <a:solidFill>
                    <a:srgbClr val="FFFFFF"/>
                  </a:solidFill>
                </a:uFill>
              </a:rPr>
              <a:t>Dental Personel Eğitiminde 100 Yıl</a:t>
            </a:r>
          </a:p>
        </p:txBody>
      </p:sp>
    </p:spTree>
    <p:extLst>
      <p:ext uri="{BB962C8B-B14F-4D97-AF65-F5344CB8AC3E}">
        <p14:creationId xmlns:p14="http://schemas.microsoft.com/office/powerpoint/2010/main" val="75083457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image13.png" descr="Ekran Resmi 2013-10-29 11.26.35.png"/>
          <p:cNvPicPr/>
          <p:nvPr/>
        </p:nvPicPr>
        <p:blipFill>
          <a:blip r:embed="rId2">
            <a:extLst/>
          </a:blip>
          <a:stretch>
            <a:fillRect/>
          </a:stretch>
        </p:blipFill>
        <p:spPr>
          <a:xfrm>
            <a:off x="2040323" y="1999477"/>
            <a:ext cx="5248616" cy="4172520"/>
          </a:xfrm>
          <a:prstGeom prst="rect">
            <a:avLst/>
          </a:prstGeom>
          <a:ln w="12700">
            <a:miter lim="400000"/>
          </a:ln>
        </p:spPr>
      </p:pic>
      <p:sp>
        <p:nvSpPr>
          <p:cNvPr id="117" name="Shape 117"/>
          <p:cNvSpPr>
            <a:spLocks noGrp="1"/>
          </p:cNvSpPr>
          <p:nvPr>
            <p:ph type="title"/>
          </p:nvPr>
        </p:nvSpPr>
        <p:spPr>
          <a:xfrm>
            <a:off x="457200" y="338327"/>
            <a:ext cx="8229600" cy="1252729"/>
          </a:xfrm>
          <a:prstGeom prst="rect">
            <a:avLst/>
          </a:prstGeom>
        </p:spPr>
        <p:txBody>
          <a:bodyPr/>
          <a:lstStyle/>
          <a:p>
            <a:pPr lvl="0" defTabSz="676655">
              <a:defRPr sz="1800">
                <a:solidFill>
                  <a:srgbClr val="000000"/>
                </a:solidFill>
                <a:uFillTx/>
              </a:defRPr>
            </a:pPr>
            <a:r>
              <a:rPr sz="3256">
                <a:solidFill>
                  <a:srgbClr val="FFFFFF"/>
                </a:solidFill>
                <a:uFill>
                  <a:solidFill>
                    <a:srgbClr val="FFFFFF"/>
                  </a:solidFill>
                </a:uFill>
                <a:latin typeface="Comic Sans MS Bold"/>
                <a:ea typeface="Comic Sans MS Bold"/>
                <a:cs typeface="Comic Sans MS Bold"/>
                <a:sym typeface="Comic Sans MS Bold"/>
              </a:rPr>
              <a:t>Alfred Fones</a:t>
            </a:r>
            <a:br>
              <a:rPr sz="3256">
                <a:solidFill>
                  <a:srgbClr val="FFFFFF"/>
                </a:solidFill>
                <a:uFill>
                  <a:solidFill>
                    <a:srgbClr val="FFFFFF"/>
                  </a:solidFill>
                </a:uFill>
                <a:latin typeface="Comic Sans MS Bold"/>
                <a:ea typeface="Comic Sans MS Bold"/>
                <a:cs typeface="Comic Sans MS Bold"/>
                <a:sym typeface="Comic Sans MS Bold"/>
              </a:rPr>
            </a:br>
            <a:r>
              <a:rPr sz="3256">
                <a:solidFill>
                  <a:srgbClr val="FFFFFF"/>
                </a:solidFill>
                <a:uFill>
                  <a:solidFill>
                    <a:srgbClr val="FFFFFF"/>
                  </a:solidFill>
                </a:uFill>
                <a:latin typeface="Comic Sans MS Bold"/>
                <a:ea typeface="Comic Sans MS Bold"/>
                <a:cs typeface="Comic Sans MS Bold"/>
                <a:sym typeface="Comic Sans MS Bold"/>
              </a:rPr>
              <a:t>(1869 – 1938)</a:t>
            </a:r>
          </a:p>
        </p:txBody>
      </p:sp>
    </p:spTree>
    <p:extLst>
      <p:ext uri="{BB962C8B-B14F-4D97-AF65-F5344CB8AC3E}">
        <p14:creationId xmlns:p14="http://schemas.microsoft.com/office/powerpoint/2010/main" val="66280906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14.jpg" descr="Irene.jpg"/>
          <p:cNvPicPr/>
          <p:nvPr/>
        </p:nvPicPr>
        <p:blipFill>
          <a:blip r:embed="rId2">
            <a:extLst/>
          </a:blip>
          <a:stretch>
            <a:fillRect/>
          </a:stretch>
        </p:blipFill>
        <p:spPr>
          <a:xfrm>
            <a:off x="2926677" y="1904774"/>
            <a:ext cx="3371706" cy="4221389"/>
          </a:xfrm>
          <a:prstGeom prst="rect">
            <a:avLst/>
          </a:prstGeom>
          <a:ln w="12700">
            <a:miter lim="400000"/>
          </a:ln>
        </p:spPr>
      </p:pic>
      <p:sp>
        <p:nvSpPr>
          <p:cNvPr id="120" name="Shape 120"/>
          <p:cNvSpPr>
            <a:spLocks noGrp="1"/>
          </p:cNvSpPr>
          <p:nvPr>
            <p:ph type="title"/>
          </p:nvPr>
        </p:nvSpPr>
        <p:spPr>
          <a:xfrm>
            <a:off x="310668" y="338327"/>
            <a:ext cx="8229601" cy="1252729"/>
          </a:xfrm>
          <a:prstGeom prst="rect">
            <a:avLst/>
          </a:prstGeom>
        </p:spPr>
        <p:txBody>
          <a:bodyPr/>
          <a:lstStyle/>
          <a:p>
            <a:pPr lvl="0" defTabSz="676655">
              <a:defRPr sz="1800">
                <a:solidFill>
                  <a:srgbClr val="000000"/>
                </a:solidFill>
                <a:uFillTx/>
              </a:defRPr>
            </a:pPr>
            <a:r>
              <a:rPr sz="3256">
                <a:solidFill>
                  <a:srgbClr val="FFFFFF"/>
                </a:solidFill>
                <a:uFill>
                  <a:solidFill>
                    <a:srgbClr val="FFFFFF"/>
                  </a:solidFill>
                </a:uFill>
                <a:latin typeface="Comic Sans MS Bold"/>
                <a:ea typeface="Comic Sans MS Bold"/>
                <a:cs typeface="Comic Sans MS Bold"/>
                <a:sym typeface="Comic Sans MS Bold"/>
              </a:rPr>
              <a:t>Irene Newman </a:t>
            </a:r>
            <a:br>
              <a:rPr sz="3256">
                <a:solidFill>
                  <a:srgbClr val="FFFFFF"/>
                </a:solidFill>
                <a:uFill>
                  <a:solidFill>
                    <a:srgbClr val="FFFFFF"/>
                  </a:solidFill>
                </a:uFill>
                <a:latin typeface="Comic Sans MS Bold"/>
                <a:ea typeface="Comic Sans MS Bold"/>
                <a:cs typeface="Comic Sans MS Bold"/>
                <a:sym typeface="Comic Sans MS Bold"/>
              </a:rPr>
            </a:br>
            <a:r>
              <a:rPr sz="3256">
                <a:solidFill>
                  <a:srgbClr val="FFFFFF"/>
                </a:solidFill>
                <a:uFill>
                  <a:solidFill>
                    <a:srgbClr val="FFFFFF"/>
                  </a:solidFill>
                </a:uFill>
                <a:latin typeface="Comic Sans MS Bold"/>
                <a:ea typeface="Comic Sans MS Bold"/>
                <a:cs typeface="Comic Sans MS Bold"/>
                <a:sym typeface="Comic Sans MS Bold"/>
              </a:rPr>
              <a:t>(1875 – 1958)</a:t>
            </a:r>
          </a:p>
        </p:txBody>
      </p:sp>
      <p:sp>
        <p:nvSpPr>
          <p:cNvPr id="121" name="Shape 121"/>
          <p:cNvSpPr>
            <a:spLocks noGrp="1"/>
          </p:cNvSpPr>
          <p:nvPr>
            <p:ph type="sldNum" sz="quarter" idx="2"/>
          </p:nvPr>
        </p:nvSpPr>
        <p:spPr>
          <a:xfrm>
            <a:off x="3991088" y="6317155"/>
            <a:ext cx="1161827" cy="231141"/>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uFillTx/>
              </a:defRPr>
            </a:pPr>
            <a:fld id="{86CB4B4D-7CA3-9044-876B-883B54F8677D}" type="slidenum">
              <a:rPr sz="1000">
                <a:solidFill>
                  <a:srgbClr val="073E87"/>
                </a:solidFill>
                <a:uFill>
                  <a:solidFill>
                    <a:srgbClr val="073E87"/>
                  </a:solidFill>
                </a:uFill>
              </a:rPr>
              <a:t>9</a:t>
            </a:fld>
            <a:endParaRPr sz="1000">
              <a:solidFill>
                <a:srgbClr val="073E87"/>
              </a:solidFill>
              <a:uFill>
                <a:solidFill>
                  <a:srgbClr val="073E87"/>
                </a:solidFill>
              </a:uFill>
            </a:endParaRPr>
          </a:p>
        </p:txBody>
      </p:sp>
    </p:spTree>
    <p:extLst>
      <p:ext uri="{BB962C8B-B14F-4D97-AF65-F5344CB8AC3E}">
        <p14:creationId xmlns:p14="http://schemas.microsoft.com/office/powerpoint/2010/main" val="834194431"/>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31B6FD"/>
      </a:accent1>
      <a:accent2>
        <a:srgbClr val="4584D3"/>
      </a:accent2>
      <a:accent3>
        <a:srgbClr val="5BD078"/>
      </a:accent3>
      <a:accent4>
        <a:srgbClr val="A5D028"/>
      </a:accent4>
      <a:accent5>
        <a:srgbClr val="F5C040"/>
      </a:accent5>
      <a:accent6>
        <a:srgbClr val="05E0D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38000"/>
              </a:srgbClr>
            </a:outerShdw>
          </a:effectLst>
        </a:effectStyle>
        <a:effectStyle>
          <a:effectLst>
            <a:outerShdw blurRad="50800" dist="25400" dir="5400000" rotWithShape="0">
              <a:srgbClr val="000000">
                <a:alpha val="38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rgbClr val="1D82B7"/>
          </a:solidFill>
          <a:prstDash val="solid"/>
          <a:round/>
        </a:ln>
        <a:effectLst>
          <a:outerShdw blurRad="50800" dist="25400" dir="5400000" rotWithShape="0">
            <a:srgbClr val="000000">
              <a:alpha val="38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rgbClr val="1D82B7"/>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31B6FD"/>
      </a:accent1>
      <a:accent2>
        <a:srgbClr val="4584D3"/>
      </a:accent2>
      <a:accent3>
        <a:srgbClr val="5BD078"/>
      </a:accent3>
      <a:accent4>
        <a:srgbClr val="A5D028"/>
      </a:accent4>
      <a:accent5>
        <a:srgbClr val="F5C040"/>
      </a:accent5>
      <a:accent6>
        <a:srgbClr val="05E0D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38000"/>
              </a:srgbClr>
            </a:outerShdw>
          </a:effectLst>
        </a:effectStyle>
        <a:effectStyle>
          <a:effectLst>
            <a:outerShdw blurRad="50800" dist="25400" dir="5400000" rotWithShape="0">
              <a:srgbClr val="000000">
                <a:alpha val="38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rgbClr val="1D82B7"/>
          </a:solidFill>
          <a:prstDash val="solid"/>
          <a:round/>
        </a:ln>
        <a:effectLst>
          <a:outerShdw blurRad="50800" dist="25400" dir="5400000" rotWithShape="0">
            <a:srgbClr val="000000">
              <a:alpha val="38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rgbClr val="1D82B7"/>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309</TotalTime>
  <Words>259</Words>
  <Application>Microsoft Macintosh PowerPoint</Application>
  <PresentationFormat>Ekran Gösterisi (4:3)</PresentationFormat>
  <Paragraphs>29</Paragraphs>
  <Slides>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9</vt:i4>
      </vt:variant>
    </vt:vector>
  </HeadingPairs>
  <TitlesOfParts>
    <vt:vector size="15" baseType="lpstr">
      <vt:lpstr>Avenir Roman</vt:lpstr>
      <vt:lpstr>Comic Sans MS</vt:lpstr>
      <vt:lpstr>Comic Sans MS Bold</vt:lpstr>
      <vt:lpstr>Symbol</vt:lpstr>
      <vt:lpstr>Trebuchet MS</vt:lpstr>
      <vt:lpstr>Default</vt:lpstr>
      <vt:lpstr>AĞIZ VE DİŞ SAĞLIĞI TEKNİKERLİĞİ</vt:lpstr>
      <vt:lpstr>Diş Hekimliğinde  Çalışma Ekibi </vt:lpstr>
      <vt:lpstr>PowerPoint Sunusu</vt:lpstr>
      <vt:lpstr>PowerPoint Sunusu</vt:lpstr>
      <vt:lpstr>Yardımcı Personel (ADS Teknikeri)</vt:lpstr>
      <vt:lpstr>Yardımcı Personel (ADS Teknikeri)</vt:lpstr>
      <vt:lpstr>Dental Personel Eğitiminde 100 Yıl</vt:lpstr>
      <vt:lpstr>Alfred Fones (1869 – 1938)</vt:lpstr>
      <vt:lpstr>Irene Newman  (1875 – 1958)</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AĞIZ VE DİŞ SAĞLIĞI TEKNİKERLİĞİ</dc:title>
  <cp:lastModifiedBy>Microsoft Office Kullanıcısı</cp:lastModifiedBy>
  <cp:revision>54</cp:revision>
  <dcterms:modified xsi:type="dcterms:W3CDTF">2017-12-02T17:35:14Z</dcterms:modified>
</cp:coreProperties>
</file>