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5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18287E-1AB2-4502-A7EA-708482815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B9E3451-F302-4158-BC0A-E05109345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64FABC-D418-4B66-8595-A2FE9474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D3A678-7E0B-4281-A50B-55889D45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176438-EE69-4E9A-B2C9-D8DD50A8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23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0E8D69-DAA5-44C2-B9DF-1E34C5A3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7BD107-7ED8-4121-9EF7-B72271B94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BEB32C-5BCA-409C-8CC1-0717A6D4F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825CBC-4189-4E3C-8681-7AA46A9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B1E3FB-FC7C-4607-B4FE-DD0966B59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39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1B4D9C6-0453-4A08-BA65-21DDE78FD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38A8603-2C64-4CF4-8190-D4EB29FB6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24613C-3FBF-4648-8F47-8F99FBF1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7D7DB1-6B12-4CF5-94F4-F0AF10BC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07DE9E-772E-4A34-AF97-9E43FA824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9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101819-1129-467B-B695-0198F8159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1AB2FE-DAD4-4CA4-9E4D-F7D54901F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6B7358-4CFF-4F0F-A600-373533723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8A553D-7BA2-495C-AA70-F66B0E87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8A32C-09FA-433B-A609-BFD6B592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07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112AA2-5501-46EC-8953-E5C71E6B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F005C9-8D6F-4D1B-800C-2418593F8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11851D-8FAC-40D5-9ABB-CE2D7C71D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F341BE-7700-42F7-9623-8597AD8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E13323-5841-445D-9B48-A90637A7D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38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137FCC-912C-4A7B-A019-A3CD19DE6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C3AB8-2E1E-4BFA-93B3-F71E474E8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D1C441-7A69-4C24-A239-6063E6E34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FEEA8DA-1000-4133-AB5E-3088D2A5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86275B8-8B19-441E-A903-4A71B4ED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9427625-0CDD-497B-8B15-E5E77100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26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00BE1F-2237-4543-B372-4CD79258D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A5FCE5-6E63-43F1-AAE4-17BB8130F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D6F69E-279E-4596-B07E-3893470B1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29F018D-EDBB-44B0-B130-4C2CBDF98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7F27F68-4789-489D-B6C5-599242311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539DF7F-E051-482C-BD6F-EE6CC916D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E48926A-E1F5-4BB5-BC2C-B98C49D8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C730A37-47AF-4B4A-A100-411C0916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59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B72968-9061-4FCE-98E2-DEC0791DE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3D46D62-A9A5-427B-8AA1-F9C89B30F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6259B5C-7494-4437-A762-6AB533301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ADA3518-F5CD-4A1B-B6DF-78F2BAE1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91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2A39F2B-F51E-4D36-BCBB-BE8A3AAB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35CDE7F-8EF8-42DF-B335-7B6E4375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489E03-10F1-4A93-9B92-DCB396C0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7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ADC07F-7EFB-49B2-85F4-44E3B91E5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147599-A6F8-4307-9A0F-71691DDDF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EDC136-CCB5-4C02-8A6E-D1B2FEA38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F50CF74-A70B-4D86-84E7-9E57DF5A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8EFE48-75D5-40B6-9283-896D7D2F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D28B18-4988-4FA6-AC54-4451C601D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7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A40918-A5E9-4DCC-A249-36423190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B061C66-792F-486D-83C5-6C8593300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D967B2-B272-445F-9F2B-43CC85BAF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BCC0F06-D2CA-402B-AAE0-7251A0BE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03513A-EE35-4013-BB83-5DDF92A49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DEDD11-5372-4E88-9480-8ECA2655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25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D29EADA-B5A6-424C-9EAC-93D6307F4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AE726C-3E3B-49C3-A0AE-70150904A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940722-4443-4DC3-ABF5-D17C02D32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051301-B09F-4A15-83FA-5D572378B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587D47-765E-4962-B98E-84781D694E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57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B23071-A8D8-4B28-BCD0-0C930E6BA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Bilimin Doğası ve Boyutları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C492344-A93C-4E03-BBF5-D97C230334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361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2917CA68-8CA0-4EFE-9C0C-0EC92F2F0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>
                <a:solidFill>
                  <a:srgbClr val="0000FF"/>
                </a:solidFill>
                <a:latin typeface="+mn-lt"/>
              </a:rPr>
              <a:t>Bilim Nedir?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AD980A6-581C-4DDD-BA3D-59EBF6CC8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161896" cy="44354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/>
          </a:p>
          <a:p>
            <a:pPr algn="ctr" eaLnBrk="1" hangingPunct="1">
              <a:lnSpc>
                <a:spcPct val="90000"/>
              </a:lnSpc>
            </a:pPr>
            <a:r>
              <a:rPr lang="ja-JP" altLang="tr-TR" sz="3200" dirty="0"/>
              <a:t>“</a:t>
            </a:r>
            <a:r>
              <a:rPr lang="tr-TR" altLang="ja-JP" sz="3200" dirty="0"/>
              <a:t>Bilim, doğal dünyayla ilgili soruları cevaplamak üzere bilimsel araştırma yöntemlerini kullanarak herkesin irdelemesine açık geçerli ve güvenilir genellemeler ve açıklamalar ortaya koyma etkinliğidir</a:t>
            </a:r>
            <a:r>
              <a:rPr lang="ja-JP" altLang="tr-TR" sz="3200" dirty="0"/>
              <a:t>”</a:t>
            </a:r>
            <a:r>
              <a:rPr lang="tr-TR" altLang="ja-JP" sz="3200" dirty="0"/>
              <a:t> (William F. </a:t>
            </a:r>
            <a:r>
              <a:rPr lang="tr-TR" altLang="ja-JP" sz="3200" dirty="0" err="1"/>
              <a:t>McComas</a:t>
            </a:r>
            <a:r>
              <a:rPr lang="tr-TR" altLang="ja-JP" sz="3200" dirty="0"/>
              <a:t>).</a:t>
            </a:r>
            <a:endParaRPr lang="tr-TR" altLang="tr-TR" sz="3200" dirty="0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F9E19F8A-050F-49E8-8F33-350D84F84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524625"/>
            <a:ext cx="611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>
                <a:latin typeface="Times New Roman" panose="02020603050405020304" pitchFamily="18" charset="0"/>
              </a:rPr>
              <a:t>3/32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EF76996E-C815-4FFD-9C34-CF33762F2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682388"/>
            <a:ext cx="10762397" cy="5626339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tr-TR" altLang="tr-TR" sz="3200" dirty="0"/>
              <a:t>Bilim, her türlü düzenden yoksun duyu verileri (algılar) ile mantıksal olarak düzenli düşünme arasında uygunluk sağlama çabasıdır. (Albert Einstein)</a:t>
            </a:r>
          </a:p>
          <a:p>
            <a:pPr marL="0" indent="0" eaLnBrk="1" hangingPunct="1">
              <a:buNone/>
            </a:pPr>
            <a:r>
              <a:rPr lang="tr-TR" altLang="tr-TR" sz="3200" dirty="0"/>
              <a:t>Bilim insanı çalışmalarında;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Gözlemler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Kıyaslar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Ölçer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Test eder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Hipotez kurar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Veriler toplar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Analiz eder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Genellemeler yapar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dirty="0"/>
          </a:p>
        </p:txBody>
      </p:sp>
      <p:sp>
        <p:nvSpPr>
          <p:cNvPr id="7173" name="Text Box 6">
            <a:extLst>
              <a:ext uri="{FF2B5EF4-FFF2-40B4-BE49-F238E27FC236}">
                <a16:creationId xmlns:a16="http://schemas.microsoft.com/office/drawing/2014/main" id="{2FAEC681-B15B-422F-9C7F-3624DE18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524625"/>
            <a:ext cx="611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>
                <a:latin typeface="Times New Roman" panose="02020603050405020304" pitchFamily="18" charset="0"/>
              </a:rPr>
              <a:t>4/32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4 Altbilgi Yer Tutucusu">
            <a:extLst>
              <a:ext uri="{FF2B5EF4-FFF2-40B4-BE49-F238E27FC236}">
                <a16:creationId xmlns:a16="http://schemas.microsoft.com/office/drawing/2014/main" id="{13C31D87-96C9-4809-B824-660193F41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 w="9525"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FFFFFF"/>
                </a:solidFill>
              </a:rPr>
              <a:t>Bilimin Doğası</a:t>
            </a:r>
            <a:endParaRPr lang="tr-TR" altLang="tr-TR" sz="12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5701287-2F7C-497B-8982-FC63997BA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620714"/>
            <a:ext cx="8953500" cy="579437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000" b="1" dirty="0">
                <a:solidFill>
                  <a:srgbClr val="0000FF"/>
                </a:solidFill>
              </a:rPr>
              <a:t>Bilimin Doğasının Boyutları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6C7630-D395-4760-9289-59C8BB7A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Bilimsel bilgi olgusal temellidir</a:t>
            </a:r>
          </a:p>
          <a:p>
            <a:r>
              <a:rPr lang="tr-TR" sz="3200" dirty="0"/>
              <a:t>Yasalar ve teoriler farklı türden bilgilerdir</a:t>
            </a:r>
          </a:p>
          <a:p>
            <a:r>
              <a:rPr lang="tr-TR" sz="3200" dirty="0"/>
              <a:t>Hayal gücü ve yaratıcılık bilimsel bilginin üretilmesinde çok önemlidir.</a:t>
            </a:r>
          </a:p>
          <a:p>
            <a:r>
              <a:rPr lang="tr-TR" sz="3200" dirty="0"/>
              <a:t>Bilimsel bilgi öznellik içerir</a:t>
            </a:r>
          </a:p>
          <a:p>
            <a:r>
              <a:rPr lang="tr-TR" sz="3200" dirty="0"/>
              <a:t>Bilim ve kültür etkileşim halindedir. </a:t>
            </a:r>
          </a:p>
          <a:p>
            <a:r>
              <a:rPr lang="tr-TR" sz="3200" dirty="0"/>
              <a:t>Bilimsel bilgi değişime açıktır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122</Words>
  <Application>Microsoft Office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Bilimin Doğası ve Boyutları </vt:lpstr>
      <vt:lpstr>Bilim Nedir?</vt:lpstr>
      <vt:lpstr>PowerPoint Sunusu</vt:lpstr>
      <vt:lpstr>Bilimin Doğasının Boyutları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Bilimin Doğası ve Boyutları</dc:title>
  <dc:creator>Eren CEYLAN</dc:creator>
  <cp:lastModifiedBy>Eren CEYLAN</cp:lastModifiedBy>
  <cp:revision>2</cp:revision>
  <dcterms:created xsi:type="dcterms:W3CDTF">2020-04-06T13:48:17Z</dcterms:created>
  <dcterms:modified xsi:type="dcterms:W3CDTF">2020-04-06T13:58:35Z</dcterms:modified>
</cp:coreProperties>
</file>