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88" r:id="rId2"/>
    <p:sldId id="289" r:id="rId3"/>
    <p:sldId id="257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910CAE-536E-410B-BF77-DDD35B3F4685}" type="doc">
      <dgm:prSet loTypeId="urn:microsoft.com/office/officeart/2005/8/layout/radial5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A1A8D58B-1FB0-4F1D-8AF7-6847CD206487}">
      <dgm:prSet phldrT="[Metin]" custT="1"/>
      <dgm:spPr/>
      <dgm:t>
        <a:bodyPr/>
        <a:lstStyle/>
        <a:p>
          <a:r>
            <a:rPr lang="tr-TR" sz="1600" dirty="0" smtClean="0"/>
            <a:t>BİBLİYOGRAFİK DENETİM ARAÇLARININ </a:t>
          </a:r>
          <a:br>
            <a:rPr lang="tr-TR" sz="1600" dirty="0" smtClean="0"/>
          </a:br>
          <a:r>
            <a:rPr lang="tr-TR" sz="1600" dirty="0" smtClean="0"/>
            <a:t>KULLANILIRLIK AÇISINDAN DEĞERLENDİRİLMESİ</a:t>
          </a:r>
          <a:endParaRPr lang="tr-TR" sz="1600" dirty="0"/>
        </a:p>
      </dgm:t>
    </dgm:pt>
    <dgm:pt modelId="{3B8124D0-291C-4187-A278-BB4CA6E57648}" type="parTrans" cxnId="{38D3F247-B939-4010-8C50-9441CC03E8A5}">
      <dgm:prSet/>
      <dgm:spPr/>
      <dgm:t>
        <a:bodyPr/>
        <a:lstStyle/>
        <a:p>
          <a:endParaRPr lang="tr-TR" sz="1600"/>
        </a:p>
      </dgm:t>
    </dgm:pt>
    <dgm:pt modelId="{7A6BE137-A9EE-4371-849F-4FBC847AA8D5}" type="sibTrans" cxnId="{38D3F247-B939-4010-8C50-9441CC03E8A5}">
      <dgm:prSet/>
      <dgm:spPr/>
      <dgm:t>
        <a:bodyPr/>
        <a:lstStyle/>
        <a:p>
          <a:endParaRPr lang="tr-TR" sz="1600"/>
        </a:p>
      </dgm:t>
    </dgm:pt>
    <dgm:pt modelId="{3ED5AB90-EFDC-4D9F-ADBC-11E6AB07EFDE}">
      <dgm:prSet phldrT="[Metin]" custT="1"/>
      <dgm:spPr/>
      <dgm:t>
        <a:bodyPr/>
        <a:lstStyle/>
        <a:p>
          <a:r>
            <a:rPr lang="tr-TR" sz="1600" dirty="0" smtClean="0"/>
            <a:t>Tür</a:t>
          </a:r>
          <a:endParaRPr lang="tr-TR" sz="1600" dirty="0"/>
        </a:p>
      </dgm:t>
    </dgm:pt>
    <dgm:pt modelId="{B2B2F042-27AC-411F-8E77-6F83EA371643}" type="parTrans" cxnId="{7F5FC448-5FD0-4968-9EA5-6FB97F25EA36}">
      <dgm:prSet custT="1"/>
      <dgm:spPr/>
      <dgm:t>
        <a:bodyPr/>
        <a:lstStyle/>
        <a:p>
          <a:endParaRPr lang="tr-TR" sz="1600"/>
        </a:p>
      </dgm:t>
    </dgm:pt>
    <dgm:pt modelId="{56F728D7-B2D8-409C-8302-59468E4C32B6}" type="sibTrans" cxnId="{7F5FC448-5FD0-4968-9EA5-6FB97F25EA36}">
      <dgm:prSet/>
      <dgm:spPr/>
      <dgm:t>
        <a:bodyPr/>
        <a:lstStyle/>
        <a:p>
          <a:endParaRPr lang="tr-TR" sz="1600"/>
        </a:p>
      </dgm:t>
    </dgm:pt>
    <dgm:pt modelId="{E2DC8CAB-6C16-4B8C-B98C-DA2852AC5BD1}">
      <dgm:prSet phldrT="[Metin]" custT="1"/>
      <dgm:spPr/>
      <dgm:t>
        <a:bodyPr/>
        <a:lstStyle/>
        <a:p>
          <a:r>
            <a:rPr lang="tr-TR" sz="1600" dirty="0" smtClean="0"/>
            <a:t>Amaç</a:t>
          </a:r>
          <a:endParaRPr lang="tr-TR" sz="1600" dirty="0"/>
        </a:p>
      </dgm:t>
    </dgm:pt>
    <dgm:pt modelId="{6E8C5845-AC45-448D-A381-BD2DC922C03C}" type="parTrans" cxnId="{95FFD96D-CBE1-44E3-8231-948203C93F0A}">
      <dgm:prSet custT="1"/>
      <dgm:spPr/>
      <dgm:t>
        <a:bodyPr/>
        <a:lstStyle/>
        <a:p>
          <a:endParaRPr lang="tr-TR" sz="1600"/>
        </a:p>
      </dgm:t>
    </dgm:pt>
    <dgm:pt modelId="{77964159-ADDE-4B1C-A8C6-134633E07959}" type="sibTrans" cxnId="{95FFD96D-CBE1-44E3-8231-948203C93F0A}">
      <dgm:prSet/>
      <dgm:spPr/>
      <dgm:t>
        <a:bodyPr/>
        <a:lstStyle/>
        <a:p>
          <a:endParaRPr lang="tr-TR" sz="1600"/>
        </a:p>
      </dgm:t>
    </dgm:pt>
    <dgm:pt modelId="{551F8CEA-70D4-460E-AD55-BD9692D9E021}">
      <dgm:prSet phldrT="[Metin]" custT="1"/>
      <dgm:spPr/>
      <dgm:t>
        <a:bodyPr/>
        <a:lstStyle/>
        <a:p>
          <a:r>
            <a:rPr lang="tr-TR" sz="1600" dirty="0" smtClean="0"/>
            <a:t>Kapsam</a:t>
          </a:r>
          <a:endParaRPr lang="tr-TR" sz="1600" dirty="0"/>
        </a:p>
      </dgm:t>
    </dgm:pt>
    <dgm:pt modelId="{C6B27E46-204C-48E4-8689-CE91F4ADA1EE}" type="parTrans" cxnId="{F1140585-7FEB-41A5-AE76-1675C2309706}">
      <dgm:prSet custT="1"/>
      <dgm:spPr/>
      <dgm:t>
        <a:bodyPr/>
        <a:lstStyle/>
        <a:p>
          <a:endParaRPr lang="tr-TR" sz="1600"/>
        </a:p>
      </dgm:t>
    </dgm:pt>
    <dgm:pt modelId="{6DF5D529-9093-4973-A48E-4C10CB01C653}" type="sibTrans" cxnId="{F1140585-7FEB-41A5-AE76-1675C2309706}">
      <dgm:prSet/>
      <dgm:spPr/>
      <dgm:t>
        <a:bodyPr/>
        <a:lstStyle/>
        <a:p>
          <a:endParaRPr lang="tr-TR" sz="1600"/>
        </a:p>
      </dgm:t>
    </dgm:pt>
    <dgm:pt modelId="{5A9E9052-98A2-4E53-AB54-4EB9AC01709F}">
      <dgm:prSet phldrT="[Metin]" custT="1"/>
      <dgm:spPr/>
      <dgm:t>
        <a:bodyPr/>
        <a:lstStyle/>
        <a:p>
          <a:r>
            <a:rPr lang="tr-TR" sz="1600" dirty="0" smtClean="0"/>
            <a:t>Düzen</a:t>
          </a:r>
          <a:endParaRPr lang="tr-TR" sz="1600" dirty="0"/>
        </a:p>
      </dgm:t>
    </dgm:pt>
    <dgm:pt modelId="{2F4F4912-1A7F-4FA2-8FD7-FC3E9DDC2185}" type="parTrans" cxnId="{6F301599-35C7-4A10-B2D7-0E8C6A8DDB61}">
      <dgm:prSet custT="1"/>
      <dgm:spPr/>
      <dgm:t>
        <a:bodyPr/>
        <a:lstStyle/>
        <a:p>
          <a:endParaRPr lang="tr-TR" sz="1600"/>
        </a:p>
      </dgm:t>
    </dgm:pt>
    <dgm:pt modelId="{5CD7B061-2675-43AB-AD63-9B4453271086}" type="sibTrans" cxnId="{6F301599-35C7-4A10-B2D7-0E8C6A8DDB61}">
      <dgm:prSet/>
      <dgm:spPr/>
      <dgm:t>
        <a:bodyPr/>
        <a:lstStyle/>
        <a:p>
          <a:endParaRPr lang="tr-TR" sz="1600"/>
        </a:p>
      </dgm:t>
    </dgm:pt>
    <dgm:pt modelId="{10AB628D-26EF-4C23-B37B-1A7F3941F234}">
      <dgm:prSet phldrT="[Metin]" custT="1"/>
      <dgm:spPr/>
      <dgm:t>
        <a:bodyPr/>
        <a:lstStyle/>
        <a:p>
          <a:r>
            <a:rPr lang="tr-TR" sz="1600" dirty="0" smtClean="0"/>
            <a:t>Bibliyografik Tanımlama</a:t>
          </a:r>
          <a:endParaRPr lang="tr-TR" sz="1600" dirty="0"/>
        </a:p>
      </dgm:t>
    </dgm:pt>
    <dgm:pt modelId="{BBA3991C-B703-4CF9-AFD8-30FF34403813}" type="parTrans" cxnId="{F51D1600-67AE-4FD6-A7E5-1497D3BCC6E8}">
      <dgm:prSet custT="1"/>
      <dgm:spPr/>
      <dgm:t>
        <a:bodyPr/>
        <a:lstStyle/>
        <a:p>
          <a:endParaRPr lang="tr-TR" sz="1600"/>
        </a:p>
      </dgm:t>
    </dgm:pt>
    <dgm:pt modelId="{9FF3D877-6AD4-4827-88BB-C5F9F1E04C75}" type="sibTrans" cxnId="{F51D1600-67AE-4FD6-A7E5-1497D3BCC6E8}">
      <dgm:prSet/>
      <dgm:spPr/>
      <dgm:t>
        <a:bodyPr/>
        <a:lstStyle/>
        <a:p>
          <a:endParaRPr lang="tr-TR" sz="1600"/>
        </a:p>
      </dgm:t>
    </dgm:pt>
    <dgm:pt modelId="{EE8C43C3-533C-42BC-A42B-5D9EAD7099AE}">
      <dgm:prSet phldrT="[Metin]" custT="1"/>
      <dgm:spPr/>
      <dgm:t>
        <a:bodyPr/>
        <a:lstStyle/>
        <a:p>
          <a:r>
            <a:rPr lang="tr-TR" sz="1600" dirty="0" smtClean="0"/>
            <a:t>Özel işaretler</a:t>
          </a:r>
          <a:endParaRPr lang="tr-TR" sz="1600" dirty="0"/>
        </a:p>
      </dgm:t>
    </dgm:pt>
    <dgm:pt modelId="{AEF697A9-3AC8-45AF-BFD8-BD26949FB61E}" type="parTrans" cxnId="{98F51EA1-DCC9-40CB-BEB5-595BEADA352D}">
      <dgm:prSet custT="1"/>
      <dgm:spPr/>
      <dgm:t>
        <a:bodyPr/>
        <a:lstStyle/>
        <a:p>
          <a:endParaRPr lang="tr-TR" sz="1600"/>
        </a:p>
      </dgm:t>
    </dgm:pt>
    <dgm:pt modelId="{6971E561-DFBC-434C-9765-9BD7CF480BB3}" type="sibTrans" cxnId="{98F51EA1-DCC9-40CB-BEB5-595BEADA352D}">
      <dgm:prSet/>
      <dgm:spPr/>
      <dgm:t>
        <a:bodyPr/>
        <a:lstStyle/>
        <a:p>
          <a:endParaRPr lang="tr-TR" sz="1600"/>
        </a:p>
      </dgm:t>
    </dgm:pt>
    <dgm:pt modelId="{69F7B663-6F50-4BA1-B1F8-EFD7807D8CB2}" type="pres">
      <dgm:prSet presAssocID="{B1910CAE-536E-410B-BF77-DDD35B3F468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176E212-6FE6-4F27-B2C4-153D08752B2A}" type="pres">
      <dgm:prSet presAssocID="{A1A8D58B-1FB0-4F1D-8AF7-6847CD206487}" presName="centerShape" presStyleLbl="node0" presStyleIdx="0" presStyleCnt="1" custScaleX="145028" custScaleY="141533"/>
      <dgm:spPr/>
      <dgm:t>
        <a:bodyPr/>
        <a:lstStyle/>
        <a:p>
          <a:endParaRPr lang="tr-TR"/>
        </a:p>
      </dgm:t>
    </dgm:pt>
    <dgm:pt modelId="{B7B4DD10-F007-4A9A-86B7-6E45793BFAA4}" type="pres">
      <dgm:prSet presAssocID="{B2B2F042-27AC-411F-8E77-6F83EA371643}" presName="parTrans" presStyleLbl="sibTrans2D1" presStyleIdx="0" presStyleCnt="6"/>
      <dgm:spPr/>
      <dgm:t>
        <a:bodyPr/>
        <a:lstStyle/>
        <a:p>
          <a:endParaRPr lang="tr-TR"/>
        </a:p>
      </dgm:t>
    </dgm:pt>
    <dgm:pt modelId="{ECF6A255-4404-4569-8446-5BE7E22BC03D}" type="pres">
      <dgm:prSet presAssocID="{B2B2F042-27AC-411F-8E77-6F83EA371643}" presName="connectorText" presStyleLbl="sibTrans2D1" presStyleIdx="0" presStyleCnt="6"/>
      <dgm:spPr/>
      <dgm:t>
        <a:bodyPr/>
        <a:lstStyle/>
        <a:p>
          <a:endParaRPr lang="tr-TR"/>
        </a:p>
      </dgm:t>
    </dgm:pt>
    <dgm:pt modelId="{30BBEC2E-6B6E-4866-9B1C-FD20C7B46B60}" type="pres">
      <dgm:prSet presAssocID="{3ED5AB90-EFDC-4D9F-ADBC-11E6AB07EFD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8D0F73-6834-4CDD-AC48-5310B61F4615}" type="pres">
      <dgm:prSet presAssocID="{6E8C5845-AC45-448D-A381-BD2DC922C03C}" presName="parTrans" presStyleLbl="sibTrans2D1" presStyleIdx="1" presStyleCnt="6"/>
      <dgm:spPr/>
      <dgm:t>
        <a:bodyPr/>
        <a:lstStyle/>
        <a:p>
          <a:endParaRPr lang="tr-TR"/>
        </a:p>
      </dgm:t>
    </dgm:pt>
    <dgm:pt modelId="{8B3F71E0-D102-4618-9381-3BF3DD6AAF53}" type="pres">
      <dgm:prSet presAssocID="{6E8C5845-AC45-448D-A381-BD2DC922C03C}" presName="connectorText" presStyleLbl="sibTrans2D1" presStyleIdx="1" presStyleCnt="6"/>
      <dgm:spPr/>
      <dgm:t>
        <a:bodyPr/>
        <a:lstStyle/>
        <a:p>
          <a:endParaRPr lang="tr-TR"/>
        </a:p>
      </dgm:t>
    </dgm:pt>
    <dgm:pt modelId="{B24C3AFE-E9F4-41FD-84CF-EC46D28AEE7B}" type="pres">
      <dgm:prSet presAssocID="{E2DC8CAB-6C16-4B8C-B98C-DA2852AC5BD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37FC6B-B27D-4760-BC0E-2673BCCE61B2}" type="pres">
      <dgm:prSet presAssocID="{C6B27E46-204C-48E4-8689-CE91F4ADA1EE}" presName="parTrans" presStyleLbl="sibTrans2D1" presStyleIdx="2" presStyleCnt="6"/>
      <dgm:spPr/>
      <dgm:t>
        <a:bodyPr/>
        <a:lstStyle/>
        <a:p>
          <a:endParaRPr lang="tr-TR"/>
        </a:p>
      </dgm:t>
    </dgm:pt>
    <dgm:pt modelId="{192EF2A4-4F04-423F-86AD-7C3C160A1A0A}" type="pres">
      <dgm:prSet presAssocID="{C6B27E46-204C-48E4-8689-CE91F4ADA1EE}" presName="connectorText" presStyleLbl="sibTrans2D1" presStyleIdx="2" presStyleCnt="6"/>
      <dgm:spPr/>
      <dgm:t>
        <a:bodyPr/>
        <a:lstStyle/>
        <a:p>
          <a:endParaRPr lang="tr-TR"/>
        </a:p>
      </dgm:t>
    </dgm:pt>
    <dgm:pt modelId="{66B34D2A-2EAE-44F0-9614-29DDE062E7B5}" type="pres">
      <dgm:prSet presAssocID="{551F8CEA-70D4-460E-AD55-BD9692D9E02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DF5D77-C6DF-4E55-96B2-9B2E81C6B7F1}" type="pres">
      <dgm:prSet presAssocID="{2F4F4912-1A7F-4FA2-8FD7-FC3E9DDC2185}" presName="parTrans" presStyleLbl="sibTrans2D1" presStyleIdx="3" presStyleCnt="6"/>
      <dgm:spPr/>
      <dgm:t>
        <a:bodyPr/>
        <a:lstStyle/>
        <a:p>
          <a:endParaRPr lang="tr-TR"/>
        </a:p>
      </dgm:t>
    </dgm:pt>
    <dgm:pt modelId="{FD3838A2-8036-49BD-A0EF-5BA23027244B}" type="pres">
      <dgm:prSet presAssocID="{2F4F4912-1A7F-4FA2-8FD7-FC3E9DDC2185}" presName="connectorText" presStyleLbl="sibTrans2D1" presStyleIdx="3" presStyleCnt="6"/>
      <dgm:spPr/>
      <dgm:t>
        <a:bodyPr/>
        <a:lstStyle/>
        <a:p>
          <a:endParaRPr lang="tr-TR"/>
        </a:p>
      </dgm:t>
    </dgm:pt>
    <dgm:pt modelId="{FDA3DC1C-4CBA-4D73-A58A-442F7D01E2C4}" type="pres">
      <dgm:prSet presAssocID="{5A9E9052-98A2-4E53-AB54-4EB9AC01709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CE5078-96EB-46E0-9653-BADBA56446A0}" type="pres">
      <dgm:prSet presAssocID="{BBA3991C-B703-4CF9-AFD8-30FF34403813}" presName="parTrans" presStyleLbl="sibTrans2D1" presStyleIdx="4" presStyleCnt="6"/>
      <dgm:spPr/>
      <dgm:t>
        <a:bodyPr/>
        <a:lstStyle/>
        <a:p>
          <a:endParaRPr lang="tr-TR"/>
        </a:p>
      </dgm:t>
    </dgm:pt>
    <dgm:pt modelId="{037D3771-6D4C-4C78-9002-58739FA61C12}" type="pres">
      <dgm:prSet presAssocID="{BBA3991C-B703-4CF9-AFD8-30FF34403813}" presName="connectorText" presStyleLbl="sibTrans2D1" presStyleIdx="4" presStyleCnt="6"/>
      <dgm:spPr/>
      <dgm:t>
        <a:bodyPr/>
        <a:lstStyle/>
        <a:p>
          <a:endParaRPr lang="tr-TR"/>
        </a:p>
      </dgm:t>
    </dgm:pt>
    <dgm:pt modelId="{0396012C-52DF-4D3C-A530-C40D9424CF8D}" type="pres">
      <dgm:prSet presAssocID="{10AB628D-26EF-4C23-B37B-1A7F3941F23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3C0F7B-8252-4792-A67C-E6E41AA9577A}" type="pres">
      <dgm:prSet presAssocID="{AEF697A9-3AC8-45AF-BFD8-BD26949FB61E}" presName="parTrans" presStyleLbl="sibTrans2D1" presStyleIdx="5" presStyleCnt="6"/>
      <dgm:spPr/>
      <dgm:t>
        <a:bodyPr/>
        <a:lstStyle/>
        <a:p>
          <a:endParaRPr lang="tr-TR"/>
        </a:p>
      </dgm:t>
    </dgm:pt>
    <dgm:pt modelId="{36EFF81E-7745-4449-9DA1-57ADAB6C9850}" type="pres">
      <dgm:prSet presAssocID="{AEF697A9-3AC8-45AF-BFD8-BD26949FB61E}" presName="connectorText" presStyleLbl="sibTrans2D1" presStyleIdx="5" presStyleCnt="6"/>
      <dgm:spPr/>
      <dgm:t>
        <a:bodyPr/>
        <a:lstStyle/>
        <a:p>
          <a:endParaRPr lang="tr-TR"/>
        </a:p>
      </dgm:t>
    </dgm:pt>
    <dgm:pt modelId="{061B9848-6C4F-4E9A-8546-A2BE21618583}" type="pres">
      <dgm:prSet presAssocID="{EE8C43C3-533C-42BC-A42B-5D9EAD7099A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D1DAE90-2F28-468E-AAFE-AC5A81FBBBD7}" type="presOf" srcId="{6E8C5845-AC45-448D-A381-BD2DC922C03C}" destId="{498D0F73-6834-4CDD-AC48-5310B61F4615}" srcOrd="0" destOrd="0" presId="urn:microsoft.com/office/officeart/2005/8/layout/radial5"/>
    <dgm:cxn modelId="{2338891F-B367-4766-BC0D-CE068BFFE51A}" type="presOf" srcId="{2F4F4912-1A7F-4FA2-8FD7-FC3E9DDC2185}" destId="{FD3838A2-8036-49BD-A0EF-5BA23027244B}" srcOrd="1" destOrd="0" presId="urn:microsoft.com/office/officeart/2005/8/layout/radial5"/>
    <dgm:cxn modelId="{458B6776-398C-4509-9D62-175FA4BB72B2}" type="presOf" srcId="{C6B27E46-204C-48E4-8689-CE91F4ADA1EE}" destId="{192EF2A4-4F04-423F-86AD-7C3C160A1A0A}" srcOrd="1" destOrd="0" presId="urn:microsoft.com/office/officeart/2005/8/layout/radial5"/>
    <dgm:cxn modelId="{EA0424D9-53E8-4526-B7D9-0461DBD2E2EC}" type="presOf" srcId="{E2DC8CAB-6C16-4B8C-B98C-DA2852AC5BD1}" destId="{B24C3AFE-E9F4-41FD-84CF-EC46D28AEE7B}" srcOrd="0" destOrd="0" presId="urn:microsoft.com/office/officeart/2005/8/layout/radial5"/>
    <dgm:cxn modelId="{B1DD4F8A-D8DB-46DD-BD40-2C6FA55FFBDF}" type="presOf" srcId="{10AB628D-26EF-4C23-B37B-1A7F3941F234}" destId="{0396012C-52DF-4D3C-A530-C40D9424CF8D}" srcOrd="0" destOrd="0" presId="urn:microsoft.com/office/officeart/2005/8/layout/radial5"/>
    <dgm:cxn modelId="{30FD9ED3-B665-4A5F-8644-B3A5D14391A1}" type="presOf" srcId="{AEF697A9-3AC8-45AF-BFD8-BD26949FB61E}" destId="{36EFF81E-7745-4449-9DA1-57ADAB6C9850}" srcOrd="1" destOrd="0" presId="urn:microsoft.com/office/officeart/2005/8/layout/radial5"/>
    <dgm:cxn modelId="{38D3F247-B939-4010-8C50-9441CC03E8A5}" srcId="{B1910CAE-536E-410B-BF77-DDD35B3F4685}" destId="{A1A8D58B-1FB0-4F1D-8AF7-6847CD206487}" srcOrd="0" destOrd="0" parTransId="{3B8124D0-291C-4187-A278-BB4CA6E57648}" sibTransId="{7A6BE137-A9EE-4371-849F-4FBC847AA8D5}"/>
    <dgm:cxn modelId="{F51D1600-67AE-4FD6-A7E5-1497D3BCC6E8}" srcId="{A1A8D58B-1FB0-4F1D-8AF7-6847CD206487}" destId="{10AB628D-26EF-4C23-B37B-1A7F3941F234}" srcOrd="4" destOrd="0" parTransId="{BBA3991C-B703-4CF9-AFD8-30FF34403813}" sibTransId="{9FF3D877-6AD4-4827-88BB-C5F9F1E04C75}"/>
    <dgm:cxn modelId="{F38F17C3-1BFE-40A3-8C6D-02B3B3154C76}" type="presOf" srcId="{5A9E9052-98A2-4E53-AB54-4EB9AC01709F}" destId="{FDA3DC1C-4CBA-4D73-A58A-442F7D01E2C4}" srcOrd="0" destOrd="0" presId="urn:microsoft.com/office/officeart/2005/8/layout/radial5"/>
    <dgm:cxn modelId="{95FFD96D-CBE1-44E3-8231-948203C93F0A}" srcId="{A1A8D58B-1FB0-4F1D-8AF7-6847CD206487}" destId="{E2DC8CAB-6C16-4B8C-B98C-DA2852AC5BD1}" srcOrd="1" destOrd="0" parTransId="{6E8C5845-AC45-448D-A381-BD2DC922C03C}" sibTransId="{77964159-ADDE-4B1C-A8C6-134633E07959}"/>
    <dgm:cxn modelId="{CFA53D73-254A-4F6F-BD4E-050F7A33F1F6}" type="presOf" srcId="{6E8C5845-AC45-448D-A381-BD2DC922C03C}" destId="{8B3F71E0-D102-4618-9381-3BF3DD6AAF53}" srcOrd="1" destOrd="0" presId="urn:microsoft.com/office/officeart/2005/8/layout/radial5"/>
    <dgm:cxn modelId="{59E52639-E328-472E-A236-2E1E3ADD4A85}" type="presOf" srcId="{B2B2F042-27AC-411F-8E77-6F83EA371643}" destId="{ECF6A255-4404-4569-8446-5BE7E22BC03D}" srcOrd="1" destOrd="0" presId="urn:microsoft.com/office/officeart/2005/8/layout/radial5"/>
    <dgm:cxn modelId="{E613E347-3418-4A15-BBB2-BCEA533EBA73}" type="presOf" srcId="{B2B2F042-27AC-411F-8E77-6F83EA371643}" destId="{B7B4DD10-F007-4A9A-86B7-6E45793BFAA4}" srcOrd="0" destOrd="0" presId="urn:microsoft.com/office/officeart/2005/8/layout/radial5"/>
    <dgm:cxn modelId="{F1140585-7FEB-41A5-AE76-1675C2309706}" srcId="{A1A8D58B-1FB0-4F1D-8AF7-6847CD206487}" destId="{551F8CEA-70D4-460E-AD55-BD9692D9E021}" srcOrd="2" destOrd="0" parTransId="{C6B27E46-204C-48E4-8689-CE91F4ADA1EE}" sibTransId="{6DF5D529-9093-4973-A48E-4C10CB01C653}"/>
    <dgm:cxn modelId="{48246579-D4C3-4423-B2CE-113FEFCF0D8D}" type="presOf" srcId="{BBA3991C-B703-4CF9-AFD8-30FF34403813}" destId="{037D3771-6D4C-4C78-9002-58739FA61C12}" srcOrd="1" destOrd="0" presId="urn:microsoft.com/office/officeart/2005/8/layout/radial5"/>
    <dgm:cxn modelId="{680667DF-4AB6-436C-911A-BDC69569D78A}" type="presOf" srcId="{3ED5AB90-EFDC-4D9F-ADBC-11E6AB07EFDE}" destId="{30BBEC2E-6B6E-4866-9B1C-FD20C7B46B60}" srcOrd="0" destOrd="0" presId="urn:microsoft.com/office/officeart/2005/8/layout/radial5"/>
    <dgm:cxn modelId="{26856076-7006-44D3-BCE0-4955E9A36BA0}" type="presOf" srcId="{B1910CAE-536E-410B-BF77-DDD35B3F4685}" destId="{69F7B663-6F50-4BA1-B1F8-EFD7807D8CB2}" srcOrd="0" destOrd="0" presId="urn:microsoft.com/office/officeart/2005/8/layout/radial5"/>
    <dgm:cxn modelId="{7F5FC448-5FD0-4968-9EA5-6FB97F25EA36}" srcId="{A1A8D58B-1FB0-4F1D-8AF7-6847CD206487}" destId="{3ED5AB90-EFDC-4D9F-ADBC-11E6AB07EFDE}" srcOrd="0" destOrd="0" parTransId="{B2B2F042-27AC-411F-8E77-6F83EA371643}" sibTransId="{56F728D7-B2D8-409C-8302-59468E4C32B6}"/>
    <dgm:cxn modelId="{6F301599-35C7-4A10-B2D7-0E8C6A8DDB61}" srcId="{A1A8D58B-1FB0-4F1D-8AF7-6847CD206487}" destId="{5A9E9052-98A2-4E53-AB54-4EB9AC01709F}" srcOrd="3" destOrd="0" parTransId="{2F4F4912-1A7F-4FA2-8FD7-FC3E9DDC2185}" sibTransId="{5CD7B061-2675-43AB-AD63-9B4453271086}"/>
    <dgm:cxn modelId="{E2E0C3B7-2C01-42CA-B858-480773314AB7}" type="presOf" srcId="{2F4F4912-1A7F-4FA2-8FD7-FC3E9DDC2185}" destId="{6ADF5D77-C6DF-4E55-96B2-9B2E81C6B7F1}" srcOrd="0" destOrd="0" presId="urn:microsoft.com/office/officeart/2005/8/layout/radial5"/>
    <dgm:cxn modelId="{B0134DD3-FE70-4C81-95D7-A8357001D246}" type="presOf" srcId="{C6B27E46-204C-48E4-8689-CE91F4ADA1EE}" destId="{6E37FC6B-B27D-4760-BC0E-2673BCCE61B2}" srcOrd="0" destOrd="0" presId="urn:microsoft.com/office/officeart/2005/8/layout/radial5"/>
    <dgm:cxn modelId="{476AC3F7-A2E9-4141-861D-0FB0913CE69F}" type="presOf" srcId="{BBA3991C-B703-4CF9-AFD8-30FF34403813}" destId="{A9CE5078-96EB-46E0-9653-BADBA56446A0}" srcOrd="0" destOrd="0" presId="urn:microsoft.com/office/officeart/2005/8/layout/radial5"/>
    <dgm:cxn modelId="{7DD9A498-D38F-4A7F-A51C-B73D7CE4A995}" type="presOf" srcId="{A1A8D58B-1FB0-4F1D-8AF7-6847CD206487}" destId="{3176E212-6FE6-4F27-B2C4-153D08752B2A}" srcOrd="0" destOrd="0" presId="urn:microsoft.com/office/officeart/2005/8/layout/radial5"/>
    <dgm:cxn modelId="{4424695B-EE8C-48FA-8F1E-FCA9B1A8C0F4}" type="presOf" srcId="{EE8C43C3-533C-42BC-A42B-5D9EAD7099AE}" destId="{061B9848-6C4F-4E9A-8546-A2BE21618583}" srcOrd="0" destOrd="0" presId="urn:microsoft.com/office/officeart/2005/8/layout/radial5"/>
    <dgm:cxn modelId="{98F51EA1-DCC9-40CB-BEB5-595BEADA352D}" srcId="{A1A8D58B-1FB0-4F1D-8AF7-6847CD206487}" destId="{EE8C43C3-533C-42BC-A42B-5D9EAD7099AE}" srcOrd="5" destOrd="0" parTransId="{AEF697A9-3AC8-45AF-BFD8-BD26949FB61E}" sibTransId="{6971E561-DFBC-434C-9765-9BD7CF480BB3}"/>
    <dgm:cxn modelId="{233385A2-3E8A-4CDD-AA79-B59CFB828764}" type="presOf" srcId="{551F8CEA-70D4-460E-AD55-BD9692D9E021}" destId="{66B34D2A-2EAE-44F0-9614-29DDE062E7B5}" srcOrd="0" destOrd="0" presId="urn:microsoft.com/office/officeart/2005/8/layout/radial5"/>
    <dgm:cxn modelId="{CDCF82A2-5233-463B-A2D5-13E20B688E7C}" type="presOf" srcId="{AEF697A9-3AC8-45AF-BFD8-BD26949FB61E}" destId="{913C0F7B-8252-4792-A67C-E6E41AA9577A}" srcOrd="0" destOrd="0" presId="urn:microsoft.com/office/officeart/2005/8/layout/radial5"/>
    <dgm:cxn modelId="{B6E3AA1F-1E26-4AB1-B22A-5D4180C6CE81}" type="presParOf" srcId="{69F7B663-6F50-4BA1-B1F8-EFD7807D8CB2}" destId="{3176E212-6FE6-4F27-B2C4-153D08752B2A}" srcOrd="0" destOrd="0" presId="urn:microsoft.com/office/officeart/2005/8/layout/radial5"/>
    <dgm:cxn modelId="{07AB9060-EBAF-4F76-B2EB-0B31377E212B}" type="presParOf" srcId="{69F7B663-6F50-4BA1-B1F8-EFD7807D8CB2}" destId="{B7B4DD10-F007-4A9A-86B7-6E45793BFAA4}" srcOrd="1" destOrd="0" presId="urn:microsoft.com/office/officeart/2005/8/layout/radial5"/>
    <dgm:cxn modelId="{32D88736-8BB6-497F-80BE-25F5684B90C8}" type="presParOf" srcId="{B7B4DD10-F007-4A9A-86B7-6E45793BFAA4}" destId="{ECF6A255-4404-4569-8446-5BE7E22BC03D}" srcOrd="0" destOrd="0" presId="urn:microsoft.com/office/officeart/2005/8/layout/radial5"/>
    <dgm:cxn modelId="{86166B6B-5B9B-42AD-B498-1867354786E0}" type="presParOf" srcId="{69F7B663-6F50-4BA1-B1F8-EFD7807D8CB2}" destId="{30BBEC2E-6B6E-4866-9B1C-FD20C7B46B60}" srcOrd="2" destOrd="0" presId="urn:microsoft.com/office/officeart/2005/8/layout/radial5"/>
    <dgm:cxn modelId="{433F551A-92F1-427A-8996-9C531B70E8C9}" type="presParOf" srcId="{69F7B663-6F50-4BA1-B1F8-EFD7807D8CB2}" destId="{498D0F73-6834-4CDD-AC48-5310B61F4615}" srcOrd="3" destOrd="0" presId="urn:microsoft.com/office/officeart/2005/8/layout/radial5"/>
    <dgm:cxn modelId="{E83D4BA7-9940-4B81-B64E-05F8FBA3FE84}" type="presParOf" srcId="{498D0F73-6834-4CDD-AC48-5310B61F4615}" destId="{8B3F71E0-D102-4618-9381-3BF3DD6AAF53}" srcOrd="0" destOrd="0" presId="urn:microsoft.com/office/officeart/2005/8/layout/radial5"/>
    <dgm:cxn modelId="{634A928E-9EDA-41CA-A112-92B00AE78830}" type="presParOf" srcId="{69F7B663-6F50-4BA1-B1F8-EFD7807D8CB2}" destId="{B24C3AFE-E9F4-41FD-84CF-EC46D28AEE7B}" srcOrd="4" destOrd="0" presId="urn:microsoft.com/office/officeart/2005/8/layout/radial5"/>
    <dgm:cxn modelId="{FFD34499-2B98-406A-932B-2658C6565979}" type="presParOf" srcId="{69F7B663-6F50-4BA1-B1F8-EFD7807D8CB2}" destId="{6E37FC6B-B27D-4760-BC0E-2673BCCE61B2}" srcOrd="5" destOrd="0" presId="urn:microsoft.com/office/officeart/2005/8/layout/radial5"/>
    <dgm:cxn modelId="{2460F747-B71D-44DD-A725-F67916736C5F}" type="presParOf" srcId="{6E37FC6B-B27D-4760-BC0E-2673BCCE61B2}" destId="{192EF2A4-4F04-423F-86AD-7C3C160A1A0A}" srcOrd="0" destOrd="0" presId="urn:microsoft.com/office/officeart/2005/8/layout/radial5"/>
    <dgm:cxn modelId="{00258F84-F22B-4804-B1BB-573788F2FDCE}" type="presParOf" srcId="{69F7B663-6F50-4BA1-B1F8-EFD7807D8CB2}" destId="{66B34D2A-2EAE-44F0-9614-29DDE062E7B5}" srcOrd="6" destOrd="0" presId="urn:microsoft.com/office/officeart/2005/8/layout/radial5"/>
    <dgm:cxn modelId="{F484C595-BBC9-4FF4-B984-F4B33D194440}" type="presParOf" srcId="{69F7B663-6F50-4BA1-B1F8-EFD7807D8CB2}" destId="{6ADF5D77-C6DF-4E55-96B2-9B2E81C6B7F1}" srcOrd="7" destOrd="0" presId="urn:microsoft.com/office/officeart/2005/8/layout/radial5"/>
    <dgm:cxn modelId="{0D414B4B-325E-499B-B929-F87B37895C65}" type="presParOf" srcId="{6ADF5D77-C6DF-4E55-96B2-9B2E81C6B7F1}" destId="{FD3838A2-8036-49BD-A0EF-5BA23027244B}" srcOrd="0" destOrd="0" presId="urn:microsoft.com/office/officeart/2005/8/layout/radial5"/>
    <dgm:cxn modelId="{D105275C-7D05-481E-887C-C9C94723E3F6}" type="presParOf" srcId="{69F7B663-6F50-4BA1-B1F8-EFD7807D8CB2}" destId="{FDA3DC1C-4CBA-4D73-A58A-442F7D01E2C4}" srcOrd="8" destOrd="0" presId="urn:microsoft.com/office/officeart/2005/8/layout/radial5"/>
    <dgm:cxn modelId="{752F974D-FC41-498E-91F0-59ED39FDD38D}" type="presParOf" srcId="{69F7B663-6F50-4BA1-B1F8-EFD7807D8CB2}" destId="{A9CE5078-96EB-46E0-9653-BADBA56446A0}" srcOrd="9" destOrd="0" presId="urn:microsoft.com/office/officeart/2005/8/layout/radial5"/>
    <dgm:cxn modelId="{7F5F5693-6B6A-449F-AB36-AE74476A22A7}" type="presParOf" srcId="{A9CE5078-96EB-46E0-9653-BADBA56446A0}" destId="{037D3771-6D4C-4C78-9002-58739FA61C12}" srcOrd="0" destOrd="0" presId="urn:microsoft.com/office/officeart/2005/8/layout/radial5"/>
    <dgm:cxn modelId="{94C427C6-6A97-488C-A1C4-4F613FFC2E53}" type="presParOf" srcId="{69F7B663-6F50-4BA1-B1F8-EFD7807D8CB2}" destId="{0396012C-52DF-4D3C-A530-C40D9424CF8D}" srcOrd="10" destOrd="0" presId="urn:microsoft.com/office/officeart/2005/8/layout/radial5"/>
    <dgm:cxn modelId="{170A0503-2DCD-41A8-A1A0-DEFFFDE91271}" type="presParOf" srcId="{69F7B663-6F50-4BA1-B1F8-EFD7807D8CB2}" destId="{913C0F7B-8252-4792-A67C-E6E41AA9577A}" srcOrd="11" destOrd="0" presId="urn:microsoft.com/office/officeart/2005/8/layout/radial5"/>
    <dgm:cxn modelId="{84F5A6C1-167D-4842-A36A-5D10F7B7D62D}" type="presParOf" srcId="{913C0F7B-8252-4792-A67C-E6E41AA9577A}" destId="{36EFF81E-7745-4449-9DA1-57ADAB6C9850}" srcOrd="0" destOrd="0" presId="urn:microsoft.com/office/officeart/2005/8/layout/radial5"/>
    <dgm:cxn modelId="{6A9E6CAF-0B57-4623-B1DD-14F889F35225}" type="presParOf" srcId="{69F7B663-6F50-4BA1-B1F8-EFD7807D8CB2}" destId="{061B9848-6C4F-4E9A-8546-A2BE21618583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4233F5-DDC6-4251-9F90-B0432C5F60A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1294D14E-1FCC-47CD-AD8A-F648A17BAA9D}">
      <dgm:prSet phldrT="[Metin]"/>
      <dgm:spPr/>
      <dgm:t>
        <a:bodyPr/>
        <a:lstStyle/>
        <a:p>
          <a:r>
            <a:rPr lang="tr-TR" dirty="0" smtClean="0"/>
            <a:t>Kullanıcı açısından</a:t>
          </a:r>
          <a:endParaRPr lang="tr-TR" dirty="0"/>
        </a:p>
      </dgm:t>
    </dgm:pt>
    <dgm:pt modelId="{730F23CA-6A8D-4E13-B662-A39E99534EAA}" type="parTrans" cxnId="{508DACAF-9592-43B3-B267-628AC5413707}">
      <dgm:prSet/>
      <dgm:spPr/>
      <dgm:t>
        <a:bodyPr/>
        <a:lstStyle/>
        <a:p>
          <a:endParaRPr lang="tr-TR"/>
        </a:p>
      </dgm:t>
    </dgm:pt>
    <dgm:pt modelId="{49D00528-A860-4152-9AB7-CD810A0BBB73}" type="sibTrans" cxnId="{508DACAF-9592-43B3-B267-628AC5413707}">
      <dgm:prSet/>
      <dgm:spPr/>
      <dgm:t>
        <a:bodyPr/>
        <a:lstStyle/>
        <a:p>
          <a:endParaRPr lang="tr-TR"/>
        </a:p>
      </dgm:t>
    </dgm:pt>
    <dgm:pt modelId="{DB45E335-9555-42D9-9455-2A35EB3D31C2}">
      <dgm:prSet phldrT="[Metin]"/>
      <dgm:spPr/>
      <dgm:t>
        <a:bodyPr/>
        <a:lstStyle/>
        <a:p>
          <a:r>
            <a:rPr lang="tr-TR" dirty="0" smtClean="0"/>
            <a:t>Bilgi uzmanı açısından</a:t>
          </a:r>
          <a:endParaRPr lang="tr-TR" dirty="0"/>
        </a:p>
      </dgm:t>
    </dgm:pt>
    <dgm:pt modelId="{B6A21534-A78A-44DB-9812-61C7C4FB0687}" type="parTrans" cxnId="{58D3A15B-3A9D-4948-A8DA-E803CABF95C3}">
      <dgm:prSet/>
      <dgm:spPr/>
      <dgm:t>
        <a:bodyPr/>
        <a:lstStyle/>
        <a:p>
          <a:endParaRPr lang="tr-TR"/>
        </a:p>
      </dgm:t>
    </dgm:pt>
    <dgm:pt modelId="{CE2008C9-A429-4306-BA9A-5B73DAEDDB63}" type="sibTrans" cxnId="{58D3A15B-3A9D-4948-A8DA-E803CABF95C3}">
      <dgm:prSet/>
      <dgm:spPr/>
      <dgm:t>
        <a:bodyPr/>
        <a:lstStyle/>
        <a:p>
          <a:endParaRPr lang="tr-TR"/>
        </a:p>
      </dgm:t>
    </dgm:pt>
    <dgm:pt modelId="{82FE5F4E-8CF0-40BE-B8DC-2D8712D8013E}" type="pres">
      <dgm:prSet presAssocID="{634233F5-DDC6-4251-9F90-B0432C5F60A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E43D9388-EB41-4E8A-A4AC-D7B407680506}" type="pres">
      <dgm:prSet presAssocID="{634233F5-DDC6-4251-9F90-B0432C5F60A3}" presName="Name1" presStyleCnt="0"/>
      <dgm:spPr/>
    </dgm:pt>
    <dgm:pt modelId="{46A0A7D5-9D0C-4912-A439-86521BCDF821}" type="pres">
      <dgm:prSet presAssocID="{634233F5-DDC6-4251-9F90-B0432C5F60A3}" presName="cycle" presStyleCnt="0"/>
      <dgm:spPr/>
    </dgm:pt>
    <dgm:pt modelId="{1548710F-8CEA-4BB1-81BD-CEB45F3FB79C}" type="pres">
      <dgm:prSet presAssocID="{634233F5-DDC6-4251-9F90-B0432C5F60A3}" presName="srcNode" presStyleLbl="node1" presStyleIdx="0" presStyleCnt="2"/>
      <dgm:spPr/>
    </dgm:pt>
    <dgm:pt modelId="{89D9056E-144B-4053-99BC-D2811A1BC25D}" type="pres">
      <dgm:prSet presAssocID="{634233F5-DDC6-4251-9F90-B0432C5F60A3}" presName="conn" presStyleLbl="parChTrans1D2" presStyleIdx="0" presStyleCnt="1"/>
      <dgm:spPr/>
      <dgm:t>
        <a:bodyPr/>
        <a:lstStyle/>
        <a:p>
          <a:endParaRPr lang="tr-TR"/>
        </a:p>
      </dgm:t>
    </dgm:pt>
    <dgm:pt modelId="{8D52E98B-E6FC-4096-BBE6-A983CAFE6863}" type="pres">
      <dgm:prSet presAssocID="{634233F5-DDC6-4251-9F90-B0432C5F60A3}" presName="extraNode" presStyleLbl="node1" presStyleIdx="0" presStyleCnt="2"/>
      <dgm:spPr/>
    </dgm:pt>
    <dgm:pt modelId="{9AD1220F-D62D-4ED7-8346-2DD584AC53BA}" type="pres">
      <dgm:prSet presAssocID="{634233F5-DDC6-4251-9F90-B0432C5F60A3}" presName="dstNode" presStyleLbl="node1" presStyleIdx="0" presStyleCnt="2"/>
      <dgm:spPr/>
    </dgm:pt>
    <dgm:pt modelId="{AF4116C0-A325-4C39-8F50-44D47101F3C6}" type="pres">
      <dgm:prSet presAssocID="{1294D14E-1FCC-47CD-AD8A-F648A17BAA9D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F02952-ADCF-4CEF-B692-4FE4708C41AF}" type="pres">
      <dgm:prSet presAssocID="{1294D14E-1FCC-47CD-AD8A-F648A17BAA9D}" presName="accent_1" presStyleCnt="0"/>
      <dgm:spPr/>
    </dgm:pt>
    <dgm:pt modelId="{A81026F0-D836-4D2F-AB87-859CE60E59D6}" type="pres">
      <dgm:prSet presAssocID="{1294D14E-1FCC-47CD-AD8A-F648A17BAA9D}" presName="accentRepeatNode" presStyleLbl="solidFgAcc1" presStyleIdx="0" presStyleCnt="2"/>
      <dgm:spPr/>
    </dgm:pt>
    <dgm:pt modelId="{32420A2E-D99E-4657-9A78-499D4823EF09}" type="pres">
      <dgm:prSet presAssocID="{DB45E335-9555-42D9-9455-2A35EB3D31C2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9D42F0-5684-41EC-B44C-158805BACDF1}" type="pres">
      <dgm:prSet presAssocID="{DB45E335-9555-42D9-9455-2A35EB3D31C2}" presName="accent_2" presStyleCnt="0"/>
      <dgm:spPr/>
    </dgm:pt>
    <dgm:pt modelId="{6F7A802A-2894-4D15-A51A-9908909E0F62}" type="pres">
      <dgm:prSet presAssocID="{DB45E335-9555-42D9-9455-2A35EB3D31C2}" presName="accentRepeatNode" presStyleLbl="solidFgAcc1" presStyleIdx="1" presStyleCnt="2"/>
      <dgm:spPr/>
    </dgm:pt>
  </dgm:ptLst>
  <dgm:cxnLst>
    <dgm:cxn modelId="{508DACAF-9592-43B3-B267-628AC5413707}" srcId="{634233F5-DDC6-4251-9F90-B0432C5F60A3}" destId="{1294D14E-1FCC-47CD-AD8A-F648A17BAA9D}" srcOrd="0" destOrd="0" parTransId="{730F23CA-6A8D-4E13-B662-A39E99534EAA}" sibTransId="{49D00528-A860-4152-9AB7-CD810A0BBB73}"/>
    <dgm:cxn modelId="{B04BCB97-0222-488E-9430-E516E336FBA3}" type="presOf" srcId="{634233F5-DDC6-4251-9F90-B0432C5F60A3}" destId="{82FE5F4E-8CF0-40BE-B8DC-2D8712D8013E}" srcOrd="0" destOrd="0" presId="urn:microsoft.com/office/officeart/2008/layout/VerticalCurvedList"/>
    <dgm:cxn modelId="{24477479-7D49-4AFF-B7D2-29C50DBF13E5}" type="presOf" srcId="{DB45E335-9555-42D9-9455-2A35EB3D31C2}" destId="{32420A2E-D99E-4657-9A78-499D4823EF09}" srcOrd="0" destOrd="0" presId="urn:microsoft.com/office/officeart/2008/layout/VerticalCurvedList"/>
    <dgm:cxn modelId="{7B555FFE-7073-4609-8752-1321D6158F1D}" type="presOf" srcId="{1294D14E-1FCC-47CD-AD8A-F648A17BAA9D}" destId="{AF4116C0-A325-4C39-8F50-44D47101F3C6}" srcOrd="0" destOrd="0" presId="urn:microsoft.com/office/officeart/2008/layout/VerticalCurvedList"/>
    <dgm:cxn modelId="{82264041-34DE-41B2-8938-656C5973BC31}" type="presOf" srcId="{49D00528-A860-4152-9AB7-CD810A0BBB73}" destId="{89D9056E-144B-4053-99BC-D2811A1BC25D}" srcOrd="0" destOrd="0" presId="urn:microsoft.com/office/officeart/2008/layout/VerticalCurvedList"/>
    <dgm:cxn modelId="{58D3A15B-3A9D-4948-A8DA-E803CABF95C3}" srcId="{634233F5-DDC6-4251-9F90-B0432C5F60A3}" destId="{DB45E335-9555-42D9-9455-2A35EB3D31C2}" srcOrd="1" destOrd="0" parTransId="{B6A21534-A78A-44DB-9812-61C7C4FB0687}" sibTransId="{CE2008C9-A429-4306-BA9A-5B73DAEDDB63}"/>
    <dgm:cxn modelId="{C22491B9-E852-43F0-BB76-9DB25A32C19A}" type="presParOf" srcId="{82FE5F4E-8CF0-40BE-B8DC-2D8712D8013E}" destId="{E43D9388-EB41-4E8A-A4AC-D7B407680506}" srcOrd="0" destOrd="0" presId="urn:microsoft.com/office/officeart/2008/layout/VerticalCurvedList"/>
    <dgm:cxn modelId="{6ED0BC47-2E9B-4158-A899-EED1C121A153}" type="presParOf" srcId="{E43D9388-EB41-4E8A-A4AC-D7B407680506}" destId="{46A0A7D5-9D0C-4912-A439-86521BCDF821}" srcOrd="0" destOrd="0" presId="urn:microsoft.com/office/officeart/2008/layout/VerticalCurvedList"/>
    <dgm:cxn modelId="{323A8E19-4EBE-4424-A9E1-90A72AEE970C}" type="presParOf" srcId="{46A0A7D5-9D0C-4912-A439-86521BCDF821}" destId="{1548710F-8CEA-4BB1-81BD-CEB45F3FB79C}" srcOrd="0" destOrd="0" presId="urn:microsoft.com/office/officeart/2008/layout/VerticalCurvedList"/>
    <dgm:cxn modelId="{1D44E8AC-3029-45D2-9C15-3F1BC4692078}" type="presParOf" srcId="{46A0A7D5-9D0C-4912-A439-86521BCDF821}" destId="{89D9056E-144B-4053-99BC-D2811A1BC25D}" srcOrd="1" destOrd="0" presId="urn:microsoft.com/office/officeart/2008/layout/VerticalCurvedList"/>
    <dgm:cxn modelId="{6A621777-8083-42A5-B777-4146E09E0B21}" type="presParOf" srcId="{46A0A7D5-9D0C-4912-A439-86521BCDF821}" destId="{8D52E98B-E6FC-4096-BBE6-A983CAFE6863}" srcOrd="2" destOrd="0" presId="urn:microsoft.com/office/officeart/2008/layout/VerticalCurvedList"/>
    <dgm:cxn modelId="{A814DCC4-4E77-4E0D-A326-419EFAF3B16D}" type="presParOf" srcId="{46A0A7D5-9D0C-4912-A439-86521BCDF821}" destId="{9AD1220F-D62D-4ED7-8346-2DD584AC53BA}" srcOrd="3" destOrd="0" presId="urn:microsoft.com/office/officeart/2008/layout/VerticalCurvedList"/>
    <dgm:cxn modelId="{F611AD45-D378-40E1-8E37-601E1DF62737}" type="presParOf" srcId="{E43D9388-EB41-4E8A-A4AC-D7B407680506}" destId="{AF4116C0-A325-4C39-8F50-44D47101F3C6}" srcOrd="1" destOrd="0" presId="urn:microsoft.com/office/officeart/2008/layout/VerticalCurvedList"/>
    <dgm:cxn modelId="{8936F7F1-3966-45CA-89B0-9B929CF32DC6}" type="presParOf" srcId="{E43D9388-EB41-4E8A-A4AC-D7B407680506}" destId="{A2F02952-ADCF-4CEF-B692-4FE4708C41AF}" srcOrd="2" destOrd="0" presId="urn:microsoft.com/office/officeart/2008/layout/VerticalCurvedList"/>
    <dgm:cxn modelId="{50C9D2DA-C8BA-41AC-8BBA-B0A78EF0949C}" type="presParOf" srcId="{A2F02952-ADCF-4CEF-B692-4FE4708C41AF}" destId="{A81026F0-D836-4D2F-AB87-859CE60E59D6}" srcOrd="0" destOrd="0" presId="urn:microsoft.com/office/officeart/2008/layout/VerticalCurvedList"/>
    <dgm:cxn modelId="{C8B6D4A6-FECB-45BB-B854-F68D22D701D2}" type="presParOf" srcId="{E43D9388-EB41-4E8A-A4AC-D7B407680506}" destId="{32420A2E-D99E-4657-9A78-499D4823EF09}" srcOrd="3" destOrd="0" presId="urn:microsoft.com/office/officeart/2008/layout/VerticalCurvedList"/>
    <dgm:cxn modelId="{4E0B7159-6650-4E1D-909E-4A2389D9BCF7}" type="presParOf" srcId="{E43D9388-EB41-4E8A-A4AC-D7B407680506}" destId="{3A9D42F0-5684-41EC-B44C-158805BACDF1}" srcOrd="4" destOrd="0" presId="urn:microsoft.com/office/officeart/2008/layout/VerticalCurvedList"/>
    <dgm:cxn modelId="{4830051A-AFC6-4E0A-92BA-E283A63C636D}" type="presParOf" srcId="{3A9D42F0-5684-41EC-B44C-158805BACDF1}" destId="{6F7A802A-2894-4D15-A51A-9908909E0F6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4233F5-DDC6-4251-9F90-B0432C5F60A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1294D14E-1FCC-47CD-AD8A-F648A17BAA9D}">
      <dgm:prSet phldrT="[Metin]"/>
      <dgm:spPr/>
      <dgm:t>
        <a:bodyPr/>
        <a:lstStyle/>
        <a:p>
          <a:r>
            <a:rPr lang="tr-TR" dirty="0" smtClean="0"/>
            <a:t>Bilgi erişim sisteminin türü</a:t>
          </a:r>
          <a:endParaRPr lang="tr-TR" dirty="0"/>
        </a:p>
      </dgm:t>
    </dgm:pt>
    <dgm:pt modelId="{730F23CA-6A8D-4E13-B662-A39E99534EAA}" type="parTrans" cxnId="{508DACAF-9592-43B3-B267-628AC5413707}">
      <dgm:prSet/>
      <dgm:spPr/>
      <dgm:t>
        <a:bodyPr/>
        <a:lstStyle/>
        <a:p>
          <a:endParaRPr lang="tr-TR"/>
        </a:p>
      </dgm:t>
    </dgm:pt>
    <dgm:pt modelId="{49D00528-A860-4152-9AB7-CD810A0BBB73}" type="sibTrans" cxnId="{508DACAF-9592-43B3-B267-628AC5413707}">
      <dgm:prSet/>
      <dgm:spPr/>
      <dgm:t>
        <a:bodyPr/>
        <a:lstStyle/>
        <a:p>
          <a:endParaRPr lang="tr-TR"/>
        </a:p>
      </dgm:t>
    </dgm:pt>
    <dgm:pt modelId="{DB45E335-9555-42D9-9455-2A35EB3D31C2}">
      <dgm:prSet phldrT="[Metin]"/>
      <dgm:spPr/>
      <dgm:t>
        <a:bodyPr/>
        <a:lstStyle/>
        <a:p>
          <a:r>
            <a:rPr lang="tr-TR" dirty="0" smtClean="0"/>
            <a:t>ya da 	</a:t>
          </a:r>
          <a:endParaRPr lang="tr-TR" dirty="0"/>
        </a:p>
      </dgm:t>
    </dgm:pt>
    <dgm:pt modelId="{B6A21534-A78A-44DB-9812-61C7C4FB0687}" type="parTrans" cxnId="{58D3A15B-3A9D-4948-A8DA-E803CABF95C3}">
      <dgm:prSet/>
      <dgm:spPr/>
      <dgm:t>
        <a:bodyPr/>
        <a:lstStyle/>
        <a:p>
          <a:endParaRPr lang="tr-TR"/>
        </a:p>
      </dgm:t>
    </dgm:pt>
    <dgm:pt modelId="{CE2008C9-A429-4306-BA9A-5B73DAEDDB63}" type="sibTrans" cxnId="{58D3A15B-3A9D-4948-A8DA-E803CABF95C3}">
      <dgm:prSet/>
      <dgm:spPr/>
      <dgm:t>
        <a:bodyPr/>
        <a:lstStyle/>
        <a:p>
          <a:endParaRPr lang="tr-TR"/>
        </a:p>
      </dgm:t>
    </dgm:pt>
    <dgm:pt modelId="{E5A9E1FF-E653-4A50-8444-9F7304976823}">
      <dgm:prSet phldrT="[Metin]"/>
      <dgm:spPr/>
      <dgm:t>
        <a:bodyPr/>
        <a:lstStyle/>
        <a:p>
          <a:r>
            <a:rPr lang="tr-TR" dirty="0" smtClean="0"/>
            <a:t>Bibliyografik kaynağın türü</a:t>
          </a:r>
          <a:endParaRPr lang="tr-TR" dirty="0"/>
        </a:p>
      </dgm:t>
    </dgm:pt>
    <dgm:pt modelId="{DC5A1DD2-B828-4D7B-B3FA-CAF0175A6A81}" type="parTrans" cxnId="{5DD71533-EFCE-419D-9E15-237A93246F9D}">
      <dgm:prSet/>
      <dgm:spPr/>
      <dgm:t>
        <a:bodyPr/>
        <a:lstStyle/>
        <a:p>
          <a:endParaRPr lang="tr-TR"/>
        </a:p>
      </dgm:t>
    </dgm:pt>
    <dgm:pt modelId="{623CE3C7-DE35-4E72-A5E5-0DB384DED75A}" type="sibTrans" cxnId="{5DD71533-EFCE-419D-9E15-237A93246F9D}">
      <dgm:prSet/>
      <dgm:spPr/>
      <dgm:t>
        <a:bodyPr/>
        <a:lstStyle/>
        <a:p>
          <a:endParaRPr lang="tr-TR"/>
        </a:p>
      </dgm:t>
    </dgm:pt>
    <dgm:pt modelId="{82FE5F4E-8CF0-40BE-B8DC-2D8712D8013E}" type="pres">
      <dgm:prSet presAssocID="{634233F5-DDC6-4251-9F90-B0432C5F60A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E43D9388-EB41-4E8A-A4AC-D7B407680506}" type="pres">
      <dgm:prSet presAssocID="{634233F5-DDC6-4251-9F90-B0432C5F60A3}" presName="Name1" presStyleCnt="0"/>
      <dgm:spPr/>
    </dgm:pt>
    <dgm:pt modelId="{46A0A7D5-9D0C-4912-A439-86521BCDF821}" type="pres">
      <dgm:prSet presAssocID="{634233F5-DDC6-4251-9F90-B0432C5F60A3}" presName="cycle" presStyleCnt="0"/>
      <dgm:spPr/>
    </dgm:pt>
    <dgm:pt modelId="{1548710F-8CEA-4BB1-81BD-CEB45F3FB79C}" type="pres">
      <dgm:prSet presAssocID="{634233F5-DDC6-4251-9F90-B0432C5F60A3}" presName="srcNode" presStyleLbl="node1" presStyleIdx="0" presStyleCnt="3"/>
      <dgm:spPr/>
    </dgm:pt>
    <dgm:pt modelId="{89D9056E-144B-4053-99BC-D2811A1BC25D}" type="pres">
      <dgm:prSet presAssocID="{634233F5-DDC6-4251-9F90-B0432C5F60A3}" presName="conn" presStyleLbl="parChTrans1D2" presStyleIdx="0" presStyleCnt="1"/>
      <dgm:spPr/>
      <dgm:t>
        <a:bodyPr/>
        <a:lstStyle/>
        <a:p>
          <a:endParaRPr lang="tr-TR"/>
        </a:p>
      </dgm:t>
    </dgm:pt>
    <dgm:pt modelId="{8D52E98B-E6FC-4096-BBE6-A983CAFE6863}" type="pres">
      <dgm:prSet presAssocID="{634233F5-DDC6-4251-9F90-B0432C5F60A3}" presName="extraNode" presStyleLbl="node1" presStyleIdx="0" presStyleCnt="3"/>
      <dgm:spPr/>
    </dgm:pt>
    <dgm:pt modelId="{9AD1220F-D62D-4ED7-8346-2DD584AC53BA}" type="pres">
      <dgm:prSet presAssocID="{634233F5-DDC6-4251-9F90-B0432C5F60A3}" presName="dstNode" presStyleLbl="node1" presStyleIdx="0" presStyleCnt="3"/>
      <dgm:spPr/>
    </dgm:pt>
    <dgm:pt modelId="{AF4116C0-A325-4C39-8F50-44D47101F3C6}" type="pres">
      <dgm:prSet presAssocID="{1294D14E-1FCC-47CD-AD8A-F648A17BAA9D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F02952-ADCF-4CEF-B692-4FE4708C41AF}" type="pres">
      <dgm:prSet presAssocID="{1294D14E-1FCC-47CD-AD8A-F648A17BAA9D}" presName="accent_1" presStyleCnt="0"/>
      <dgm:spPr/>
    </dgm:pt>
    <dgm:pt modelId="{A81026F0-D836-4D2F-AB87-859CE60E59D6}" type="pres">
      <dgm:prSet presAssocID="{1294D14E-1FCC-47CD-AD8A-F648A17BAA9D}" presName="accentRepeatNode" presStyleLbl="solidFgAcc1" presStyleIdx="0" presStyleCnt="3"/>
      <dgm:spPr/>
    </dgm:pt>
    <dgm:pt modelId="{32420A2E-D99E-4657-9A78-499D4823EF09}" type="pres">
      <dgm:prSet presAssocID="{DB45E335-9555-42D9-9455-2A35EB3D31C2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9D42F0-5684-41EC-B44C-158805BACDF1}" type="pres">
      <dgm:prSet presAssocID="{DB45E335-9555-42D9-9455-2A35EB3D31C2}" presName="accent_2" presStyleCnt="0"/>
      <dgm:spPr/>
    </dgm:pt>
    <dgm:pt modelId="{6F7A802A-2894-4D15-A51A-9908909E0F62}" type="pres">
      <dgm:prSet presAssocID="{DB45E335-9555-42D9-9455-2A35EB3D31C2}" presName="accentRepeatNode" presStyleLbl="solidFgAcc1" presStyleIdx="1" presStyleCnt="3"/>
      <dgm:spPr/>
    </dgm:pt>
    <dgm:pt modelId="{E179686B-E473-44F5-85FB-A490799B2C93}" type="pres">
      <dgm:prSet presAssocID="{E5A9E1FF-E653-4A50-8444-9F730497682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A7D0B1-9784-4E74-A522-11C0BF56481C}" type="pres">
      <dgm:prSet presAssocID="{E5A9E1FF-E653-4A50-8444-9F7304976823}" presName="accent_3" presStyleCnt="0"/>
      <dgm:spPr/>
    </dgm:pt>
    <dgm:pt modelId="{3805F3E9-3B7B-4583-9829-174E927D81E4}" type="pres">
      <dgm:prSet presAssocID="{E5A9E1FF-E653-4A50-8444-9F7304976823}" presName="accentRepeatNode" presStyleLbl="solidFgAcc1" presStyleIdx="2" presStyleCnt="3"/>
      <dgm:spPr/>
    </dgm:pt>
  </dgm:ptLst>
  <dgm:cxnLst>
    <dgm:cxn modelId="{B04BCB97-0222-488E-9430-E516E336FBA3}" type="presOf" srcId="{634233F5-DDC6-4251-9F90-B0432C5F60A3}" destId="{82FE5F4E-8CF0-40BE-B8DC-2D8712D8013E}" srcOrd="0" destOrd="0" presId="urn:microsoft.com/office/officeart/2008/layout/VerticalCurvedList"/>
    <dgm:cxn modelId="{508DACAF-9592-43B3-B267-628AC5413707}" srcId="{634233F5-DDC6-4251-9F90-B0432C5F60A3}" destId="{1294D14E-1FCC-47CD-AD8A-F648A17BAA9D}" srcOrd="0" destOrd="0" parTransId="{730F23CA-6A8D-4E13-B662-A39E99534EAA}" sibTransId="{49D00528-A860-4152-9AB7-CD810A0BBB73}"/>
    <dgm:cxn modelId="{82264041-34DE-41B2-8938-656C5973BC31}" type="presOf" srcId="{49D00528-A860-4152-9AB7-CD810A0BBB73}" destId="{89D9056E-144B-4053-99BC-D2811A1BC25D}" srcOrd="0" destOrd="0" presId="urn:microsoft.com/office/officeart/2008/layout/VerticalCurvedList"/>
    <dgm:cxn modelId="{972DFAA0-1940-4EBC-9325-D50B626A771B}" type="presOf" srcId="{E5A9E1FF-E653-4A50-8444-9F7304976823}" destId="{E179686B-E473-44F5-85FB-A490799B2C93}" srcOrd="0" destOrd="0" presId="urn:microsoft.com/office/officeart/2008/layout/VerticalCurvedList"/>
    <dgm:cxn modelId="{58D3A15B-3A9D-4948-A8DA-E803CABF95C3}" srcId="{634233F5-DDC6-4251-9F90-B0432C5F60A3}" destId="{DB45E335-9555-42D9-9455-2A35EB3D31C2}" srcOrd="1" destOrd="0" parTransId="{B6A21534-A78A-44DB-9812-61C7C4FB0687}" sibTransId="{CE2008C9-A429-4306-BA9A-5B73DAEDDB63}"/>
    <dgm:cxn modelId="{7B555FFE-7073-4609-8752-1321D6158F1D}" type="presOf" srcId="{1294D14E-1FCC-47CD-AD8A-F648A17BAA9D}" destId="{AF4116C0-A325-4C39-8F50-44D47101F3C6}" srcOrd="0" destOrd="0" presId="urn:microsoft.com/office/officeart/2008/layout/VerticalCurvedList"/>
    <dgm:cxn modelId="{5DD71533-EFCE-419D-9E15-237A93246F9D}" srcId="{634233F5-DDC6-4251-9F90-B0432C5F60A3}" destId="{E5A9E1FF-E653-4A50-8444-9F7304976823}" srcOrd="2" destOrd="0" parTransId="{DC5A1DD2-B828-4D7B-B3FA-CAF0175A6A81}" sibTransId="{623CE3C7-DE35-4E72-A5E5-0DB384DED75A}"/>
    <dgm:cxn modelId="{24477479-7D49-4AFF-B7D2-29C50DBF13E5}" type="presOf" srcId="{DB45E335-9555-42D9-9455-2A35EB3D31C2}" destId="{32420A2E-D99E-4657-9A78-499D4823EF09}" srcOrd="0" destOrd="0" presId="urn:microsoft.com/office/officeart/2008/layout/VerticalCurvedList"/>
    <dgm:cxn modelId="{C22491B9-E852-43F0-BB76-9DB25A32C19A}" type="presParOf" srcId="{82FE5F4E-8CF0-40BE-B8DC-2D8712D8013E}" destId="{E43D9388-EB41-4E8A-A4AC-D7B407680506}" srcOrd="0" destOrd="0" presId="urn:microsoft.com/office/officeart/2008/layout/VerticalCurvedList"/>
    <dgm:cxn modelId="{6ED0BC47-2E9B-4158-A899-EED1C121A153}" type="presParOf" srcId="{E43D9388-EB41-4E8A-A4AC-D7B407680506}" destId="{46A0A7D5-9D0C-4912-A439-86521BCDF821}" srcOrd="0" destOrd="0" presId="urn:microsoft.com/office/officeart/2008/layout/VerticalCurvedList"/>
    <dgm:cxn modelId="{323A8E19-4EBE-4424-A9E1-90A72AEE970C}" type="presParOf" srcId="{46A0A7D5-9D0C-4912-A439-86521BCDF821}" destId="{1548710F-8CEA-4BB1-81BD-CEB45F3FB79C}" srcOrd="0" destOrd="0" presId="urn:microsoft.com/office/officeart/2008/layout/VerticalCurvedList"/>
    <dgm:cxn modelId="{1D44E8AC-3029-45D2-9C15-3F1BC4692078}" type="presParOf" srcId="{46A0A7D5-9D0C-4912-A439-86521BCDF821}" destId="{89D9056E-144B-4053-99BC-D2811A1BC25D}" srcOrd="1" destOrd="0" presId="urn:microsoft.com/office/officeart/2008/layout/VerticalCurvedList"/>
    <dgm:cxn modelId="{6A621777-8083-42A5-B777-4146E09E0B21}" type="presParOf" srcId="{46A0A7D5-9D0C-4912-A439-86521BCDF821}" destId="{8D52E98B-E6FC-4096-BBE6-A983CAFE6863}" srcOrd="2" destOrd="0" presId="urn:microsoft.com/office/officeart/2008/layout/VerticalCurvedList"/>
    <dgm:cxn modelId="{A814DCC4-4E77-4E0D-A326-419EFAF3B16D}" type="presParOf" srcId="{46A0A7D5-9D0C-4912-A439-86521BCDF821}" destId="{9AD1220F-D62D-4ED7-8346-2DD584AC53BA}" srcOrd="3" destOrd="0" presId="urn:microsoft.com/office/officeart/2008/layout/VerticalCurvedList"/>
    <dgm:cxn modelId="{F611AD45-D378-40E1-8E37-601E1DF62737}" type="presParOf" srcId="{E43D9388-EB41-4E8A-A4AC-D7B407680506}" destId="{AF4116C0-A325-4C39-8F50-44D47101F3C6}" srcOrd="1" destOrd="0" presId="urn:microsoft.com/office/officeart/2008/layout/VerticalCurvedList"/>
    <dgm:cxn modelId="{8936F7F1-3966-45CA-89B0-9B929CF32DC6}" type="presParOf" srcId="{E43D9388-EB41-4E8A-A4AC-D7B407680506}" destId="{A2F02952-ADCF-4CEF-B692-4FE4708C41AF}" srcOrd="2" destOrd="0" presId="urn:microsoft.com/office/officeart/2008/layout/VerticalCurvedList"/>
    <dgm:cxn modelId="{50C9D2DA-C8BA-41AC-8BBA-B0A78EF0949C}" type="presParOf" srcId="{A2F02952-ADCF-4CEF-B692-4FE4708C41AF}" destId="{A81026F0-D836-4D2F-AB87-859CE60E59D6}" srcOrd="0" destOrd="0" presId="urn:microsoft.com/office/officeart/2008/layout/VerticalCurvedList"/>
    <dgm:cxn modelId="{C8B6D4A6-FECB-45BB-B854-F68D22D701D2}" type="presParOf" srcId="{E43D9388-EB41-4E8A-A4AC-D7B407680506}" destId="{32420A2E-D99E-4657-9A78-499D4823EF09}" srcOrd="3" destOrd="0" presId="urn:microsoft.com/office/officeart/2008/layout/VerticalCurvedList"/>
    <dgm:cxn modelId="{4E0B7159-6650-4E1D-909E-4A2389D9BCF7}" type="presParOf" srcId="{E43D9388-EB41-4E8A-A4AC-D7B407680506}" destId="{3A9D42F0-5684-41EC-B44C-158805BACDF1}" srcOrd="4" destOrd="0" presId="urn:microsoft.com/office/officeart/2008/layout/VerticalCurvedList"/>
    <dgm:cxn modelId="{4830051A-AFC6-4E0A-92BA-E283A63C636D}" type="presParOf" srcId="{3A9D42F0-5684-41EC-B44C-158805BACDF1}" destId="{6F7A802A-2894-4D15-A51A-9908909E0F62}" srcOrd="0" destOrd="0" presId="urn:microsoft.com/office/officeart/2008/layout/VerticalCurvedList"/>
    <dgm:cxn modelId="{1D73A19F-2305-4DD8-A070-20EC8DDE9B4E}" type="presParOf" srcId="{E43D9388-EB41-4E8A-A4AC-D7B407680506}" destId="{E179686B-E473-44F5-85FB-A490799B2C93}" srcOrd="5" destOrd="0" presId="urn:microsoft.com/office/officeart/2008/layout/VerticalCurvedList"/>
    <dgm:cxn modelId="{2D0D9723-5FC4-437D-9382-50623597127D}" type="presParOf" srcId="{E43D9388-EB41-4E8A-A4AC-D7B407680506}" destId="{F6A7D0B1-9784-4E74-A522-11C0BF56481C}" srcOrd="6" destOrd="0" presId="urn:microsoft.com/office/officeart/2008/layout/VerticalCurvedList"/>
    <dgm:cxn modelId="{FAF28212-1C55-476E-8017-A77DB485B519}" type="presParOf" srcId="{F6A7D0B1-9784-4E74-A522-11C0BF56481C}" destId="{3805F3E9-3B7B-4583-9829-174E927D81E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5B985D-4836-492A-8AE1-98CF85D3B4A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EC34203D-8E60-410F-8F8C-657A35FA56E9}">
      <dgm:prSet phldrT="[Metin]"/>
      <dgm:spPr/>
      <dgm:t>
        <a:bodyPr/>
        <a:lstStyle/>
        <a:p>
          <a:r>
            <a:rPr lang="tr-TR" dirty="0" smtClean="0"/>
            <a:t>Konusu (genel, özel , hangi konular?)</a:t>
          </a:r>
          <a:endParaRPr lang="tr-TR" dirty="0"/>
        </a:p>
      </dgm:t>
    </dgm:pt>
    <dgm:pt modelId="{8BC094BE-8131-4C9F-A6A4-09766E22F186}" type="parTrans" cxnId="{41A82134-6FFE-49CB-8EB5-C66882B34E3E}">
      <dgm:prSet/>
      <dgm:spPr/>
      <dgm:t>
        <a:bodyPr/>
        <a:lstStyle/>
        <a:p>
          <a:endParaRPr lang="tr-TR"/>
        </a:p>
      </dgm:t>
    </dgm:pt>
    <dgm:pt modelId="{95AE9ABD-D68B-44E8-8CB9-DE16C70A8B75}" type="sibTrans" cxnId="{41A82134-6FFE-49CB-8EB5-C66882B34E3E}">
      <dgm:prSet/>
      <dgm:spPr/>
      <dgm:t>
        <a:bodyPr/>
        <a:lstStyle/>
        <a:p>
          <a:endParaRPr lang="tr-TR"/>
        </a:p>
      </dgm:t>
    </dgm:pt>
    <dgm:pt modelId="{44398E70-2422-4E3C-A9EC-A9D84B9F6B85}">
      <dgm:prSet/>
      <dgm:spPr/>
      <dgm:t>
        <a:bodyPr/>
        <a:lstStyle/>
        <a:p>
          <a:r>
            <a:rPr lang="tr-TR" smtClean="0"/>
            <a:t>İçerdiği kaynak türleri (makale, kitap,…)</a:t>
          </a:r>
          <a:endParaRPr lang="tr-TR"/>
        </a:p>
      </dgm:t>
    </dgm:pt>
    <dgm:pt modelId="{447B39A5-E70E-4CC7-B3F1-F2D7D5995444}" type="parTrans" cxnId="{DF2030FC-6446-4B6B-AEC4-72C57CEBFC62}">
      <dgm:prSet/>
      <dgm:spPr/>
      <dgm:t>
        <a:bodyPr/>
        <a:lstStyle/>
        <a:p>
          <a:endParaRPr lang="tr-TR"/>
        </a:p>
      </dgm:t>
    </dgm:pt>
    <dgm:pt modelId="{276BDF8E-5DAF-4E54-B672-8CF2B7D95388}" type="sibTrans" cxnId="{DF2030FC-6446-4B6B-AEC4-72C57CEBFC62}">
      <dgm:prSet/>
      <dgm:spPr/>
      <dgm:t>
        <a:bodyPr/>
        <a:lstStyle/>
        <a:p>
          <a:endParaRPr lang="tr-TR"/>
        </a:p>
      </dgm:t>
    </dgm:pt>
    <dgm:pt modelId="{961C6A22-F7E6-46E2-A7D8-279DDF6F6CB4}">
      <dgm:prSet/>
      <dgm:spPr/>
      <dgm:t>
        <a:bodyPr/>
        <a:lstStyle/>
        <a:p>
          <a:r>
            <a:rPr lang="tr-TR" smtClean="0"/>
            <a:t>İçerdiği kaynakların dili</a:t>
          </a:r>
          <a:endParaRPr lang="tr-TR"/>
        </a:p>
      </dgm:t>
    </dgm:pt>
    <dgm:pt modelId="{C8412A50-35A1-424E-8027-B7BDD0DD0AD7}" type="parTrans" cxnId="{A7876D5A-A744-4F35-A20B-49FE9C146962}">
      <dgm:prSet/>
      <dgm:spPr/>
      <dgm:t>
        <a:bodyPr/>
        <a:lstStyle/>
        <a:p>
          <a:endParaRPr lang="tr-TR"/>
        </a:p>
      </dgm:t>
    </dgm:pt>
    <dgm:pt modelId="{B1573452-E892-4382-9BC7-61CDA2CAA0CF}" type="sibTrans" cxnId="{A7876D5A-A744-4F35-A20B-49FE9C146962}">
      <dgm:prSet/>
      <dgm:spPr/>
      <dgm:t>
        <a:bodyPr/>
        <a:lstStyle/>
        <a:p>
          <a:endParaRPr lang="tr-TR"/>
        </a:p>
      </dgm:t>
    </dgm:pt>
    <dgm:pt modelId="{54BA2599-3341-45CB-B153-F3DD03127406}">
      <dgm:prSet/>
      <dgm:spPr/>
      <dgm:t>
        <a:bodyPr/>
        <a:lstStyle/>
        <a:p>
          <a:r>
            <a:rPr lang="tr-TR" smtClean="0"/>
            <a:t>İçerdiği kaynakların zamanı </a:t>
          </a:r>
          <a:endParaRPr lang="tr-TR"/>
        </a:p>
      </dgm:t>
    </dgm:pt>
    <dgm:pt modelId="{5B97D13B-54E7-4663-9564-CE7902A221C8}" type="parTrans" cxnId="{BB6A8DB4-CE91-43E5-84EB-D651534FA813}">
      <dgm:prSet/>
      <dgm:spPr/>
      <dgm:t>
        <a:bodyPr/>
        <a:lstStyle/>
        <a:p>
          <a:endParaRPr lang="tr-TR"/>
        </a:p>
      </dgm:t>
    </dgm:pt>
    <dgm:pt modelId="{9720BBFC-50B3-404D-A91B-0AF6A6A355F2}" type="sibTrans" cxnId="{BB6A8DB4-CE91-43E5-84EB-D651534FA813}">
      <dgm:prSet/>
      <dgm:spPr/>
      <dgm:t>
        <a:bodyPr/>
        <a:lstStyle/>
        <a:p>
          <a:endParaRPr lang="tr-TR"/>
        </a:p>
      </dgm:t>
    </dgm:pt>
    <dgm:pt modelId="{BE298CDC-4530-4D57-A6C3-EC0C7C2BDA0D}">
      <dgm:prSet/>
      <dgm:spPr/>
      <dgm:t>
        <a:bodyPr/>
        <a:lstStyle/>
        <a:p>
          <a:r>
            <a:rPr lang="tr-TR" smtClean="0"/>
            <a:t>İçerdiği kaynakların coğrafi alanı (bölgesel sınırlılık, …)</a:t>
          </a:r>
          <a:endParaRPr lang="tr-TR"/>
        </a:p>
      </dgm:t>
    </dgm:pt>
    <dgm:pt modelId="{BBB7FE25-BAEF-4A73-A1DF-4A7838AF8AA9}" type="parTrans" cxnId="{CA96E9FB-6470-44F8-9BAB-94722C88D50E}">
      <dgm:prSet/>
      <dgm:spPr/>
      <dgm:t>
        <a:bodyPr/>
        <a:lstStyle/>
        <a:p>
          <a:endParaRPr lang="tr-TR"/>
        </a:p>
      </dgm:t>
    </dgm:pt>
    <dgm:pt modelId="{233C48AD-96AD-4028-88BD-A4BD8DCFB153}" type="sibTrans" cxnId="{CA96E9FB-6470-44F8-9BAB-94722C88D50E}">
      <dgm:prSet/>
      <dgm:spPr/>
      <dgm:t>
        <a:bodyPr/>
        <a:lstStyle/>
        <a:p>
          <a:endParaRPr lang="tr-TR"/>
        </a:p>
      </dgm:t>
    </dgm:pt>
    <dgm:pt modelId="{DB939749-A557-4F40-A581-33FA7EC1A98B}" type="pres">
      <dgm:prSet presAssocID="{0A5B985D-4836-492A-8AE1-98CF85D3B4A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CC6A518F-D4E4-4B57-AAA4-0BD91497C2AF}" type="pres">
      <dgm:prSet presAssocID="{0A5B985D-4836-492A-8AE1-98CF85D3B4A5}" presName="Name1" presStyleCnt="0"/>
      <dgm:spPr/>
    </dgm:pt>
    <dgm:pt modelId="{6C25A2C2-1798-4618-B299-42CF13CC6028}" type="pres">
      <dgm:prSet presAssocID="{0A5B985D-4836-492A-8AE1-98CF85D3B4A5}" presName="cycle" presStyleCnt="0"/>
      <dgm:spPr/>
    </dgm:pt>
    <dgm:pt modelId="{71510B5A-1859-4960-81A6-BD05B147BF27}" type="pres">
      <dgm:prSet presAssocID="{0A5B985D-4836-492A-8AE1-98CF85D3B4A5}" presName="srcNode" presStyleLbl="node1" presStyleIdx="0" presStyleCnt="5"/>
      <dgm:spPr/>
    </dgm:pt>
    <dgm:pt modelId="{DDE6B305-3939-4B50-9E6F-0E72BACF51D7}" type="pres">
      <dgm:prSet presAssocID="{0A5B985D-4836-492A-8AE1-98CF85D3B4A5}" presName="conn" presStyleLbl="parChTrans1D2" presStyleIdx="0" presStyleCnt="1"/>
      <dgm:spPr/>
      <dgm:t>
        <a:bodyPr/>
        <a:lstStyle/>
        <a:p>
          <a:endParaRPr lang="tr-TR"/>
        </a:p>
      </dgm:t>
    </dgm:pt>
    <dgm:pt modelId="{6AA9E3A7-26E4-44EA-9E8F-67ABE7CA89DB}" type="pres">
      <dgm:prSet presAssocID="{0A5B985D-4836-492A-8AE1-98CF85D3B4A5}" presName="extraNode" presStyleLbl="node1" presStyleIdx="0" presStyleCnt="5"/>
      <dgm:spPr/>
    </dgm:pt>
    <dgm:pt modelId="{A197545F-5299-4AC0-A0FD-0F850D96B1AB}" type="pres">
      <dgm:prSet presAssocID="{0A5B985D-4836-492A-8AE1-98CF85D3B4A5}" presName="dstNode" presStyleLbl="node1" presStyleIdx="0" presStyleCnt="5"/>
      <dgm:spPr/>
    </dgm:pt>
    <dgm:pt modelId="{23E29D69-987E-4700-939F-9AB9B56B0623}" type="pres">
      <dgm:prSet presAssocID="{EC34203D-8E60-410F-8F8C-657A35FA56E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F83F53-FF53-490E-8FBC-863D910FF01B}" type="pres">
      <dgm:prSet presAssocID="{EC34203D-8E60-410F-8F8C-657A35FA56E9}" presName="accent_1" presStyleCnt="0"/>
      <dgm:spPr/>
    </dgm:pt>
    <dgm:pt modelId="{0E8AD2EA-95DC-4C77-A4B8-BF6AE1310B92}" type="pres">
      <dgm:prSet presAssocID="{EC34203D-8E60-410F-8F8C-657A35FA56E9}" presName="accentRepeatNode" presStyleLbl="solidFgAcc1" presStyleIdx="0" presStyleCnt="5"/>
      <dgm:spPr/>
    </dgm:pt>
    <dgm:pt modelId="{E7759766-BDC5-4C3E-B7BE-FDB822010396}" type="pres">
      <dgm:prSet presAssocID="{44398E70-2422-4E3C-A9EC-A9D84B9F6B8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E28E42-FDEC-48FE-95B0-249DBC6B2C2E}" type="pres">
      <dgm:prSet presAssocID="{44398E70-2422-4E3C-A9EC-A9D84B9F6B85}" presName="accent_2" presStyleCnt="0"/>
      <dgm:spPr/>
    </dgm:pt>
    <dgm:pt modelId="{163241E6-7712-4911-8829-4AC5A455E641}" type="pres">
      <dgm:prSet presAssocID="{44398E70-2422-4E3C-A9EC-A9D84B9F6B85}" presName="accentRepeatNode" presStyleLbl="solidFgAcc1" presStyleIdx="1" presStyleCnt="5"/>
      <dgm:spPr/>
    </dgm:pt>
    <dgm:pt modelId="{2579B284-D8E9-4A42-B0B3-DD97E5A26575}" type="pres">
      <dgm:prSet presAssocID="{961C6A22-F7E6-46E2-A7D8-279DDF6F6CB4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F894D6-B3E6-49BE-9411-270F1C787463}" type="pres">
      <dgm:prSet presAssocID="{961C6A22-F7E6-46E2-A7D8-279DDF6F6CB4}" presName="accent_3" presStyleCnt="0"/>
      <dgm:spPr/>
    </dgm:pt>
    <dgm:pt modelId="{B9E1545C-5EDD-41CA-BFCD-85A4CC122C23}" type="pres">
      <dgm:prSet presAssocID="{961C6A22-F7E6-46E2-A7D8-279DDF6F6CB4}" presName="accentRepeatNode" presStyleLbl="solidFgAcc1" presStyleIdx="2" presStyleCnt="5"/>
      <dgm:spPr/>
    </dgm:pt>
    <dgm:pt modelId="{4D3D0FF3-A935-4510-A26C-3154F96D55EC}" type="pres">
      <dgm:prSet presAssocID="{54BA2599-3341-45CB-B153-F3DD0312740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59B132-868C-40B4-B3C3-6A60CD4F7BDB}" type="pres">
      <dgm:prSet presAssocID="{54BA2599-3341-45CB-B153-F3DD03127406}" presName="accent_4" presStyleCnt="0"/>
      <dgm:spPr/>
    </dgm:pt>
    <dgm:pt modelId="{E4EFB1D8-D956-48A7-95F7-448B5C0D2D44}" type="pres">
      <dgm:prSet presAssocID="{54BA2599-3341-45CB-B153-F3DD03127406}" presName="accentRepeatNode" presStyleLbl="solidFgAcc1" presStyleIdx="3" presStyleCnt="5"/>
      <dgm:spPr/>
    </dgm:pt>
    <dgm:pt modelId="{8295F57C-3E64-4663-BAAF-9D3E5D997492}" type="pres">
      <dgm:prSet presAssocID="{BE298CDC-4530-4D57-A6C3-EC0C7C2BDA0D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9C7BB9-1A97-464D-82BA-12AA1F1A9058}" type="pres">
      <dgm:prSet presAssocID="{BE298CDC-4530-4D57-A6C3-EC0C7C2BDA0D}" presName="accent_5" presStyleCnt="0"/>
      <dgm:spPr/>
    </dgm:pt>
    <dgm:pt modelId="{6173A9D7-6879-495D-9306-E632033635ED}" type="pres">
      <dgm:prSet presAssocID="{BE298CDC-4530-4D57-A6C3-EC0C7C2BDA0D}" presName="accentRepeatNode" presStyleLbl="solidFgAcc1" presStyleIdx="4" presStyleCnt="5"/>
      <dgm:spPr/>
    </dgm:pt>
  </dgm:ptLst>
  <dgm:cxnLst>
    <dgm:cxn modelId="{6A193002-0A29-419C-999E-E611BF464081}" type="presOf" srcId="{44398E70-2422-4E3C-A9EC-A9D84B9F6B85}" destId="{E7759766-BDC5-4C3E-B7BE-FDB822010396}" srcOrd="0" destOrd="0" presId="urn:microsoft.com/office/officeart/2008/layout/VerticalCurvedList"/>
    <dgm:cxn modelId="{8E23133B-8976-4FE6-BA4B-CECFEEEC3039}" type="presOf" srcId="{54BA2599-3341-45CB-B153-F3DD03127406}" destId="{4D3D0FF3-A935-4510-A26C-3154F96D55EC}" srcOrd="0" destOrd="0" presId="urn:microsoft.com/office/officeart/2008/layout/VerticalCurvedList"/>
    <dgm:cxn modelId="{C00599C9-49FB-4D21-A58D-A5BF61650565}" type="presOf" srcId="{BE298CDC-4530-4D57-A6C3-EC0C7C2BDA0D}" destId="{8295F57C-3E64-4663-BAAF-9D3E5D997492}" srcOrd="0" destOrd="0" presId="urn:microsoft.com/office/officeart/2008/layout/VerticalCurvedList"/>
    <dgm:cxn modelId="{1496DA96-FF4A-4C70-A118-C18D5A77A721}" type="presOf" srcId="{0A5B985D-4836-492A-8AE1-98CF85D3B4A5}" destId="{DB939749-A557-4F40-A581-33FA7EC1A98B}" srcOrd="0" destOrd="0" presId="urn:microsoft.com/office/officeart/2008/layout/VerticalCurvedList"/>
    <dgm:cxn modelId="{28712110-A02C-412F-9963-042082249E7C}" type="presOf" srcId="{961C6A22-F7E6-46E2-A7D8-279DDF6F6CB4}" destId="{2579B284-D8E9-4A42-B0B3-DD97E5A26575}" srcOrd="0" destOrd="0" presId="urn:microsoft.com/office/officeart/2008/layout/VerticalCurvedList"/>
    <dgm:cxn modelId="{BB6A8DB4-CE91-43E5-84EB-D651534FA813}" srcId="{0A5B985D-4836-492A-8AE1-98CF85D3B4A5}" destId="{54BA2599-3341-45CB-B153-F3DD03127406}" srcOrd="3" destOrd="0" parTransId="{5B97D13B-54E7-4663-9564-CE7902A221C8}" sibTransId="{9720BBFC-50B3-404D-A91B-0AF6A6A355F2}"/>
    <dgm:cxn modelId="{DF2030FC-6446-4B6B-AEC4-72C57CEBFC62}" srcId="{0A5B985D-4836-492A-8AE1-98CF85D3B4A5}" destId="{44398E70-2422-4E3C-A9EC-A9D84B9F6B85}" srcOrd="1" destOrd="0" parTransId="{447B39A5-E70E-4CC7-B3F1-F2D7D5995444}" sibTransId="{276BDF8E-5DAF-4E54-B672-8CF2B7D95388}"/>
    <dgm:cxn modelId="{13C390AA-2940-474C-970B-57727F386E7A}" type="presOf" srcId="{95AE9ABD-D68B-44E8-8CB9-DE16C70A8B75}" destId="{DDE6B305-3939-4B50-9E6F-0E72BACF51D7}" srcOrd="0" destOrd="0" presId="urn:microsoft.com/office/officeart/2008/layout/VerticalCurvedList"/>
    <dgm:cxn modelId="{A7876D5A-A744-4F35-A20B-49FE9C146962}" srcId="{0A5B985D-4836-492A-8AE1-98CF85D3B4A5}" destId="{961C6A22-F7E6-46E2-A7D8-279DDF6F6CB4}" srcOrd="2" destOrd="0" parTransId="{C8412A50-35A1-424E-8027-B7BDD0DD0AD7}" sibTransId="{B1573452-E892-4382-9BC7-61CDA2CAA0CF}"/>
    <dgm:cxn modelId="{41A82134-6FFE-49CB-8EB5-C66882B34E3E}" srcId="{0A5B985D-4836-492A-8AE1-98CF85D3B4A5}" destId="{EC34203D-8E60-410F-8F8C-657A35FA56E9}" srcOrd="0" destOrd="0" parTransId="{8BC094BE-8131-4C9F-A6A4-09766E22F186}" sibTransId="{95AE9ABD-D68B-44E8-8CB9-DE16C70A8B75}"/>
    <dgm:cxn modelId="{CA96E9FB-6470-44F8-9BAB-94722C88D50E}" srcId="{0A5B985D-4836-492A-8AE1-98CF85D3B4A5}" destId="{BE298CDC-4530-4D57-A6C3-EC0C7C2BDA0D}" srcOrd="4" destOrd="0" parTransId="{BBB7FE25-BAEF-4A73-A1DF-4A7838AF8AA9}" sibTransId="{233C48AD-96AD-4028-88BD-A4BD8DCFB153}"/>
    <dgm:cxn modelId="{81C91024-594B-4432-B788-F7288333567B}" type="presOf" srcId="{EC34203D-8E60-410F-8F8C-657A35FA56E9}" destId="{23E29D69-987E-4700-939F-9AB9B56B0623}" srcOrd="0" destOrd="0" presId="urn:microsoft.com/office/officeart/2008/layout/VerticalCurvedList"/>
    <dgm:cxn modelId="{B612778B-964F-4A90-B49E-7EE143AAFEE1}" type="presParOf" srcId="{DB939749-A557-4F40-A581-33FA7EC1A98B}" destId="{CC6A518F-D4E4-4B57-AAA4-0BD91497C2AF}" srcOrd="0" destOrd="0" presId="urn:microsoft.com/office/officeart/2008/layout/VerticalCurvedList"/>
    <dgm:cxn modelId="{8117152E-9C21-4B2C-8193-ACECEF7C7EE8}" type="presParOf" srcId="{CC6A518F-D4E4-4B57-AAA4-0BD91497C2AF}" destId="{6C25A2C2-1798-4618-B299-42CF13CC6028}" srcOrd="0" destOrd="0" presId="urn:microsoft.com/office/officeart/2008/layout/VerticalCurvedList"/>
    <dgm:cxn modelId="{A752325B-A1FA-42BC-A6FF-5130EEB459AD}" type="presParOf" srcId="{6C25A2C2-1798-4618-B299-42CF13CC6028}" destId="{71510B5A-1859-4960-81A6-BD05B147BF27}" srcOrd="0" destOrd="0" presId="urn:microsoft.com/office/officeart/2008/layout/VerticalCurvedList"/>
    <dgm:cxn modelId="{BB044136-962F-4F93-97FB-9289084A9076}" type="presParOf" srcId="{6C25A2C2-1798-4618-B299-42CF13CC6028}" destId="{DDE6B305-3939-4B50-9E6F-0E72BACF51D7}" srcOrd="1" destOrd="0" presId="urn:microsoft.com/office/officeart/2008/layout/VerticalCurvedList"/>
    <dgm:cxn modelId="{EDD2CCC1-9BC2-427D-A999-E7F605D5925E}" type="presParOf" srcId="{6C25A2C2-1798-4618-B299-42CF13CC6028}" destId="{6AA9E3A7-26E4-44EA-9E8F-67ABE7CA89DB}" srcOrd="2" destOrd="0" presId="urn:microsoft.com/office/officeart/2008/layout/VerticalCurvedList"/>
    <dgm:cxn modelId="{DBBA1635-AA5A-4F8D-805D-380BC688ABE6}" type="presParOf" srcId="{6C25A2C2-1798-4618-B299-42CF13CC6028}" destId="{A197545F-5299-4AC0-A0FD-0F850D96B1AB}" srcOrd="3" destOrd="0" presId="urn:microsoft.com/office/officeart/2008/layout/VerticalCurvedList"/>
    <dgm:cxn modelId="{A2503738-C3A4-40B8-803D-380470C0F396}" type="presParOf" srcId="{CC6A518F-D4E4-4B57-AAA4-0BD91497C2AF}" destId="{23E29D69-987E-4700-939F-9AB9B56B0623}" srcOrd="1" destOrd="0" presId="urn:microsoft.com/office/officeart/2008/layout/VerticalCurvedList"/>
    <dgm:cxn modelId="{7ED21AF4-80C7-4D4C-B560-699DEC11357E}" type="presParOf" srcId="{CC6A518F-D4E4-4B57-AAA4-0BD91497C2AF}" destId="{65F83F53-FF53-490E-8FBC-863D910FF01B}" srcOrd="2" destOrd="0" presId="urn:microsoft.com/office/officeart/2008/layout/VerticalCurvedList"/>
    <dgm:cxn modelId="{48803A9F-3087-4E85-9E12-880FAFB8DDD1}" type="presParOf" srcId="{65F83F53-FF53-490E-8FBC-863D910FF01B}" destId="{0E8AD2EA-95DC-4C77-A4B8-BF6AE1310B92}" srcOrd="0" destOrd="0" presId="urn:microsoft.com/office/officeart/2008/layout/VerticalCurvedList"/>
    <dgm:cxn modelId="{238F8BAA-DEAA-4335-8B3C-DB176558D222}" type="presParOf" srcId="{CC6A518F-D4E4-4B57-AAA4-0BD91497C2AF}" destId="{E7759766-BDC5-4C3E-B7BE-FDB822010396}" srcOrd="3" destOrd="0" presId="urn:microsoft.com/office/officeart/2008/layout/VerticalCurvedList"/>
    <dgm:cxn modelId="{77EFC90D-83B4-4139-A5DA-EEA358574AD2}" type="presParOf" srcId="{CC6A518F-D4E4-4B57-AAA4-0BD91497C2AF}" destId="{71E28E42-FDEC-48FE-95B0-249DBC6B2C2E}" srcOrd="4" destOrd="0" presId="urn:microsoft.com/office/officeart/2008/layout/VerticalCurvedList"/>
    <dgm:cxn modelId="{32999DB2-4C4D-409A-8D83-852D6C059675}" type="presParOf" srcId="{71E28E42-FDEC-48FE-95B0-249DBC6B2C2E}" destId="{163241E6-7712-4911-8829-4AC5A455E641}" srcOrd="0" destOrd="0" presId="urn:microsoft.com/office/officeart/2008/layout/VerticalCurvedList"/>
    <dgm:cxn modelId="{2446617F-E991-48F9-98DF-FD3FAC321890}" type="presParOf" srcId="{CC6A518F-D4E4-4B57-AAA4-0BD91497C2AF}" destId="{2579B284-D8E9-4A42-B0B3-DD97E5A26575}" srcOrd="5" destOrd="0" presId="urn:microsoft.com/office/officeart/2008/layout/VerticalCurvedList"/>
    <dgm:cxn modelId="{4D7DFA6A-E708-4159-A8BF-0EC768332465}" type="presParOf" srcId="{CC6A518F-D4E4-4B57-AAA4-0BD91497C2AF}" destId="{17F894D6-B3E6-49BE-9411-270F1C787463}" srcOrd="6" destOrd="0" presId="urn:microsoft.com/office/officeart/2008/layout/VerticalCurvedList"/>
    <dgm:cxn modelId="{6AB65124-4697-4D32-A741-C1B2300D7BD4}" type="presParOf" srcId="{17F894D6-B3E6-49BE-9411-270F1C787463}" destId="{B9E1545C-5EDD-41CA-BFCD-85A4CC122C23}" srcOrd="0" destOrd="0" presId="urn:microsoft.com/office/officeart/2008/layout/VerticalCurvedList"/>
    <dgm:cxn modelId="{22E70CB9-D8C5-4D80-84E0-67885ABBB402}" type="presParOf" srcId="{CC6A518F-D4E4-4B57-AAA4-0BD91497C2AF}" destId="{4D3D0FF3-A935-4510-A26C-3154F96D55EC}" srcOrd="7" destOrd="0" presId="urn:microsoft.com/office/officeart/2008/layout/VerticalCurvedList"/>
    <dgm:cxn modelId="{D66F83D9-DE06-4623-ABB4-DAA41E98D6A0}" type="presParOf" srcId="{CC6A518F-D4E4-4B57-AAA4-0BD91497C2AF}" destId="{9F59B132-868C-40B4-B3C3-6A60CD4F7BDB}" srcOrd="8" destOrd="0" presId="urn:microsoft.com/office/officeart/2008/layout/VerticalCurvedList"/>
    <dgm:cxn modelId="{1B39609B-B140-4051-950E-BCDFFCB80087}" type="presParOf" srcId="{9F59B132-868C-40B4-B3C3-6A60CD4F7BDB}" destId="{E4EFB1D8-D956-48A7-95F7-448B5C0D2D44}" srcOrd="0" destOrd="0" presId="urn:microsoft.com/office/officeart/2008/layout/VerticalCurvedList"/>
    <dgm:cxn modelId="{9162BD68-6EA2-4821-A43B-024097C6E584}" type="presParOf" srcId="{CC6A518F-D4E4-4B57-AAA4-0BD91497C2AF}" destId="{8295F57C-3E64-4663-BAAF-9D3E5D997492}" srcOrd="9" destOrd="0" presId="urn:microsoft.com/office/officeart/2008/layout/VerticalCurvedList"/>
    <dgm:cxn modelId="{19EE99A9-70CF-4F79-AF09-C28570B4482D}" type="presParOf" srcId="{CC6A518F-D4E4-4B57-AAA4-0BD91497C2AF}" destId="{F59C7BB9-1A97-464D-82BA-12AA1F1A9058}" srcOrd="10" destOrd="0" presId="urn:microsoft.com/office/officeart/2008/layout/VerticalCurvedList"/>
    <dgm:cxn modelId="{E6370EB2-3697-4208-A367-90161872E220}" type="presParOf" srcId="{F59C7BB9-1A97-464D-82BA-12AA1F1A9058}" destId="{6173A9D7-6879-495D-9306-E632033635E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981E49-7723-45FC-B6FF-2420466BAC2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7B261017-59D3-4DFB-A7E3-3E5D976767F6}">
      <dgm:prSet phldrT="[Metin]"/>
      <dgm:spPr/>
      <dgm:t>
        <a:bodyPr/>
        <a:lstStyle/>
        <a:p>
          <a:r>
            <a:rPr lang="tr-TR" dirty="0" smtClean="0"/>
            <a:t>Basılı ise (tek parça, çok parça; başında ve sonunda yer alan önemli bilgiler: kaynak sonu dizini, </a:t>
          </a:r>
          <a:r>
            <a:rPr lang="tr-TR" dirty="0" err="1" smtClean="0"/>
            <a:t>indekslediği</a:t>
          </a:r>
          <a:r>
            <a:rPr lang="tr-TR" dirty="0" smtClean="0"/>
            <a:t> dergilerin listesi vb.)</a:t>
          </a:r>
          <a:endParaRPr lang="tr-TR" dirty="0"/>
        </a:p>
      </dgm:t>
    </dgm:pt>
    <dgm:pt modelId="{564A24B0-E137-49FF-8F07-B621074589E1}" type="parTrans" cxnId="{DB85CCC0-8645-44FE-A345-CAB7741BCBD8}">
      <dgm:prSet/>
      <dgm:spPr/>
      <dgm:t>
        <a:bodyPr/>
        <a:lstStyle/>
        <a:p>
          <a:endParaRPr lang="tr-TR"/>
        </a:p>
      </dgm:t>
    </dgm:pt>
    <dgm:pt modelId="{19C2C653-5C0F-41F2-A7FB-3A46FDA3D632}" type="sibTrans" cxnId="{DB85CCC0-8645-44FE-A345-CAB7741BCBD8}">
      <dgm:prSet/>
      <dgm:spPr/>
      <dgm:t>
        <a:bodyPr/>
        <a:lstStyle/>
        <a:p>
          <a:endParaRPr lang="tr-TR"/>
        </a:p>
      </dgm:t>
    </dgm:pt>
    <dgm:pt modelId="{8249D71F-B31D-41BC-B655-065FD7DA79D4}">
      <dgm:prSet/>
      <dgm:spPr/>
      <dgm:t>
        <a:bodyPr/>
        <a:lstStyle/>
        <a:p>
          <a:r>
            <a:rPr lang="tr-TR" smtClean="0"/>
            <a:t>Sistematik, alfabetik, kronolojik mi?</a:t>
          </a:r>
          <a:endParaRPr lang="tr-TR"/>
        </a:p>
      </dgm:t>
    </dgm:pt>
    <dgm:pt modelId="{8F90EA78-9DC3-4289-8FF4-AFAAE666AA90}" type="parTrans" cxnId="{C8CBC5AB-918F-409F-93F3-CCDD64D293D4}">
      <dgm:prSet/>
      <dgm:spPr/>
      <dgm:t>
        <a:bodyPr/>
        <a:lstStyle/>
        <a:p>
          <a:endParaRPr lang="tr-TR"/>
        </a:p>
      </dgm:t>
    </dgm:pt>
    <dgm:pt modelId="{F61053C7-E168-48DB-8693-1CEA6DBDB550}" type="sibTrans" cxnId="{C8CBC5AB-918F-409F-93F3-CCDD64D293D4}">
      <dgm:prSet/>
      <dgm:spPr/>
      <dgm:t>
        <a:bodyPr/>
        <a:lstStyle/>
        <a:p>
          <a:endParaRPr lang="tr-TR"/>
        </a:p>
      </dgm:t>
    </dgm:pt>
    <dgm:pt modelId="{0EE307E6-956A-44E3-B8A7-21E331F6F006}">
      <dgm:prSet/>
      <dgm:spPr/>
      <dgm:t>
        <a:bodyPr/>
        <a:lstStyle/>
        <a:p>
          <a:r>
            <a:rPr lang="tr-TR" smtClean="0"/>
            <a:t>Fiziksel görünümü (Punto büyüklüğü, sütunları vb.)</a:t>
          </a:r>
          <a:endParaRPr lang="tr-TR"/>
        </a:p>
      </dgm:t>
    </dgm:pt>
    <dgm:pt modelId="{422F3986-60F4-4C6D-8EE6-1FAD1404ACCA}" type="parTrans" cxnId="{05582D12-69F6-4EC6-AC3E-F71E57513658}">
      <dgm:prSet/>
      <dgm:spPr/>
      <dgm:t>
        <a:bodyPr/>
        <a:lstStyle/>
        <a:p>
          <a:endParaRPr lang="tr-TR"/>
        </a:p>
      </dgm:t>
    </dgm:pt>
    <dgm:pt modelId="{D134F75B-029C-4842-875D-443A7EBED0EF}" type="sibTrans" cxnId="{05582D12-69F6-4EC6-AC3E-F71E57513658}">
      <dgm:prSet/>
      <dgm:spPr/>
      <dgm:t>
        <a:bodyPr/>
        <a:lstStyle/>
        <a:p>
          <a:endParaRPr lang="tr-TR"/>
        </a:p>
      </dgm:t>
    </dgm:pt>
    <dgm:pt modelId="{58234A5B-5948-4D5E-B4AD-C27032DF4546}" type="pres">
      <dgm:prSet presAssocID="{D3981E49-7723-45FC-B6FF-2420466BAC2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D0964FF-F761-4802-AD00-8257B917DDD9}" type="pres">
      <dgm:prSet presAssocID="{D3981E49-7723-45FC-B6FF-2420466BAC2D}" presName="Name1" presStyleCnt="0"/>
      <dgm:spPr/>
    </dgm:pt>
    <dgm:pt modelId="{AE728B07-43D9-4352-9B1B-5D6B82FD2C57}" type="pres">
      <dgm:prSet presAssocID="{D3981E49-7723-45FC-B6FF-2420466BAC2D}" presName="cycle" presStyleCnt="0"/>
      <dgm:spPr/>
    </dgm:pt>
    <dgm:pt modelId="{E82D341D-2FF3-4DDE-8149-AAE18E0A5754}" type="pres">
      <dgm:prSet presAssocID="{D3981E49-7723-45FC-B6FF-2420466BAC2D}" presName="srcNode" presStyleLbl="node1" presStyleIdx="0" presStyleCnt="3"/>
      <dgm:spPr/>
    </dgm:pt>
    <dgm:pt modelId="{894BF02F-33E6-442C-9DB6-19313D897C76}" type="pres">
      <dgm:prSet presAssocID="{D3981E49-7723-45FC-B6FF-2420466BAC2D}" presName="conn" presStyleLbl="parChTrans1D2" presStyleIdx="0" presStyleCnt="1"/>
      <dgm:spPr/>
      <dgm:t>
        <a:bodyPr/>
        <a:lstStyle/>
        <a:p>
          <a:endParaRPr lang="tr-TR"/>
        </a:p>
      </dgm:t>
    </dgm:pt>
    <dgm:pt modelId="{F3FF17C5-77EA-4982-9DE3-3BA82E7922BE}" type="pres">
      <dgm:prSet presAssocID="{D3981E49-7723-45FC-B6FF-2420466BAC2D}" presName="extraNode" presStyleLbl="node1" presStyleIdx="0" presStyleCnt="3"/>
      <dgm:spPr/>
    </dgm:pt>
    <dgm:pt modelId="{397C4F09-576D-4691-9EDB-D9454DBA0D90}" type="pres">
      <dgm:prSet presAssocID="{D3981E49-7723-45FC-B6FF-2420466BAC2D}" presName="dstNode" presStyleLbl="node1" presStyleIdx="0" presStyleCnt="3"/>
      <dgm:spPr/>
    </dgm:pt>
    <dgm:pt modelId="{25EC7356-22B3-4876-93B6-6EE9BC355F1D}" type="pres">
      <dgm:prSet presAssocID="{7B261017-59D3-4DFB-A7E3-3E5D976767F6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6FAAC3-6C3E-4EE9-B8BA-27428D68B050}" type="pres">
      <dgm:prSet presAssocID="{7B261017-59D3-4DFB-A7E3-3E5D976767F6}" presName="accent_1" presStyleCnt="0"/>
      <dgm:spPr/>
    </dgm:pt>
    <dgm:pt modelId="{1825259C-C09E-4EA2-98EC-E05EB1294B03}" type="pres">
      <dgm:prSet presAssocID="{7B261017-59D3-4DFB-A7E3-3E5D976767F6}" presName="accentRepeatNode" presStyleLbl="solidFgAcc1" presStyleIdx="0" presStyleCnt="3"/>
      <dgm:spPr/>
    </dgm:pt>
    <dgm:pt modelId="{E5E8AD94-01BB-4571-9713-6F3CC66A1348}" type="pres">
      <dgm:prSet presAssocID="{8249D71F-B31D-41BC-B655-065FD7DA79D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75C458-0DB7-4AD4-B189-5B4399CE7E6A}" type="pres">
      <dgm:prSet presAssocID="{8249D71F-B31D-41BC-B655-065FD7DA79D4}" presName="accent_2" presStyleCnt="0"/>
      <dgm:spPr/>
    </dgm:pt>
    <dgm:pt modelId="{0739D5FD-FD72-4F60-8843-636789827C87}" type="pres">
      <dgm:prSet presAssocID="{8249D71F-B31D-41BC-B655-065FD7DA79D4}" presName="accentRepeatNode" presStyleLbl="solidFgAcc1" presStyleIdx="1" presStyleCnt="3"/>
      <dgm:spPr/>
    </dgm:pt>
    <dgm:pt modelId="{CA684A26-BAE0-40A0-81DA-AAF6D4BB8E87}" type="pres">
      <dgm:prSet presAssocID="{0EE307E6-956A-44E3-B8A7-21E331F6F00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6AC7FF-1CEF-4759-AC7D-FB83D1F80F68}" type="pres">
      <dgm:prSet presAssocID="{0EE307E6-956A-44E3-B8A7-21E331F6F006}" presName="accent_3" presStyleCnt="0"/>
      <dgm:spPr/>
    </dgm:pt>
    <dgm:pt modelId="{5FBA4CB2-A0D1-4481-8639-838A5952EB45}" type="pres">
      <dgm:prSet presAssocID="{0EE307E6-956A-44E3-B8A7-21E331F6F006}" presName="accentRepeatNode" presStyleLbl="solidFgAcc1" presStyleIdx="2" presStyleCnt="3"/>
      <dgm:spPr/>
    </dgm:pt>
  </dgm:ptLst>
  <dgm:cxnLst>
    <dgm:cxn modelId="{FC593FC9-1C5D-45CF-9D06-D520494BB9F5}" type="presOf" srcId="{7B261017-59D3-4DFB-A7E3-3E5D976767F6}" destId="{25EC7356-22B3-4876-93B6-6EE9BC355F1D}" srcOrd="0" destOrd="0" presId="urn:microsoft.com/office/officeart/2008/layout/VerticalCurvedList"/>
    <dgm:cxn modelId="{AD609BD0-782E-4AA5-9209-92B545DD1548}" type="presOf" srcId="{D3981E49-7723-45FC-B6FF-2420466BAC2D}" destId="{58234A5B-5948-4D5E-B4AD-C27032DF4546}" srcOrd="0" destOrd="0" presId="urn:microsoft.com/office/officeart/2008/layout/VerticalCurvedList"/>
    <dgm:cxn modelId="{C8CBC5AB-918F-409F-93F3-CCDD64D293D4}" srcId="{D3981E49-7723-45FC-B6FF-2420466BAC2D}" destId="{8249D71F-B31D-41BC-B655-065FD7DA79D4}" srcOrd="1" destOrd="0" parTransId="{8F90EA78-9DC3-4289-8FF4-AFAAE666AA90}" sibTransId="{F61053C7-E168-48DB-8693-1CEA6DBDB550}"/>
    <dgm:cxn modelId="{05582D12-69F6-4EC6-AC3E-F71E57513658}" srcId="{D3981E49-7723-45FC-B6FF-2420466BAC2D}" destId="{0EE307E6-956A-44E3-B8A7-21E331F6F006}" srcOrd="2" destOrd="0" parTransId="{422F3986-60F4-4C6D-8EE6-1FAD1404ACCA}" sibTransId="{D134F75B-029C-4842-875D-443A7EBED0EF}"/>
    <dgm:cxn modelId="{DB85CCC0-8645-44FE-A345-CAB7741BCBD8}" srcId="{D3981E49-7723-45FC-B6FF-2420466BAC2D}" destId="{7B261017-59D3-4DFB-A7E3-3E5D976767F6}" srcOrd="0" destOrd="0" parTransId="{564A24B0-E137-49FF-8F07-B621074589E1}" sibTransId="{19C2C653-5C0F-41F2-A7FB-3A46FDA3D632}"/>
    <dgm:cxn modelId="{434ED4A2-ECFA-4ED6-8EB6-CC4CDB26BDB7}" type="presOf" srcId="{8249D71F-B31D-41BC-B655-065FD7DA79D4}" destId="{E5E8AD94-01BB-4571-9713-6F3CC66A1348}" srcOrd="0" destOrd="0" presId="urn:microsoft.com/office/officeart/2008/layout/VerticalCurvedList"/>
    <dgm:cxn modelId="{C307B1C4-1FB0-481B-BFB7-A0FA7A7AA8C2}" type="presOf" srcId="{0EE307E6-956A-44E3-B8A7-21E331F6F006}" destId="{CA684A26-BAE0-40A0-81DA-AAF6D4BB8E87}" srcOrd="0" destOrd="0" presId="urn:microsoft.com/office/officeart/2008/layout/VerticalCurvedList"/>
    <dgm:cxn modelId="{353D1457-95BC-4DBF-B3E0-26063CD5400F}" type="presOf" srcId="{19C2C653-5C0F-41F2-A7FB-3A46FDA3D632}" destId="{894BF02F-33E6-442C-9DB6-19313D897C76}" srcOrd="0" destOrd="0" presId="urn:microsoft.com/office/officeart/2008/layout/VerticalCurvedList"/>
    <dgm:cxn modelId="{5D3DC21D-2CD9-4C18-8363-0BA1FB2C888E}" type="presParOf" srcId="{58234A5B-5948-4D5E-B4AD-C27032DF4546}" destId="{3D0964FF-F761-4802-AD00-8257B917DDD9}" srcOrd="0" destOrd="0" presId="urn:microsoft.com/office/officeart/2008/layout/VerticalCurvedList"/>
    <dgm:cxn modelId="{2196E22C-425F-4B0D-B5CB-CFE06622F394}" type="presParOf" srcId="{3D0964FF-F761-4802-AD00-8257B917DDD9}" destId="{AE728B07-43D9-4352-9B1B-5D6B82FD2C57}" srcOrd="0" destOrd="0" presId="urn:microsoft.com/office/officeart/2008/layout/VerticalCurvedList"/>
    <dgm:cxn modelId="{C08E10CD-236F-41C4-BFCB-A169FB651201}" type="presParOf" srcId="{AE728B07-43D9-4352-9B1B-5D6B82FD2C57}" destId="{E82D341D-2FF3-4DDE-8149-AAE18E0A5754}" srcOrd="0" destOrd="0" presId="urn:microsoft.com/office/officeart/2008/layout/VerticalCurvedList"/>
    <dgm:cxn modelId="{8AB3B12B-59C3-40E5-B30B-6C4D6495CF4E}" type="presParOf" srcId="{AE728B07-43D9-4352-9B1B-5D6B82FD2C57}" destId="{894BF02F-33E6-442C-9DB6-19313D897C76}" srcOrd="1" destOrd="0" presId="urn:microsoft.com/office/officeart/2008/layout/VerticalCurvedList"/>
    <dgm:cxn modelId="{FA4B9B3A-0DD4-4F99-9E75-77C005D1FF25}" type="presParOf" srcId="{AE728B07-43D9-4352-9B1B-5D6B82FD2C57}" destId="{F3FF17C5-77EA-4982-9DE3-3BA82E7922BE}" srcOrd="2" destOrd="0" presId="urn:microsoft.com/office/officeart/2008/layout/VerticalCurvedList"/>
    <dgm:cxn modelId="{0E2ED033-4D15-4C9F-B30C-B76DB18957D5}" type="presParOf" srcId="{AE728B07-43D9-4352-9B1B-5D6B82FD2C57}" destId="{397C4F09-576D-4691-9EDB-D9454DBA0D90}" srcOrd="3" destOrd="0" presId="urn:microsoft.com/office/officeart/2008/layout/VerticalCurvedList"/>
    <dgm:cxn modelId="{AB679895-F6CD-4895-A2C7-FA0C6885BB8D}" type="presParOf" srcId="{3D0964FF-F761-4802-AD00-8257B917DDD9}" destId="{25EC7356-22B3-4876-93B6-6EE9BC355F1D}" srcOrd="1" destOrd="0" presId="urn:microsoft.com/office/officeart/2008/layout/VerticalCurvedList"/>
    <dgm:cxn modelId="{BBBACEAD-832E-401F-983E-4C166A670B9A}" type="presParOf" srcId="{3D0964FF-F761-4802-AD00-8257B917DDD9}" destId="{FA6FAAC3-6C3E-4EE9-B8BA-27428D68B050}" srcOrd="2" destOrd="0" presId="urn:microsoft.com/office/officeart/2008/layout/VerticalCurvedList"/>
    <dgm:cxn modelId="{8ED5F75C-5C4F-4F07-9BCF-209BF143EDBB}" type="presParOf" srcId="{FA6FAAC3-6C3E-4EE9-B8BA-27428D68B050}" destId="{1825259C-C09E-4EA2-98EC-E05EB1294B03}" srcOrd="0" destOrd="0" presId="urn:microsoft.com/office/officeart/2008/layout/VerticalCurvedList"/>
    <dgm:cxn modelId="{5CD143FA-5EA5-4050-BD62-B256B6590DBD}" type="presParOf" srcId="{3D0964FF-F761-4802-AD00-8257B917DDD9}" destId="{E5E8AD94-01BB-4571-9713-6F3CC66A1348}" srcOrd="3" destOrd="0" presId="urn:microsoft.com/office/officeart/2008/layout/VerticalCurvedList"/>
    <dgm:cxn modelId="{FE908D7A-1337-41A7-BC41-202FCF8F450A}" type="presParOf" srcId="{3D0964FF-F761-4802-AD00-8257B917DDD9}" destId="{7175C458-0DB7-4AD4-B189-5B4399CE7E6A}" srcOrd="4" destOrd="0" presId="urn:microsoft.com/office/officeart/2008/layout/VerticalCurvedList"/>
    <dgm:cxn modelId="{BC3BAC86-B894-47C9-BABD-A5CB7441C507}" type="presParOf" srcId="{7175C458-0DB7-4AD4-B189-5B4399CE7E6A}" destId="{0739D5FD-FD72-4F60-8843-636789827C87}" srcOrd="0" destOrd="0" presId="urn:microsoft.com/office/officeart/2008/layout/VerticalCurvedList"/>
    <dgm:cxn modelId="{D49002AD-F084-4EC1-8800-91828342A71F}" type="presParOf" srcId="{3D0964FF-F761-4802-AD00-8257B917DDD9}" destId="{CA684A26-BAE0-40A0-81DA-AAF6D4BB8E87}" srcOrd="5" destOrd="0" presId="urn:microsoft.com/office/officeart/2008/layout/VerticalCurvedList"/>
    <dgm:cxn modelId="{BAFB7656-8286-444A-A291-4380CBBF3CD0}" type="presParOf" srcId="{3D0964FF-F761-4802-AD00-8257B917DDD9}" destId="{DD6AC7FF-1CEF-4759-AC7D-FB83D1F80F68}" srcOrd="6" destOrd="0" presId="urn:microsoft.com/office/officeart/2008/layout/VerticalCurvedList"/>
    <dgm:cxn modelId="{7C958430-A3CB-459D-A9B8-9618FEA08241}" type="presParOf" srcId="{DD6AC7FF-1CEF-4759-AC7D-FB83D1F80F68}" destId="{5FBA4CB2-A0D1-4481-8639-838A5952EB4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44FE3B-C653-4917-8804-A0026305C6D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471C4E8D-09E4-4B62-8057-81826F02A4BD}">
      <dgm:prSet phldrT="[Metin]"/>
      <dgm:spPr/>
      <dgm:t>
        <a:bodyPr/>
        <a:lstStyle/>
        <a:p>
          <a:r>
            <a:rPr lang="tr-TR" dirty="0" smtClean="0"/>
            <a:t>Bibliyografik kimlik</a:t>
          </a:r>
          <a:endParaRPr lang="tr-TR" dirty="0"/>
        </a:p>
      </dgm:t>
    </dgm:pt>
    <dgm:pt modelId="{3C14319B-D878-4F70-A07B-8A20C1D433C2}" type="parTrans" cxnId="{F42408E1-CB60-466C-A5CA-7BF6DDFAC386}">
      <dgm:prSet/>
      <dgm:spPr/>
      <dgm:t>
        <a:bodyPr/>
        <a:lstStyle/>
        <a:p>
          <a:endParaRPr lang="tr-TR"/>
        </a:p>
      </dgm:t>
    </dgm:pt>
    <dgm:pt modelId="{04CDB760-7D93-4DAD-A137-003698B5A99E}" type="sibTrans" cxnId="{F42408E1-CB60-466C-A5CA-7BF6DDFAC386}">
      <dgm:prSet/>
      <dgm:spPr/>
      <dgm:t>
        <a:bodyPr/>
        <a:lstStyle/>
        <a:p>
          <a:endParaRPr lang="tr-TR"/>
        </a:p>
      </dgm:t>
    </dgm:pt>
    <dgm:pt modelId="{FD5FB0FF-A1ED-441F-B452-285153C08C0F}">
      <dgm:prSet phldrT="[Metin]"/>
      <dgm:spPr/>
      <dgm:t>
        <a:bodyPr/>
        <a:lstStyle/>
        <a:p>
          <a:r>
            <a:rPr lang="tr-TR" dirty="0" smtClean="0"/>
            <a:t>Diğer bilgiler</a:t>
          </a:r>
          <a:endParaRPr lang="tr-TR" dirty="0"/>
        </a:p>
      </dgm:t>
    </dgm:pt>
    <dgm:pt modelId="{DF86108F-DD25-4CBE-A5EF-D9E48BC52A96}" type="parTrans" cxnId="{78CA116E-8661-4912-B7F6-34424D6693F7}">
      <dgm:prSet/>
      <dgm:spPr/>
      <dgm:t>
        <a:bodyPr/>
        <a:lstStyle/>
        <a:p>
          <a:endParaRPr lang="tr-TR"/>
        </a:p>
      </dgm:t>
    </dgm:pt>
    <dgm:pt modelId="{36B50401-F0C0-4FA7-8C03-215C745CA1BC}" type="sibTrans" cxnId="{78CA116E-8661-4912-B7F6-34424D6693F7}">
      <dgm:prSet/>
      <dgm:spPr/>
      <dgm:t>
        <a:bodyPr/>
        <a:lstStyle/>
        <a:p>
          <a:endParaRPr lang="tr-TR"/>
        </a:p>
      </dgm:t>
    </dgm:pt>
    <dgm:pt modelId="{3BC120D9-2549-4F94-92F0-D61B2F733657}" type="pres">
      <dgm:prSet presAssocID="{4044FE3B-C653-4917-8804-A0026305C6D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81BD186E-8EE5-4183-B4D6-0EA1069F0185}" type="pres">
      <dgm:prSet presAssocID="{4044FE3B-C653-4917-8804-A0026305C6D6}" presName="Name1" presStyleCnt="0"/>
      <dgm:spPr/>
    </dgm:pt>
    <dgm:pt modelId="{3A2BA65C-D0A2-4819-AC30-3B62D7BAA79E}" type="pres">
      <dgm:prSet presAssocID="{4044FE3B-C653-4917-8804-A0026305C6D6}" presName="cycle" presStyleCnt="0"/>
      <dgm:spPr/>
    </dgm:pt>
    <dgm:pt modelId="{688CA24A-6539-46BA-B619-BA82136F0201}" type="pres">
      <dgm:prSet presAssocID="{4044FE3B-C653-4917-8804-A0026305C6D6}" presName="srcNode" presStyleLbl="node1" presStyleIdx="0" presStyleCnt="2"/>
      <dgm:spPr/>
    </dgm:pt>
    <dgm:pt modelId="{8EAAD895-8AA4-4084-B8BC-96DC859133BC}" type="pres">
      <dgm:prSet presAssocID="{4044FE3B-C653-4917-8804-A0026305C6D6}" presName="conn" presStyleLbl="parChTrans1D2" presStyleIdx="0" presStyleCnt="1"/>
      <dgm:spPr/>
      <dgm:t>
        <a:bodyPr/>
        <a:lstStyle/>
        <a:p>
          <a:endParaRPr lang="tr-TR"/>
        </a:p>
      </dgm:t>
    </dgm:pt>
    <dgm:pt modelId="{FC0694DD-46AF-4F6D-968E-DF13CC244DB9}" type="pres">
      <dgm:prSet presAssocID="{4044FE3B-C653-4917-8804-A0026305C6D6}" presName="extraNode" presStyleLbl="node1" presStyleIdx="0" presStyleCnt="2"/>
      <dgm:spPr/>
    </dgm:pt>
    <dgm:pt modelId="{C504539A-8F28-47F5-87BE-3B826D83BF1D}" type="pres">
      <dgm:prSet presAssocID="{4044FE3B-C653-4917-8804-A0026305C6D6}" presName="dstNode" presStyleLbl="node1" presStyleIdx="0" presStyleCnt="2"/>
      <dgm:spPr/>
    </dgm:pt>
    <dgm:pt modelId="{7932F4E8-F85B-462F-8193-3CD0391A4A54}" type="pres">
      <dgm:prSet presAssocID="{471C4E8D-09E4-4B62-8057-81826F02A4BD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04E10D-6346-4C95-88A7-41198A2127C7}" type="pres">
      <dgm:prSet presAssocID="{471C4E8D-09E4-4B62-8057-81826F02A4BD}" presName="accent_1" presStyleCnt="0"/>
      <dgm:spPr/>
    </dgm:pt>
    <dgm:pt modelId="{F3F261B1-16C0-43A8-8F58-2983872AF5A3}" type="pres">
      <dgm:prSet presAssocID="{471C4E8D-09E4-4B62-8057-81826F02A4BD}" presName="accentRepeatNode" presStyleLbl="solidFgAcc1" presStyleIdx="0" presStyleCnt="2"/>
      <dgm:spPr/>
    </dgm:pt>
    <dgm:pt modelId="{BE5095C4-7D3D-4E27-A6FD-0815617AB206}" type="pres">
      <dgm:prSet presAssocID="{FD5FB0FF-A1ED-441F-B452-285153C08C0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C5D885-8A23-4888-8320-D5E5112ED34F}" type="pres">
      <dgm:prSet presAssocID="{FD5FB0FF-A1ED-441F-B452-285153C08C0F}" presName="accent_2" presStyleCnt="0"/>
      <dgm:spPr/>
    </dgm:pt>
    <dgm:pt modelId="{30F00E07-6588-43F6-9CBA-012149ACC130}" type="pres">
      <dgm:prSet presAssocID="{FD5FB0FF-A1ED-441F-B452-285153C08C0F}" presName="accentRepeatNode" presStyleLbl="solidFgAcc1" presStyleIdx="1" presStyleCnt="2"/>
      <dgm:spPr/>
    </dgm:pt>
  </dgm:ptLst>
  <dgm:cxnLst>
    <dgm:cxn modelId="{FF2830D9-BFBA-40A6-9D77-8ED35A4A37D4}" type="presOf" srcId="{FD5FB0FF-A1ED-441F-B452-285153C08C0F}" destId="{BE5095C4-7D3D-4E27-A6FD-0815617AB206}" srcOrd="0" destOrd="0" presId="urn:microsoft.com/office/officeart/2008/layout/VerticalCurvedList"/>
    <dgm:cxn modelId="{06F7B73C-4D32-4ED8-8591-750E31541A55}" type="presOf" srcId="{471C4E8D-09E4-4B62-8057-81826F02A4BD}" destId="{7932F4E8-F85B-462F-8193-3CD0391A4A54}" srcOrd="0" destOrd="0" presId="urn:microsoft.com/office/officeart/2008/layout/VerticalCurvedList"/>
    <dgm:cxn modelId="{F42408E1-CB60-466C-A5CA-7BF6DDFAC386}" srcId="{4044FE3B-C653-4917-8804-A0026305C6D6}" destId="{471C4E8D-09E4-4B62-8057-81826F02A4BD}" srcOrd="0" destOrd="0" parTransId="{3C14319B-D878-4F70-A07B-8A20C1D433C2}" sibTransId="{04CDB760-7D93-4DAD-A137-003698B5A99E}"/>
    <dgm:cxn modelId="{78CA116E-8661-4912-B7F6-34424D6693F7}" srcId="{4044FE3B-C653-4917-8804-A0026305C6D6}" destId="{FD5FB0FF-A1ED-441F-B452-285153C08C0F}" srcOrd="1" destOrd="0" parTransId="{DF86108F-DD25-4CBE-A5EF-D9E48BC52A96}" sibTransId="{36B50401-F0C0-4FA7-8C03-215C745CA1BC}"/>
    <dgm:cxn modelId="{A5BB9EEC-979A-46C7-A501-C4C527674363}" type="presOf" srcId="{4044FE3B-C653-4917-8804-A0026305C6D6}" destId="{3BC120D9-2549-4F94-92F0-D61B2F733657}" srcOrd="0" destOrd="0" presId="urn:microsoft.com/office/officeart/2008/layout/VerticalCurvedList"/>
    <dgm:cxn modelId="{260C7B4C-F7E4-4C8C-A5B3-79A33C59040E}" type="presOf" srcId="{04CDB760-7D93-4DAD-A137-003698B5A99E}" destId="{8EAAD895-8AA4-4084-B8BC-96DC859133BC}" srcOrd="0" destOrd="0" presId="urn:microsoft.com/office/officeart/2008/layout/VerticalCurvedList"/>
    <dgm:cxn modelId="{3592B88A-9E0D-44D2-9343-09F56A2B16F9}" type="presParOf" srcId="{3BC120D9-2549-4F94-92F0-D61B2F733657}" destId="{81BD186E-8EE5-4183-B4D6-0EA1069F0185}" srcOrd="0" destOrd="0" presId="urn:microsoft.com/office/officeart/2008/layout/VerticalCurvedList"/>
    <dgm:cxn modelId="{7412B45A-0540-4FCD-9CBD-1DC84597DE76}" type="presParOf" srcId="{81BD186E-8EE5-4183-B4D6-0EA1069F0185}" destId="{3A2BA65C-D0A2-4819-AC30-3B62D7BAA79E}" srcOrd="0" destOrd="0" presId="urn:microsoft.com/office/officeart/2008/layout/VerticalCurvedList"/>
    <dgm:cxn modelId="{49BC2F71-DBB0-4C66-8AE8-831246868E4E}" type="presParOf" srcId="{3A2BA65C-D0A2-4819-AC30-3B62D7BAA79E}" destId="{688CA24A-6539-46BA-B619-BA82136F0201}" srcOrd="0" destOrd="0" presId="urn:microsoft.com/office/officeart/2008/layout/VerticalCurvedList"/>
    <dgm:cxn modelId="{D2A65AE3-B2B3-43AD-81C4-7D3EDDC2D28C}" type="presParOf" srcId="{3A2BA65C-D0A2-4819-AC30-3B62D7BAA79E}" destId="{8EAAD895-8AA4-4084-B8BC-96DC859133BC}" srcOrd="1" destOrd="0" presId="urn:microsoft.com/office/officeart/2008/layout/VerticalCurvedList"/>
    <dgm:cxn modelId="{B8690F45-167E-4FC4-AAC5-3679D4B76DC7}" type="presParOf" srcId="{3A2BA65C-D0A2-4819-AC30-3B62D7BAA79E}" destId="{FC0694DD-46AF-4F6D-968E-DF13CC244DB9}" srcOrd="2" destOrd="0" presId="urn:microsoft.com/office/officeart/2008/layout/VerticalCurvedList"/>
    <dgm:cxn modelId="{C2849D1E-92E7-49CA-A39C-2681C6EC0E54}" type="presParOf" srcId="{3A2BA65C-D0A2-4819-AC30-3B62D7BAA79E}" destId="{C504539A-8F28-47F5-87BE-3B826D83BF1D}" srcOrd="3" destOrd="0" presId="urn:microsoft.com/office/officeart/2008/layout/VerticalCurvedList"/>
    <dgm:cxn modelId="{DA2083BA-2176-4694-86F5-D04E639E15D5}" type="presParOf" srcId="{81BD186E-8EE5-4183-B4D6-0EA1069F0185}" destId="{7932F4E8-F85B-462F-8193-3CD0391A4A54}" srcOrd="1" destOrd="0" presId="urn:microsoft.com/office/officeart/2008/layout/VerticalCurvedList"/>
    <dgm:cxn modelId="{D30D0C1B-BD2C-4140-A965-CF19584B2FB6}" type="presParOf" srcId="{81BD186E-8EE5-4183-B4D6-0EA1069F0185}" destId="{4F04E10D-6346-4C95-88A7-41198A2127C7}" srcOrd="2" destOrd="0" presId="urn:microsoft.com/office/officeart/2008/layout/VerticalCurvedList"/>
    <dgm:cxn modelId="{64D84141-F356-419C-945F-8A1C6F73CD33}" type="presParOf" srcId="{4F04E10D-6346-4C95-88A7-41198A2127C7}" destId="{F3F261B1-16C0-43A8-8F58-2983872AF5A3}" srcOrd="0" destOrd="0" presId="urn:microsoft.com/office/officeart/2008/layout/VerticalCurvedList"/>
    <dgm:cxn modelId="{3EEF2BF1-1293-45EC-B7BA-4F2BE379EEB7}" type="presParOf" srcId="{81BD186E-8EE5-4183-B4D6-0EA1069F0185}" destId="{BE5095C4-7D3D-4E27-A6FD-0815617AB206}" srcOrd="3" destOrd="0" presId="urn:microsoft.com/office/officeart/2008/layout/VerticalCurvedList"/>
    <dgm:cxn modelId="{4F27D07C-88A9-48C0-9340-7D9731E94E41}" type="presParOf" srcId="{81BD186E-8EE5-4183-B4D6-0EA1069F0185}" destId="{D4C5D885-8A23-4888-8320-D5E5112ED34F}" srcOrd="4" destOrd="0" presId="urn:microsoft.com/office/officeart/2008/layout/VerticalCurvedList"/>
    <dgm:cxn modelId="{D2F273BE-268F-4162-A568-4BFFBA0F2706}" type="presParOf" srcId="{D4C5D885-8A23-4888-8320-D5E5112ED34F}" destId="{30F00E07-6588-43F6-9CBA-012149ACC13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8C8A40-96E4-4026-83BC-B32259ACEDB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B5AD9EAA-BD6B-459D-B931-ADC5E3A3A468}">
      <dgm:prSet phldrT="[Metin]"/>
      <dgm:spPr/>
      <dgm:t>
        <a:bodyPr/>
        <a:lstStyle/>
        <a:p>
          <a:r>
            <a:rPr lang="tr-TR" dirty="0" smtClean="0"/>
            <a:t>Bilgi erişim sisteminde bulunan özel işaretler </a:t>
          </a:r>
          <a:endParaRPr lang="tr-TR" dirty="0"/>
        </a:p>
      </dgm:t>
    </dgm:pt>
    <dgm:pt modelId="{F049CBE1-3153-4AB9-9280-1BF4980DFA2D}" type="parTrans" cxnId="{4C9985E4-0283-4107-A8E3-A99FE56AE1C5}">
      <dgm:prSet/>
      <dgm:spPr/>
      <dgm:t>
        <a:bodyPr/>
        <a:lstStyle/>
        <a:p>
          <a:endParaRPr lang="tr-TR"/>
        </a:p>
      </dgm:t>
    </dgm:pt>
    <dgm:pt modelId="{460A9E34-69AD-40E4-B471-5503E8C94DA2}" type="sibTrans" cxnId="{4C9985E4-0283-4107-A8E3-A99FE56AE1C5}">
      <dgm:prSet/>
      <dgm:spPr/>
      <dgm:t>
        <a:bodyPr/>
        <a:lstStyle/>
        <a:p>
          <a:endParaRPr lang="tr-TR"/>
        </a:p>
      </dgm:t>
    </dgm:pt>
    <dgm:pt modelId="{AB6A2AF7-5356-4101-8937-35D46EB5B18D}">
      <dgm:prSet phldrT="[Metin]"/>
      <dgm:spPr/>
      <dgm:t>
        <a:bodyPr/>
        <a:lstStyle/>
        <a:p>
          <a:r>
            <a:rPr lang="tr-TR" dirty="0" smtClean="0"/>
            <a:t>ya da</a:t>
          </a:r>
          <a:endParaRPr lang="tr-TR" dirty="0"/>
        </a:p>
      </dgm:t>
    </dgm:pt>
    <dgm:pt modelId="{94D4F3CB-32AF-443A-861B-EC34377326EC}" type="parTrans" cxnId="{2F6C1E07-25FB-4523-9E61-FD428116EDA8}">
      <dgm:prSet/>
      <dgm:spPr/>
      <dgm:t>
        <a:bodyPr/>
        <a:lstStyle/>
        <a:p>
          <a:endParaRPr lang="tr-TR"/>
        </a:p>
      </dgm:t>
    </dgm:pt>
    <dgm:pt modelId="{34C216E1-FF20-4C5B-BA5C-390F27480389}" type="sibTrans" cxnId="{2F6C1E07-25FB-4523-9E61-FD428116EDA8}">
      <dgm:prSet/>
      <dgm:spPr/>
      <dgm:t>
        <a:bodyPr/>
        <a:lstStyle/>
        <a:p>
          <a:endParaRPr lang="tr-TR"/>
        </a:p>
      </dgm:t>
    </dgm:pt>
    <dgm:pt modelId="{D2D83133-A38C-46AE-B292-E438C8BB7AD9}">
      <dgm:prSet phldrT="[Metin]"/>
      <dgm:spPr/>
      <dgm:t>
        <a:bodyPr/>
        <a:lstStyle/>
        <a:p>
          <a:r>
            <a:rPr lang="tr-TR" dirty="0" smtClean="0"/>
            <a:t>Bibliyografik kaynakta bulunan özel işaretler</a:t>
          </a:r>
          <a:endParaRPr lang="tr-TR" dirty="0"/>
        </a:p>
      </dgm:t>
    </dgm:pt>
    <dgm:pt modelId="{7C7BE0A3-0B8C-4F33-A87A-596BE251591F}" type="parTrans" cxnId="{C8115700-5D6F-4403-90D5-24FD54378A3E}">
      <dgm:prSet/>
      <dgm:spPr/>
      <dgm:t>
        <a:bodyPr/>
        <a:lstStyle/>
        <a:p>
          <a:endParaRPr lang="tr-TR"/>
        </a:p>
      </dgm:t>
    </dgm:pt>
    <dgm:pt modelId="{32A37C3C-C21E-4EAE-9A3D-0E9499CD8227}" type="sibTrans" cxnId="{C8115700-5D6F-4403-90D5-24FD54378A3E}">
      <dgm:prSet/>
      <dgm:spPr/>
      <dgm:t>
        <a:bodyPr/>
        <a:lstStyle/>
        <a:p>
          <a:endParaRPr lang="tr-TR"/>
        </a:p>
      </dgm:t>
    </dgm:pt>
    <dgm:pt modelId="{B9BEBCA1-CD74-4456-BB8E-937F197DB758}" type="pres">
      <dgm:prSet presAssocID="{878C8A40-96E4-4026-83BC-B32259ACEDB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C9DB959F-B488-47C5-BBA9-9F180C34CA80}" type="pres">
      <dgm:prSet presAssocID="{878C8A40-96E4-4026-83BC-B32259ACEDBB}" presName="Name1" presStyleCnt="0"/>
      <dgm:spPr/>
    </dgm:pt>
    <dgm:pt modelId="{4CA8EBA4-DDBA-4649-BA6D-044270AA9F96}" type="pres">
      <dgm:prSet presAssocID="{878C8A40-96E4-4026-83BC-B32259ACEDBB}" presName="cycle" presStyleCnt="0"/>
      <dgm:spPr/>
    </dgm:pt>
    <dgm:pt modelId="{E967DA3A-B830-4720-8991-CC67B42A940B}" type="pres">
      <dgm:prSet presAssocID="{878C8A40-96E4-4026-83BC-B32259ACEDBB}" presName="srcNode" presStyleLbl="node1" presStyleIdx="0" presStyleCnt="3"/>
      <dgm:spPr/>
    </dgm:pt>
    <dgm:pt modelId="{856F6BBA-4A16-4FAD-8EAA-C03F0B0BC3DB}" type="pres">
      <dgm:prSet presAssocID="{878C8A40-96E4-4026-83BC-B32259ACEDBB}" presName="conn" presStyleLbl="parChTrans1D2" presStyleIdx="0" presStyleCnt="1"/>
      <dgm:spPr/>
      <dgm:t>
        <a:bodyPr/>
        <a:lstStyle/>
        <a:p>
          <a:endParaRPr lang="tr-TR"/>
        </a:p>
      </dgm:t>
    </dgm:pt>
    <dgm:pt modelId="{7A200261-237A-4FAD-802C-60B9B77DFC0B}" type="pres">
      <dgm:prSet presAssocID="{878C8A40-96E4-4026-83BC-B32259ACEDBB}" presName="extraNode" presStyleLbl="node1" presStyleIdx="0" presStyleCnt="3"/>
      <dgm:spPr/>
    </dgm:pt>
    <dgm:pt modelId="{DC5D969C-6240-4551-85C6-9CE8EA4A60E9}" type="pres">
      <dgm:prSet presAssocID="{878C8A40-96E4-4026-83BC-B32259ACEDBB}" presName="dstNode" presStyleLbl="node1" presStyleIdx="0" presStyleCnt="3"/>
      <dgm:spPr/>
    </dgm:pt>
    <dgm:pt modelId="{56C2828D-2E3F-4840-9308-C7506CD93C96}" type="pres">
      <dgm:prSet presAssocID="{B5AD9EAA-BD6B-459D-B931-ADC5E3A3A46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B41595-F679-4EDE-A816-888C43E8CE30}" type="pres">
      <dgm:prSet presAssocID="{B5AD9EAA-BD6B-459D-B931-ADC5E3A3A468}" presName="accent_1" presStyleCnt="0"/>
      <dgm:spPr/>
    </dgm:pt>
    <dgm:pt modelId="{EA7F8D5D-878C-4D23-9192-C0033DBC37FA}" type="pres">
      <dgm:prSet presAssocID="{B5AD9EAA-BD6B-459D-B931-ADC5E3A3A468}" presName="accentRepeatNode" presStyleLbl="solidFgAcc1" presStyleIdx="0" presStyleCnt="3"/>
      <dgm:spPr/>
    </dgm:pt>
    <dgm:pt modelId="{CEC20589-7D87-45C8-B23E-13A5F24D995F}" type="pres">
      <dgm:prSet presAssocID="{AB6A2AF7-5356-4101-8937-35D46EB5B18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3A1B3E4-B597-482C-9649-3B0C3FCEB60F}" type="pres">
      <dgm:prSet presAssocID="{AB6A2AF7-5356-4101-8937-35D46EB5B18D}" presName="accent_2" presStyleCnt="0"/>
      <dgm:spPr/>
    </dgm:pt>
    <dgm:pt modelId="{15191FDA-03F7-4493-B391-8D62668DD958}" type="pres">
      <dgm:prSet presAssocID="{AB6A2AF7-5356-4101-8937-35D46EB5B18D}" presName="accentRepeatNode" presStyleLbl="solidFgAcc1" presStyleIdx="1" presStyleCnt="3"/>
      <dgm:spPr/>
    </dgm:pt>
    <dgm:pt modelId="{05B6E569-3A79-4F46-83DE-C4E97F2ED4AE}" type="pres">
      <dgm:prSet presAssocID="{D2D83133-A38C-46AE-B292-E438C8BB7AD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03A8B2-C7FE-4A8C-8F3A-6F6792E136CE}" type="pres">
      <dgm:prSet presAssocID="{D2D83133-A38C-46AE-B292-E438C8BB7AD9}" presName="accent_3" presStyleCnt="0"/>
      <dgm:spPr/>
    </dgm:pt>
    <dgm:pt modelId="{E22F7DB5-8419-446D-AFB6-ECCC464699F5}" type="pres">
      <dgm:prSet presAssocID="{D2D83133-A38C-46AE-B292-E438C8BB7AD9}" presName="accentRepeatNode" presStyleLbl="solidFgAcc1" presStyleIdx="2" presStyleCnt="3"/>
      <dgm:spPr/>
    </dgm:pt>
  </dgm:ptLst>
  <dgm:cxnLst>
    <dgm:cxn modelId="{2F6C1E07-25FB-4523-9E61-FD428116EDA8}" srcId="{878C8A40-96E4-4026-83BC-B32259ACEDBB}" destId="{AB6A2AF7-5356-4101-8937-35D46EB5B18D}" srcOrd="1" destOrd="0" parTransId="{94D4F3CB-32AF-443A-861B-EC34377326EC}" sibTransId="{34C216E1-FF20-4C5B-BA5C-390F27480389}"/>
    <dgm:cxn modelId="{4C9985E4-0283-4107-A8E3-A99FE56AE1C5}" srcId="{878C8A40-96E4-4026-83BC-B32259ACEDBB}" destId="{B5AD9EAA-BD6B-459D-B931-ADC5E3A3A468}" srcOrd="0" destOrd="0" parTransId="{F049CBE1-3153-4AB9-9280-1BF4980DFA2D}" sibTransId="{460A9E34-69AD-40E4-B471-5503E8C94DA2}"/>
    <dgm:cxn modelId="{C8115700-5D6F-4403-90D5-24FD54378A3E}" srcId="{878C8A40-96E4-4026-83BC-B32259ACEDBB}" destId="{D2D83133-A38C-46AE-B292-E438C8BB7AD9}" srcOrd="2" destOrd="0" parTransId="{7C7BE0A3-0B8C-4F33-A87A-596BE251591F}" sibTransId="{32A37C3C-C21E-4EAE-9A3D-0E9499CD8227}"/>
    <dgm:cxn modelId="{31770F8B-54C5-4F79-A2B8-CA1BDB87B7B8}" type="presOf" srcId="{460A9E34-69AD-40E4-B471-5503E8C94DA2}" destId="{856F6BBA-4A16-4FAD-8EAA-C03F0B0BC3DB}" srcOrd="0" destOrd="0" presId="urn:microsoft.com/office/officeart/2008/layout/VerticalCurvedList"/>
    <dgm:cxn modelId="{097624FC-E7CD-4CDD-8397-1F41F8F0894F}" type="presOf" srcId="{B5AD9EAA-BD6B-459D-B931-ADC5E3A3A468}" destId="{56C2828D-2E3F-4840-9308-C7506CD93C96}" srcOrd="0" destOrd="0" presId="urn:microsoft.com/office/officeart/2008/layout/VerticalCurvedList"/>
    <dgm:cxn modelId="{AC5F4A89-F6DB-4EB2-88CB-6ABB197F948A}" type="presOf" srcId="{878C8A40-96E4-4026-83BC-B32259ACEDBB}" destId="{B9BEBCA1-CD74-4456-BB8E-937F197DB758}" srcOrd="0" destOrd="0" presId="urn:microsoft.com/office/officeart/2008/layout/VerticalCurvedList"/>
    <dgm:cxn modelId="{94A8864F-098E-4F99-98AC-CA8507F47F10}" type="presOf" srcId="{D2D83133-A38C-46AE-B292-E438C8BB7AD9}" destId="{05B6E569-3A79-4F46-83DE-C4E97F2ED4AE}" srcOrd="0" destOrd="0" presId="urn:microsoft.com/office/officeart/2008/layout/VerticalCurvedList"/>
    <dgm:cxn modelId="{E6C59182-842A-4F61-BE6C-8788432271BB}" type="presOf" srcId="{AB6A2AF7-5356-4101-8937-35D46EB5B18D}" destId="{CEC20589-7D87-45C8-B23E-13A5F24D995F}" srcOrd="0" destOrd="0" presId="urn:microsoft.com/office/officeart/2008/layout/VerticalCurvedList"/>
    <dgm:cxn modelId="{FA95AAD9-28E1-4323-9E8A-A43EE147B55C}" type="presParOf" srcId="{B9BEBCA1-CD74-4456-BB8E-937F197DB758}" destId="{C9DB959F-B488-47C5-BBA9-9F180C34CA80}" srcOrd="0" destOrd="0" presId="urn:microsoft.com/office/officeart/2008/layout/VerticalCurvedList"/>
    <dgm:cxn modelId="{A30641E1-1F76-4681-AB43-550FC4AEE196}" type="presParOf" srcId="{C9DB959F-B488-47C5-BBA9-9F180C34CA80}" destId="{4CA8EBA4-DDBA-4649-BA6D-044270AA9F96}" srcOrd="0" destOrd="0" presId="urn:microsoft.com/office/officeart/2008/layout/VerticalCurvedList"/>
    <dgm:cxn modelId="{5F8EE88D-8F55-40B0-B2A2-166341ACDAF7}" type="presParOf" srcId="{4CA8EBA4-DDBA-4649-BA6D-044270AA9F96}" destId="{E967DA3A-B830-4720-8991-CC67B42A940B}" srcOrd="0" destOrd="0" presId="urn:microsoft.com/office/officeart/2008/layout/VerticalCurvedList"/>
    <dgm:cxn modelId="{33C7FA50-CEAF-42FF-817C-B9AB65F1BF95}" type="presParOf" srcId="{4CA8EBA4-DDBA-4649-BA6D-044270AA9F96}" destId="{856F6BBA-4A16-4FAD-8EAA-C03F0B0BC3DB}" srcOrd="1" destOrd="0" presId="urn:microsoft.com/office/officeart/2008/layout/VerticalCurvedList"/>
    <dgm:cxn modelId="{3D770B95-6AC1-4E4D-A4C6-B434207A26A6}" type="presParOf" srcId="{4CA8EBA4-DDBA-4649-BA6D-044270AA9F96}" destId="{7A200261-237A-4FAD-802C-60B9B77DFC0B}" srcOrd="2" destOrd="0" presId="urn:microsoft.com/office/officeart/2008/layout/VerticalCurvedList"/>
    <dgm:cxn modelId="{7F24B3AF-1457-4310-A2F3-8B264A1DCEBA}" type="presParOf" srcId="{4CA8EBA4-DDBA-4649-BA6D-044270AA9F96}" destId="{DC5D969C-6240-4551-85C6-9CE8EA4A60E9}" srcOrd="3" destOrd="0" presId="urn:microsoft.com/office/officeart/2008/layout/VerticalCurvedList"/>
    <dgm:cxn modelId="{E1B2DAE0-8249-4E4D-8222-92B23D9D8647}" type="presParOf" srcId="{C9DB959F-B488-47C5-BBA9-9F180C34CA80}" destId="{56C2828D-2E3F-4840-9308-C7506CD93C96}" srcOrd="1" destOrd="0" presId="urn:microsoft.com/office/officeart/2008/layout/VerticalCurvedList"/>
    <dgm:cxn modelId="{D4004622-C7BD-4430-B127-F329127D8631}" type="presParOf" srcId="{C9DB959F-B488-47C5-BBA9-9F180C34CA80}" destId="{C7B41595-F679-4EDE-A816-888C43E8CE30}" srcOrd="2" destOrd="0" presId="urn:microsoft.com/office/officeart/2008/layout/VerticalCurvedList"/>
    <dgm:cxn modelId="{D0AEEAC8-2924-44AA-A3B9-E8C04A8BCB66}" type="presParOf" srcId="{C7B41595-F679-4EDE-A816-888C43E8CE30}" destId="{EA7F8D5D-878C-4D23-9192-C0033DBC37FA}" srcOrd="0" destOrd="0" presId="urn:microsoft.com/office/officeart/2008/layout/VerticalCurvedList"/>
    <dgm:cxn modelId="{CB660A19-A0B1-4964-8B04-2D314C12FCFE}" type="presParOf" srcId="{C9DB959F-B488-47C5-BBA9-9F180C34CA80}" destId="{CEC20589-7D87-45C8-B23E-13A5F24D995F}" srcOrd="3" destOrd="0" presId="urn:microsoft.com/office/officeart/2008/layout/VerticalCurvedList"/>
    <dgm:cxn modelId="{10310FC8-E62B-4BB1-AE7B-6854D9C18A87}" type="presParOf" srcId="{C9DB959F-B488-47C5-BBA9-9F180C34CA80}" destId="{83A1B3E4-B597-482C-9649-3B0C3FCEB60F}" srcOrd="4" destOrd="0" presId="urn:microsoft.com/office/officeart/2008/layout/VerticalCurvedList"/>
    <dgm:cxn modelId="{141426C2-FEAC-4896-8C71-E0E12B7A7CAE}" type="presParOf" srcId="{83A1B3E4-B597-482C-9649-3B0C3FCEB60F}" destId="{15191FDA-03F7-4493-B391-8D62668DD958}" srcOrd="0" destOrd="0" presId="urn:microsoft.com/office/officeart/2008/layout/VerticalCurvedList"/>
    <dgm:cxn modelId="{82704987-2497-4D33-874F-5E371ABD47CF}" type="presParOf" srcId="{C9DB959F-B488-47C5-BBA9-9F180C34CA80}" destId="{05B6E569-3A79-4F46-83DE-C4E97F2ED4AE}" srcOrd="5" destOrd="0" presId="urn:microsoft.com/office/officeart/2008/layout/VerticalCurvedList"/>
    <dgm:cxn modelId="{2CBBF541-7C5C-422D-AA9B-89C4E0C28E0E}" type="presParOf" srcId="{C9DB959F-B488-47C5-BBA9-9F180C34CA80}" destId="{E003A8B2-C7FE-4A8C-8F3A-6F6792E136CE}" srcOrd="6" destOrd="0" presId="urn:microsoft.com/office/officeart/2008/layout/VerticalCurvedList"/>
    <dgm:cxn modelId="{A1B19676-8620-494D-B3DA-B83FA2CB98F0}" type="presParOf" srcId="{E003A8B2-C7FE-4A8C-8F3A-6F6792E136CE}" destId="{E22F7DB5-8419-446D-AFB6-ECCC464699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6E212-6FE6-4F27-B2C4-153D08752B2A}">
      <dsp:nvSpPr>
        <dsp:cNvPr id="0" name=""/>
        <dsp:cNvSpPr/>
      </dsp:nvSpPr>
      <dsp:spPr>
        <a:xfrm>
          <a:off x="4612327" y="2089597"/>
          <a:ext cx="2535936" cy="24748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BİBLİYOGRAFİK DENETİM ARAÇLARININ </a:t>
          </a:r>
          <a:br>
            <a:rPr lang="tr-TR" sz="1600" kern="1200" dirty="0" smtClean="0"/>
          </a:br>
          <a:r>
            <a:rPr lang="tr-TR" sz="1600" kern="1200" dirty="0" smtClean="0"/>
            <a:t>KULLANILIRLIK AÇISINDAN DEĞERLENDİRİLMESİ</a:t>
          </a:r>
          <a:endParaRPr lang="tr-TR" sz="1600" kern="1200" dirty="0"/>
        </a:p>
      </dsp:txBody>
      <dsp:txXfrm>
        <a:off x="4983706" y="2452026"/>
        <a:ext cx="1793178" cy="1749965"/>
      </dsp:txXfrm>
    </dsp:sp>
    <dsp:sp modelId="{B7B4DD10-F007-4A9A-86B7-6E45793BFAA4}">
      <dsp:nvSpPr>
        <dsp:cNvPr id="0" name=""/>
        <dsp:cNvSpPr/>
      </dsp:nvSpPr>
      <dsp:spPr>
        <a:xfrm rot="16200000">
          <a:off x="5791363" y="1629574"/>
          <a:ext cx="177864" cy="59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5818043" y="1775158"/>
        <a:ext cx="124505" cy="356710"/>
      </dsp:txXfrm>
    </dsp:sp>
    <dsp:sp modelId="{30BBEC2E-6B6E-4866-9B1C-FD20C7B46B60}">
      <dsp:nvSpPr>
        <dsp:cNvPr id="0" name=""/>
        <dsp:cNvSpPr/>
      </dsp:nvSpPr>
      <dsp:spPr>
        <a:xfrm>
          <a:off x="5006003" y="5419"/>
          <a:ext cx="1748583" cy="174858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Tür</a:t>
          </a:r>
          <a:endParaRPr lang="tr-TR" sz="1600" kern="1200" dirty="0"/>
        </a:p>
      </dsp:txBody>
      <dsp:txXfrm>
        <a:off x="5262077" y="261493"/>
        <a:ext cx="1236435" cy="1236435"/>
      </dsp:txXfrm>
    </dsp:sp>
    <dsp:sp modelId="{498D0F73-6834-4CDD-AC48-5310B61F4615}">
      <dsp:nvSpPr>
        <dsp:cNvPr id="0" name=""/>
        <dsp:cNvSpPr/>
      </dsp:nvSpPr>
      <dsp:spPr>
        <a:xfrm rot="19800000">
          <a:off x="7020093" y="2323815"/>
          <a:ext cx="165830" cy="59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7023426" y="2455156"/>
        <a:ext cx="116081" cy="356710"/>
      </dsp:txXfrm>
    </dsp:sp>
    <dsp:sp modelId="{B24C3AFE-E9F4-41FD-84CF-EC46D28AEE7B}">
      <dsp:nvSpPr>
        <dsp:cNvPr id="0" name=""/>
        <dsp:cNvSpPr/>
      </dsp:nvSpPr>
      <dsp:spPr>
        <a:xfrm>
          <a:off x="7125425" y="1229068"/>
          <a:ext cx="1748583" cy="174858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Amaç</a:t>
          </a:r>
          <a:endParaRPr lang="tr-TR" sz="1600" kern="1200" dirty="0"/>
        </a:p>
      </dsp:txBody>
      <dsp:txXfrm>
        <a:off x="7381499" y="1485142"/>
        <a:ext cx="1236435" cy="1236435"/>
      </dsp:txXfrm>
    </dsp:sp>
    <dsp:sp modelId="{6E37FC6B-B27D-4760-BC0E-2673BCCE61B2}">
      <dsp:nvSpPr>
        <dsp:cNvPr id="0" name=""/>
        <dsp:cNvSpPr/>
      </dsp:nvSpPr>
      <dsp:spPr>
        <a:xfrm rot="1800000">
          <a:off x="7020093" y="3735683"/>
          <a:ext cx="165830" cy="59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7023426" y="3842150"/>
        <a:ext cx="116081" cy="356710"/>
      </dsp:txXfrm>
    </dsp:sp>
    <dsp:sp modelId="{66B34D2A-2EAE-44F0-9614-29DDE062E7B5}">
      <dsp:nvSpPr>
        <dsp:cNvPr id="0" name=""/>
        <dsp:cNvSpPr/>
      </dsp:nvSpPr>
      <dsp:spPr>
        <a:xfrm>
          <a:off x="7125425" y="3676365"/>
          <a:ext cx="1748583" cy="174858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Kapsam</a:t>
          </a:r>
          <a:endParaRPr lang="tr-TR" sz="1600" kern="1200" dirty="0"/>
        </a:p>
      </dsp:txBody>
      <dsp:txXfrm>
        <a:off x="7381499" y="3932439"/>
        <a:ext cx="1236435" cy="1236435"/>
      </dsp:txXfrm>
    </dsp:sp>
    <dsp:sp modelId="{6ADF5D77-C6DF-4E55-96B2-9B2E81C6B7F1}">
      <dsp:nvSpPr>
        <dsp:cNvPr id="0" name=""/>
        <dsp:cNvSpPr/>
      </dsp:nvSpPr>
      <dsp:spPr>
        <a:xfrm rot="5400000">
          <a:off x="5791363" y="4429924"/>
          <a:ext cx="177864" cy="59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5818043" y="4522149"/>
        <a:ext cx="124505" cy="356710"/>
      </dsp:txXfrm>
    </dsp:sp>
    <dsp:sp modelId="{FDA3DC1C-4CBA-4D73-A58A-442F7D01E2C4}">
      <dsp:nvSpPr>
        <dsp:cNvPr id="0" name=""/>
        <dsp:cNvSpPr/>
      </dsp:nvSpPr>
      <dsp:spPr>
        <a:xfrm>
          <a:off x="5006003" y="4900014"/>
          <a:ext cx="1748583" cy="174858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Düzen</a:t>
          </a:r>
          <a:endParaRPr lang="tr-TR" sz="1600" kern="1200" dirty="0"/>
        </a:p>
      </dsp:txBody>
      <dsp:txXfrm>
        <a:off x="5262077" y="5156088"/>
        <a:ext cx="1236435" cy="1236435"/>
      </dsp:txXfrm>
    </dsp:sp>
    <dsp:sp modelId="{A9CE5078-96EB-46E0-9653-BADBA56446A0}">
      <dsp:nvSpPr>
        <dsp:cNvPr id="0" name=""/>
        <dsp:cNvSpPr/>
      </dsp:nvSpPr>
      <dsp:spPr>
        <a:xfrm rot="9000000">
          <a:off x="4574666" y="3735683"/>
          <a:ext cx="165830" cy="59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10800000">
        <a:off x="4621082" y="3842150"/>
        <a:ext cx="116081" cy="356710"/>
      </dsp:txXfrm>
    </dsp:sp>
    <dsp:sp modelId="{0396012C-52DF-4D3C-A530-C40D9424CF8D}">
      <dsp:nvSpPr>
        <dsp:cNvPr id="0" name=""/>
        <dsp:cNvSpPr/>
      </dsp:nvSpPr>
      <dsp:spPr>
        <a:xfrm>
          <a:off x="2886581" y="3676365"/>
          <a:ext cx="1748583" cy="1748583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Bibliyografik Tanımlama</a:t>
          </a:r>
          <a:endParaRPr lang="tr-TR" sz="1600" kern="1200" dirty="0"/>
        </a:p>
      </dsp:txBody>
      <dsp:txXfrm>
        <a:off x="3142655" y="3932439"/>
        <a:ext cx="1236435" cy="1236435"/>
      </dsp:txXfrm>
    </dsp:sp>
    <dsp:sp modelId="{913C0F7B-8252-4792-A67C-E6E41AA9577A}">
      <dsp:nvSpPr>
        <dsp:cNvPr id="0" name=""/>
        <dsp:cNvSpPr/>
      </dsp:nvSpPr>
      <dsp:spPr>
        <a:xfrm rot="12600000">
          <a:off x="4574666" y="2323815"/>
          <a:ext cx="165830" cy="5945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10800000">
        <a:off x="4621082" y="2455156"/>
        <a:ext cx="116081" cy="356710"/>
      </dsp:txXfrm>
    </dsp:sp>
    <dsp:sp modelId="{061B9848-6C4F-4E9A-8546-A2BE21618583}">
      <dsp:nvSpPr>
        <dsp:cNvPr id="0" name=""/>
        <dsp:cNvSpPr/>
      </dsp:nvSpPr>
      <dsp:spPr>
        <a:xfrm>
          <a:off x="2886581" y="1229068"/>
          <a:ext cx="1748583" cy="174858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Özel işaretler</a:t>
          </a:r>
          <a:endParaRPr lang="tr-TR" sz="1600" kern="1200" dirty="0"/>
        </a:p>
      </dsp:txBody>
      <dsp:txXfrm>
        <a:off x="3142655" y="1485142"/>
        <a:ext cx="1236435" cy="1236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9056E-144B-4053-99BC-D2811A1BC25D}">
      <dsp:nvSpPr>
        <dsp:cNvPr id="0" name=""/>
        <dsp:cNvSpPr/>
      </dsp:nvSpPr>
      <dsp:spPr>
        <a:xfrm>
          <a:off x="-3395510" y="-525623"/>
          <a:ext cx="4075800" cy="4075800"/>
        </a:xfrm>
        <a:prstGeom prst="blockArc">
          <a:avLst>
            <a:gd name="adj1" fmla="val 18900000"/>
            <a:gd name="adj2" fmla="val 2700000"/>
            <a:gd name="adj3" fmla="val 530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116C0-A325-4C39-8F50-44D47101F3C6}">
      <dsp:nvSpPr>
        <dsp:cNvPr id="0" name=""/>
        <dsp:cNvSpPr/>
      </dsp:nvSpPr>
      <dsp:spPr>
        <a:xfrm>
          <a:off x="555988" y="432087"/>
          <a:ext cx="7854605" cy="8640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43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/>
            <a:t>Kullanıcı açısından</a:t>
          </a:r>
          <a:endParaRPr lang="tr-TR" sz="4700" kern="1200" dirty="0"/>
        </a:p>
      </dsp:txBody>
      <dsp:txXfrm>
        <a:off x="555988" y="432087"/>
        <a:ext cx="7854605" cy="864054"/>
      </dsp:txXfrm>
    </dsp:sp>
    <dsp:sp modelId="{A81026F0-D836-4D2F-AB87-859CE60E59D6}">
      <dsp:nvSpPr>
        <dsp:cNvPr id="0" name=""/>
        <dsp:cNvSpPr/>
      </dsp:nvSpPr>
      <dsp:spPr>
        <a:xfrm>
          <a:off x="15954" y="324080"/>
          <a:ext cx="1080068" cy="1080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420A2E-D99E-4657-9A78-499D4823EF09}">
      <dsp:nvSpPr>
        <dsp:cNvPr id="0" name=""/>
        <dsp:cNvSpPr/>
      </dsp:nvSpPr>
      <dsp:spPr>
        <a:xfrm>
          <a:off x="555988" y="1728411"/>
          <a:ext cx="7854605" cy="864054"/>
        </a:xfrm>
        <a:prstGeom prst="rect">
          <a:avLst/>
        </a:prstGeom>
        <a:solidFill>
          <a:schemeClr val="accent5">
            <a:hueOff val="1460866"/>
            <a:satOff val="76812"/>
            <a:lumOff val="-3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43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/>
            <a:t>Bilgi uzmanı açısından</a:t>
          </a:r>
          <a:endParaRPr lang="tr-TR" sz="4700" kern="1200" dirty="0"/>
        </a:p>
      </dsp:txBody>
      <dsp:txXfrm>
        <a:off x="555988" y="1728411"/>
        <a:ext cx="7854605" cy="864054"/>
      </dsp:txXfrm>
    </dsp:sp>
    <dsp:sp modelId="{6F7A802A-2894-4D15-A51A-9908909E0F62}">
      <dsp:nvSpPr>
        <dsp:cNvPr id="0" name=""/>
        <dsp:cNvSpPr/>
      </dsp:nvSpPr>
      <dsp:spPr>
        <a:xfrm>
          <a:off x="15954" y="1620404"/>
          <a:ext cx="1080068" cy="1080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460866"/>
              <a:satOff val="76812"/>
              <a:lumOff val="-3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9056E-144B-4053-99BC-D2811A1BC25D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116C0-A325-4C39-8F50-44D47101F3C6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Bilgi erişim sisteminin türü</a:t>
          </a:r>
          <a:endParaRPr lang="tr-TR" sz="4900" kern="1200" dirty="0"/>
        </a:p>
      </dsp:txBody>
      <dsp:txXfrm>
        <a:off x="628203" y="452596"/>
        <a:ext cx="10282138" cy="905192"/>
      </dsp:txXfrm>
    </dsp:sp>
    <dsp:sp modelId="{A81026F0-D836-4D2F-AB87-859CE60E59D6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420A2E-D99E-4657-9A78-499D4823EF09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accent5">
            <a:hueOff val="730433"/>
            <a:satOff val="38406"/>
            <a:lumOff val="-16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ya da 	</a:t>
          </a:r>
          <a:endParaRPr lang="tr-TR" sz="4900" kern="1200" dirty="0"/>
        </a:p>
      </dsp:txBody>
      <dsp:txXfrm>
        <a:off x="957241" y="1810385"/>
        <a:ext cx="9953100" cy="905192"/>
      </dsp:txXfrm>
    </dsp:sp>
    <dsp:sp modelId="{6F7A802A-2894-4D15-A51A-9908909E0F62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30433"/>
              <a:satOff val="38406"/>
              <a:lumOff val="-16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9686B-E473-44F5-85FB-A490799B2C93}">
      <dsp:nvSpPr>
        <dsp:cNvPr id="0" name=""/>
        <dsp:cNvSpPr/>
      </dsp:nvSpPr>
      <dsp:spPr>
        <a:xfrm>
          <a:off x="628203" y="3168174"/>
          <a:ext cx="10282138" cy="905192"/>
        </a:xfrm>
        <a:prstGeom prst="rect">
          <a:avLst/>
        </a:prstGeom>
        <a:solidFill>
          <a:schemeClr val="accent5">
            <a:hueOff val="1460866"/>
            <a:satOff val="76812"/>
            <a:lumOff val="-3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Bibliyografik kaynağın türü</a:t>
          </a:r>
          <a:endParaRPr lang="tr-TR" sz="4900" kern="1200" dirty="0"/>
        </a:p>
      </dsp:txBody>
      <dsp:txXfrm>
        <a:off x="628203" y="3168174"/>
        <a:ext cx="10282138" cy="905192"/>
      </dsp:txXfrm>
    </dsp:sp>
    <dsp:sp modelId="{3805F3E9-3B7B-4583-9829-174E927D81E4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460866"/>
              <a:satOff val="76812"/>
              <a:lumOff val="-3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6B305-3939-4B50-9E6F-0E72BACF51D7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29D69-987E-4700-939F-9AB9B56B0623}">
      <dsp:nvSpPr>
        <dsp:cNvPr id="0" name=""/>
        <dsp:cNvSpPr/>
      </dsp:nvSpPr>
      <dsp:spPr>
        <a:xfrm>
          <a:off x="427226" y="282782"/>
          <a:ext cx="10483090" cy="5659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Konusu (genel, özel , hangi konular?)</a:t>
          </a:r>
          <a:endParaRPr lang="tr-TR" sz="3100" kern="1200" dirty="0"/>
        </a:p>
      </dsp:txBody>
      <dsp:txXfrm>
        <a:off x="427226" y="282782"/>
        <a:ext cx="10483090" cy="565926"/>
      </dsp:txXfrm>
    </dsp:sp>
    <dsp:sp modelId="{0E8AD2EA-95DC-4C77-A4B8-BF6AE1310B92}">
      <dsp:nvSpPr>
        <dsp:cNvPr id="0" name=""/>
        <dsp:cNvSpPr/>
      </dsp:nvSpPr>
      <dsp:spPr>
        <a:xfrm>
          <a:off x="73522" y="212041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759766-BDC5-4C3E-B7BE-FDB822010396}">
      <dsp:nvSpPr>
        <dsp:cNvPr id="0" name=""/>
        <dsp:cNvSpPr/>
      </dsp:nvSpPr>
      <dsp:spPr>
        <a:xfrm>
          <a:off x="832752" y="1131400"/>
          <a:ext cx="10077564" cy="565926"/>
        </a:xfrm>
        <a:prstGeom prst="rect">
          <a:avLst/>
        </a:prstGeom>
        <a:solidFill>
          <a:schemeClr val="accent5">
            <a:hueOff val="365216"/>
            <a:satOff val="19203"/>
            <a:lumOff val="-80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İçerdiği kaynak türleri (makale, kitap,…)</a:t>
          </a:r>
          <a:endParaRPr lang="tr-TR" sz="3100" kern="1200"/>
        </a:p>
      </dsp:txBody>
      <dsp:txXfrm>
        <a:off x="832752" y="1131400"/>
        <a:ext cx="10077564" cy="565926"/>
      </dsp:txXfrm>
    </dsp:sp>
    <dsp:sp modelId="{163241E6-7712-4911-8829-4AC5A455E641}">
      <dsp:nvSpPr>
        <dsp:cNvPr id="0" name=""/>
        <dsp:cNvSpPr/>
      </dsp:nvSpPr>
      <dsp:spPr>
        <a:xfrm>
          <a:off x="479048" y="1060659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65216"/>
              <a:satOff val="19203"/>
              <a:lumOff val="-8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9B284-D8E9-4A42-B0B3-DD97E5A26575}">
      <dsp:nvSpPr>
        <dsp:cNvPr id="0" name=""/>
        <dsp:cNvSpPr/>
      </dsp:nvSpPr>
      <dsp:spPr>
        <a:xfrm>
          <a:off x="957216" y="1980018"/>
          <a:ext cx="9953100" cy="565926"/>
        </a:xfrm>
        <a:prstGeom prst="rect">
          <a:avLst/>
        </a:prstGeom>
        <a:solidFill>
          <a:schemeClr val="accent5">
            <a:hueOff val="730433"/>
            <a:satOff val="38406"/>
            <a:lumOff val="-16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İçerdiği kaynakların dili</a:t>
          </a:r>
          <a:endParaRPr lang="tr-TR" sz="3100" kern="1200"/>
        </a:p>
      </dsp:txBody>
      <dsp:txXfrm>
        <a:off x="957216" y="1980018"/>
        <a:ext cx="9953100" cy="565926"/>
      </dsp:txXfrm>
    </dsp:sp>
    <dsp:sp modelId="{B9E1545C-5EDD-41CA-BFCD-85A4CC122C23}">
      <dsp:nvSpPr>
        <dsp:cNvPr id="0" name=""/>
        <dsp:cNvSpPr/>
      </dsp:nvSpPr>
      <dsp:spPr>
        <a:xfrm>
          <a:off x="603512" y="1909277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30433"/>
              <a:satOff val="38406"/>
              <a:lumOff val="-16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D0FF3-A935-4510-A26C-3154F96D55EC}">
      <dsp:nvSpPr>
        <dsp:cNvPr id="0" name=""/>
        <dsp:cNvSpPr/>
      </dsp:nvSpPr>
      <dsp:spPr>
        <a:xfrm>
          <a:off x="832752" y="2828636"/>
          <a:ext cx="10077564" cy="565926"/>
        </a:xfrm>
        <a:prstGeom prst="rect">
          <a:avLst/>
        </a:prstGeom>
        <a:solidFill>
          <a:schemeClr val="accent5">
            <a:hueOff val="1095649"/>
            <a:satOff val="57609"/>
            <a:lumOff val="-242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İçerdiği kaynakların zamanı </a:t>
          </a:r>
          <a:endParaRPr lang="tr-TR" sz="3100" kern="1200"/>
        </a:p>
      </dsp:txBody>
      <dsp:txXfrm>
        <a:off x="832752" y="2828636"/>
        <a:ext cx="10077564" cy="565926"/>
      </dsp:txXfrm>
    </dsp:sp>
    <dsp:sp modelId="{E4EFB1D8-D956-48A7-95F7-448B5C0D2D44}">
      <dsp:nvSpPr>
        <dsp:cNvPr id="0" name=""/>
        <dsp:cNvSpPr/>
      </dsp:nvSpPr>
      <dsp:spPr>
        <a:xfrm>
          <a:off x="479048" y="2757895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095649"/>
              <a:satOff val="57609"/>
              <a:lumOff val="-24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5F57C-3E64-4663-BAAF-9D3E5D997492}">
      <dsp:nvSpPr>
        <dsp:cNvPr id="0" name=""/>
        <dsp:cNvSpPr/>
      </dsp:nvSpPr>
      <dsp:spPr>
        <a:xfrm>
          <a:off x="427226" y="3677254"/>
          <a:ext cx="10483090" cy="565926"/>
        </a:xfrm>
        <a:prstGeom prst="rect">
          <a:avLst/>
        </a:prstGeom>
        <a:solidFill>
          <a:schemeClr val="accent5">
            <a:hueOff val="1460866"/>
            <a:satOff val="76812"/>
            <a:lumOff val="-3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İçerdiği kaynakların coğrafi alanı (bölgesel sınırlılık, …)</a:t>
          </a:r>
          <a:endParaRPr lang="tr-TR" sz="3100" kern="1200"/>
        </a:p>
      </dsp:txBody>
      <dsp:txXfrm>
        <a:off x="427226" y="3677254"/>
        <a:ext cx="10483090" cy="565926"/>
      </dsp:txXfrm>
    </dsp:sp>
    <dsp:sp modelId="{6173A9D7-6879-495D-9306-E632033635ED}">
      <dsp:nvSpPr>
        <dsp:cNvPr id="0" name=""/>
        <dsp:cNvSpPr/>
      </dsp:nvSpPr>
      <dsp:spPr>
        <a:xfrm>
          <a:off x="73522" y="3606513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460866"/>
              <a:satOff val="76812"/>
              <a:lumOff val="-3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BF02F-33E6-442C-9DB6-19313D897C76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C7356-22B3-4876-93B6-6EE9BC355F1D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Basılı ise (tek parça, çok parça; başında ve sonunda yer alan önemli bilgiler: kaynak sonu dizini, </a:t>
          </a:r>
          <a:r>
            <a:rPr lang="tr-TR" sz="2500" kern="1200" dirty="0" err="1" smtClean="0"/>
            <a:t>indekslediği</a:t>
          </a:r>
          <a:r>
            <a:rPr lang="tr-TR" sz="2500" kern="1200" dirty="0" smtClean="0"/>
            <a:t> dergilerin listesi vb.)</a:t>
          </a:r>
          <a:endParaRPr lang="tr-TR" sz="2500" kern="1200" dirty="0"/>
        </a:p>
      </dsp:txBody>
      <dsp:txXfrm>
        <a:off x="628203" y="452596"/>
        <a:ext cx="10282138" cy="905192"/>
      </dsp:txXfrm>
    </dsp:sp>
    <dsp:sp modelId="{1825259C-C09E-4EA2-98EC-E05EB1294B03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8AD94-01BB-4571-9713-6F3CC66A1348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accent5">
            <a:hueOff val="730433"/>
            <a:satOff val="38406"/>
            <a:lumOff val="-16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Sistematik, alfabetik, kronolojik mi?</a:t>
          </a:r>
          <a:endParaRPr lang="tr-TR" sz="2500" kern="1200"/>
        </a:p>
      </dsp:txBody>
      <dsp:txXfrm>
        <a:off x="957241" y="1810385"/>
        <a:ext cx="9953100" cy="905192"/>
      </dsp:txXfrm>
    </dsp:sp>
    <dsp:sp modelId="{0739D5FD-FD72-4F60-8843-636789827C87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30433"/>
              <a:satOff val="38406"/>
              <a:lumOff val="-16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84A26-BAE0-40A0-81DA-AAF6D4BB8E87}">
      <dsp:nvSpPr>
        <dsp:cNvPr id="0" name=""/>
        <dsp:cNvSpPr/>
      </dsp:nvSpPr>
      <dsp:spPr>
        <a:xfrm>
          <a:off x="628203" y="3168174"/>
          <a:ext cx="10282138" cy="905192"/>
        </a:xfrm>
        <a:prstGeom prst="rect">
          <a:avLst/>
        </a:prstGeom>
        <a:solidFill>
          <a:schemeClr val="accent5">
            <a:hueOff val="1460866"/>
            <a:satOff val="76812"/>
            <a:lumOff val="-3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Fiziksel görünümü (Punto büyüklüğü, sütunları vb.)</a:t>
          </a:r>
          <a:endParaRPr lang="tr-TR" sz="2500" kern="1200"/>
        </a:p>
      </dsp:txBody>
      <dsp:txXfrm>
        <a:off x="628203" y="3168174"/>
        <a:ext cx="10282138" cy="905192"/>
      </dsp:txXfrm>
    </dsp:sp>
    <dsp:sp modelId="{5FBA4CB2-A0D1-4481-8639-838A5952EB45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460866"/>
              <a:satOff val="76812"/>
              <a:lumOff val="-3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AD895-8AA4-4084-B8BC-96DC859133BC}">
      <dsp:nvSpPr>
        <dsp:cNvPr id="0" name=""/>
        <dsp:cNvSpPr/>
      </dsp:nvSpPr>
      <dsp:spPr>
        <a:xfrm>
          <a:off x="-3190526" y="-494167"/>
          <a:ext cx="3830009" cy="3830009"/>
        </a:xfrm>
        <a:prstGeom prst="blockArc">
          <a:avLst>
            <a:gd name="adj1" fmla="val 18900000"/>
            <a:gd name="adj2" fmla="val 2700000"/>
            <a:gd name="adj3" fmla="val 564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2F4E8-F85B-462F-8193-3CD0391A4A54}">
      <dsp:nvSpPr>
        <dsp:cNvPr id="0" name=""/>
        <dsp:cNvSpPr/>
      </dsp:nvSpPr>
      <dsp:spPr>
        <a:xfrm>
          <a:off x="522370" y="405961"/>
          <a:ext cx="7065054" cy="8118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7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Bibliyografik kimlik</a:t>
          </a:r>
          <a:endParaRPr lang="tr-TR" sz="4400" kern="1200" dirty="0"/>
        </a:p>
      </dsp:txBody>
      <dsp:txXfrm>
        <a:off x="522370" y="405961"/>
        <a:ext cx="7065054" cy="811809"/>
      </dsp:txXfrm>
    </dsp:sp>
    <dsp:sp modelId="{F3F261B1-16C0-43A8-8F58-2983872AF5A3}">
      <dsp:nvSpPr>
        <dsp:cNvPr id="0" name=""/>
        <dsp:cNvSpPr/>
      </dsp:nvSpPr>
      <dsp:spPr>
        <a:xfrm>
          <a:off x="14989" y="304485"/>
          <a:ext cx="1014761" cy="1014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095C4-7D3D-4E27-A6FD-0815617AB206}">
      <dsp:nvSpPr>
        <dsp:cNvPr id="0" name=""/>
        <dsp:cNvSpPr/>
      </dsp:nvSpPr>
      <dsp:spPr>
        <a:xfrm>
          <a:off x="522370" y="1623903"/>
          <a:ext cx="7065054" cy="811809"/>
        </a:xfrm>
        <a:prstGeom prst="rect">
          <a:avLst/>
        </a:prstGeom>
        <a:solidFill>
          <a:schemeClr val="accent5">
            <a:hueOff val="1460866"/>
            <a:satOff val="76812"/>
            <a:lumOff val="-3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7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Diğer bilgiler</a:t>
          </a:r>
          <a:endParaRPr lang="tr-TR" sz="4400" kern="1200" dirty="0"/>
        </a:p>
      </dsp:txBody>
      <dsp:txXfrm>
        <a:off x="522370" y="1623903"/>
        <a:ext cx="7065054" cy="811809"/>
      </dsp:txXfrm>
    </dsp:sp>
    <dsp:sp modelId="{30F00E07-6588-43F6-9CBA-012149ACC130}">
      <dsp:nvSpPr>
        <dsp:cNvPr id="0" name=""/>
        <dsp:cNvSpPr/>
      </dsp:nvSpPr>
      <dsp:spPr>
        <a:xfrm>
          <a:off x="14989" y="1522426"/>
          <a:ext cx="1014761" cy="1014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460866"/>
              <a:satOff val="76812"/>
              <a:lumOff val="-3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F6BBA-4A16-4FAD-8EAA-C03F0B0BC3DB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2828D-2E3F-4840-9308-C7506CD93C96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Bilgi erişim sisteminde bulunan özel işaretler </a:t>
          </a:r>
          <a:endParaRPr lang="tr-TR" sz="3700" kern="1200" dirty="0"/>
        </a:p>
      </dsp:txBody>
      <dsp:txXfrm>
        <a:off x="628203" y="452596"/>
        <a:ext cx="10282138" cy="905192"/>
      </dsp:txXfrm>
    </dsp:sp>
    <dsp:sp modelId="{EA7F8D5D-878C-4D23-9192-C0033DBC37FA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20589-7D87-45C8-B23E-13A5F24D995F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accent5">
            <a:hueOff val="730433"/>
            <a:satOff val="38406"/>
            <a:lumOff val="-16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ya da</a:t>
          </a:r>
          <a:endParaRPr lang="tr-TR" sz="3700" kern="1200" dirty="0"/>
        </a:p>
      </dsp:txBody>
      <dsp:txXfrm>
        <a:off x="957241" y="1810385"/>
        <a:ext cx="9953100" cy="905192"/>
      </dsp:txXfrm>
    </dsp:sp>
    <dsp:sp modelId="{15191FDA-03F7-4493-B391-8D62668DD958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30433"/>
              <a:satOff val="38406"/>
              <a:lumOff val="-16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B6E569-3A79-4F46-83DE-C4E97F2ED4AE}">
      <dsp:nvSpPr>
        <dsp:cNvPr id="0" name=""/>
        <dsp:cNvSpPr/>
      </dsp:nvSpPr>
      <dsp:spPr>
        <a:xfrm>
          <a:off x="628203" y="3168174"/>
          <a:ext cx="10282138" cy="905192"/>
        </a:xfrm>
        <a:prstGeom prst="rect">
          <a:avLst/>
        </a:prstGeom>
        <a:solidFill>
          <a:schemeClr val="accent5">
            <a:hueOff val="1460866"/>
            <a:satOff val="76812"/>
            <a:lumOff val="-3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Bibliyografik kaynakta bulunan özel işaretler</a:t>
          </a:r>
          <a:endParaRPr lang="tr-TR" sz="3700" kern="1200" dirty="0"/>
        </a:p>
      </dsp:txBody>
      <dsp:txXfrm>
        <a:off x="628203" y="3168174"/>
        <a:ext cx="10282138" cy="905192"/>
      </dsp:txXfrm>
    </dsp:sp>
    <dsp:sp modelId="{E22F7DB5-8419-446D-AFB6-ECCC464699F5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460866"/>
              <a:satOff val="76812"/>
              <a:lumOff val="-3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7E681-C673-47D9-A531-45C8F3A95605}" type="datetimeFigureOut">
              <a:rPr lang="tr-TR" smtClean="0"/>
              <a:t>27.10.2019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C48B0-913D-4477-888E-D6D48FD14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286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C48B0-913D-4477-888E-D6D48FD142F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539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C48B0-913D-4477-888E-D6D48FD142F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53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1800" smtClean="0">
                <a:solidFill>
                  <a:srgbClr val="FFFFFF"/>
                </a:solidFill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2157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157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B55D7-4A7E-4B01-B0E5-4AC84409C444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7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2A646-3315-4FD4-BEAF-D99D72C1317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2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6FE23-AE58-457D-88A4-44B4980AD4B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89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483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A524B-CEAE-4170-8A99-2DAAC4E2653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02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5092F-FC5C-461C-AE49-37C1BDB2FEC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1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7BF84-44C0-49AE-8E69-239BF6895908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7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EC353-70E3-4CE0-8920-76754909581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4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BDF88-9901-487D-B665-D4EAED21C0DB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8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D0361-496B-4DEB-B63E-C91380CF13E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8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1437-5B74-4BAB-9B7D-1B7A54040BF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2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87F9D-27C3-4C0C-83A4-1AD64A1A2EF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7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5A689-DA1B-4007-BB42-F6B8FA52D0D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8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/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r-TR" sz="1800">
              <a:solidFill>
                <a:srgbClr val="FFFFFF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1800" smtClean="0">
                <a:solidFill>
                  <a:srgbClr val="FFFFFF"/>
                </a:solidFill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048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049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51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2054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05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54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055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055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450FF46-FD0B-406A-BC66-47581F9B28C3}" type="slidenum">
              <a:rPr lang="tr-TR" altLang="tr-T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0970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992314" y="404814"/>
            <a:ext cx="7793037" cy="56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BBY 247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BİLGİ ERİŞİM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3-4. </a:t>
            </a: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HAFTA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Prof. Dr. Oya GÜRDAL TAMDOĞAN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DTCF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Bilgi ve Belge Yönetimi Bölümü</a:t>
            </a: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4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3-4.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effectLst/>
              </a:rPr>
              <a:t>Bilgi erişim sistemleri: Kavramsal içerik, sistemin bileşenleri ve türleri. İletişim sistemleri ile bilgi erişim sistemlerinin </a:t>
            </a:r>
            <a:r>
              <a:rPr lang="tr-TR" dirty="0" smtClean="0">
                <a:effectLst/>
              </a:rPr>
              <a:t>karşılaştırılması</a:t>
            </a:r>
          </a:p>
          <a:p>
            <a:r>
              <a:rPr lang="tr-TR" dirty="0" smtClean="0">
                <a:effectLst/>
              </a:rPr>
              <a:t>Bibliyografik denetim araçları ve bilgi erişim sistemlerini inceleme ve değerlendirme ölçütleri</a:t>
            </a:r>
          </a:p>
          <a:p>
            <a:r>
              <a:rPr lang="tr-TR" dirty="0" smtClean="0">
                <a:effectLst/>
              </a:rPr>
              <a:t>Bilgi erişim sistemi olarak tarama motorları</a:t>
            </a:r>
          </a:p>
          <a:p>
            <a:pPr lvl="0">
              <a:buClr>
                <a:srgbClr val="99FF99"/>
              </a:buClr>
            </a:pPr>
            <a:r>
              <a:rPr lang="tr-TR" dirty="0">
                <a:solidFill>
                  <a:srgbClr val="FFFFFF"/>
                </a:solidFill>
                <a:effectLst/>
              </a:rPr>
              <a:t>Bilgi erişim sistemi olarak </a:t>
            </a:r>
            <a:r>
              <a:rPr lang="tr-TR" dirty="0" smtClean="0">
                <a:solidFill>
                  <a:srgbClr val="FFFFFF"/>
                </a:solidFill>
                <a:effectLst/>
              </a:rPr>
              <a:t>çevrimiçi kataloglar</a:t>
            </a:r>
          </a:p>
          <a:p>
            <a:pPr lvl="0">
              <a:buClr>
                <a:srgbClr val="99FF99"/>
              </a:buClr>
            </a:pPr>
            <a:r>
              <a:rPr lang="tr-TR" dirty="0">
                <a:solidFill>
                  <a:srgbClr val="FFFFFF"/>
                </a:solidFill>
                <a:effectLst/>
              </a:rPr>
              <a:t>Bilgi erişim sistemi olarak </a:t>
            </a:r>
            <a:r>
              <a:rPr lang="tr-TR" dirty="0" err="1" smtClean="0">
                <a:solidFill>
                  <a:srgbClr val="FFFFFF"/>
                </a:solidFill>
                <a:effectLst/>
              </a:rPr>
              <a:t>veritabanları</a:t>
            </a:r>
            <a:endParaRPr lang="tr-TR" dirty="0" smtClean="0">
              <a:solidFill>
                <a:srgbClr val="FFFFFF"/>
              </a:solidFill>
              <a:effectLst/>
            </a:endParaRPr>
          </a:p>
          <a:p>
            <a:pPr lvl="0">
              <a:buClr>
                <a:srgbClr val="99FF99"/>
              </a:buClr>
            </a:pPr>
            <a:r>
              <a:rPr lang="tr-TR" dirty="0">
                <a:solidFill>
                  <a:srgbClr val="FFFFFF"/>
                </a:solidFill>
                <a:effectLst/>
              </a:rPr>
              <a:t>Bilgi erişim sistemi olarak </a:t>
            </a:r>
            <a:r>
              <a:rPr lang="tr-TR" dirty="0" smtClean="0">
                <a:solidFill>
                  <a:srgbClr val="FFFFFF"/>
                </a:solidFill>
                <a:effectLst/>
              </a:rPr>
              <a:t>açık erişim sistemleri</a:t>
            </a:r>
            <a:endParaRPr lang="tr-TR" dirty="0">
              <a:solidFill>
                <a:srgbClr val="FFFFFF"/>
              </a:solidFill>
            </a:endParaRPr>
          </a:p>
          <a:p>
            <a:pPr lvl="0">
              <a:buClr>
                <a:srgbClr val="99FF99"/>
              </a:buClr>
            </a:pPr>
            <a:endParaRPr lang="tr-TR" dirty="0">
              <a:solidFill>
                <a:srgbClr val="FFFFFF"/>
              </a:solidFill>
            </a:endParaRPr>
          </a:p>
          <a:p>
            <a:pPr lvl="0">
              <a:buClr>
                <a:srgbClr val="99FF99"/>
              </a:buClr>
            </a:pPr>
            <a:endParaRPr lang="tr-TR" dirty="0">
              <a:solidFill>
                <a:srgbClr val="FFFFFF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9061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891515"/>
              </p:ext>
            </p:extLst>
          </p:nvPr>
        </p:nvGraphicFramePr>
        <p:xfrm>
          <a:off x="431409" y="189914"/>
          <a:ext cx="11760591" cy="6654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29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08153"/>
              </p:ext>
            </p:extLst>
          </p:nvPr>
        </p:nvGraphicFramePr>
        <p:xfrm>
          <a:off x="1237956" y="2743200"/>
          <a:ext cx="8426549" cy="3024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4"/>
          <p:cNvSpPr txBox="1"/>
          <p:nvPr/>
        </p:nvSpPr>
        <p:spPr>
          <a:xfrm>
            <a:off x="5477782" y="618152"/>
            <a:ext cx="1236435" cy="123643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4800" kern="1200" dirty="0" smtClean="0"/>
              <a:t>Tür</a:t>
            </a:r>
            <a:endParaRPr lang="tr-TR" sz="4800" kern="1200" dirty="0"/>
          </a:p>
        </p:txBody>
      </p:sp>
      <p:grpSp>
        <p:nvGrpSpPr>
          <p:cNvPr id="12" name="Grup 11"/>
          <p:cNvGrpSpPr/>
          <p:nvPr/>
        </p:nvGrpSpPr>
        <p:grpSpPr>
          <a:xfrm>
            <a:off x="5221707" y="362078"/>
            <a:ext cx="2051290" cy="1874685"/>
            <a:chOff x="7125425" y="1229068"/>
            <a:chExt cx="1748583" cy="174858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Oval 12"/>
            <p:cNvSpPr/>
            <p:nvPr/>
          </p:nvSpPr>
          <p:spPr>
            <a:xfrm>
              <a:off x="7125425" y="1229068"/>
              <a:ext cx="1748583" cy="1748583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/>
            <p:cNvSpPr txBox="1"/>
            <p:nvPr/>
          </p:nvSpPr>
          <p:spPr>
            <a:xfrm>
              <a:off x="7381499" y="1485142"/>
              <a:ext cx="1236435" cy="123643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800" kern="1200" dirty="0" smtClean="0"/>
                <a:t>Amaç</a:t>
              </a:r>
              <a:endParaRPr lang="tr-TR" sz="4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6651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41929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Grup 5"/>
          <p:cNvGrpSpPr/>
          <p:nvPr/>
        </p:nvGrpSpPr>
        <p:grpSpPr>
          <a:xfrm>
            <a:off x="5221708" y="362078"/>
            <a:ext cx="1748583" cy="1748583"/>
            <a:chOff x="5006003" y="5419"/>
            <a:chExt cx="1748583" cy="174858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Oval 6"/>
            <p:cNvSpPr/>
            <p:nvPr/>
          </p:nvSpPr>
          <p:spPr>
            <a:xfrm>
              <a:off x="5006003" y="5419"/>
              <a:ext cx="1748583" cy="1748583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/>
            <p:cNvSpPr txBox="1"/>
            <p:nvPr/>
          </p:nvSpPr>
          <p:spPr>
            <a:xfrm>
              <a:off x="5262077" y="261493"/>
              <a:ext cx="1236435" cy="123643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800" kern="1200" dirty="0" smtClean="0"/>
                <a:t>Tür</a:t>
              </a:r>
              <a:endParaRPr lang="tr-TR" sz="4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97342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81018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up 6"/>
          <p:cNvGrpSpPr/>
          <p:nvPr/>
        </p:nvGrpSpPr>
        <p:grpSpPr>
          <a:xfrm>
            <a:off x="4817764" y="0"/>
            <a:ext cx="1992338" cy="1748583"/>
            <a:chOff x="7125425" y="3676365"/>
            <a:chExt cx="1748583" cy="174858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Oval 7"/>
            <p:cNvSpPr/>
            <p:nvPr/>
          </p:nvSpPr>
          <p:spPr>
            <a:xfrm>
              <a:off x="7125425" y="3676365"/>
              <a:ext cx="1748583" cy="1748583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7381499" y="3932439"/>
              <a:ext cx="1236435" cy="123643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kern="1200" dirty="0" smtClean="0"/>
                <a:t>Kapsam</a:t>
              </a:r>
              <a:endParaRPr lang="tr-TR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813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654329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 5"/>
          <p:cNvGrpSpPr/>
          <p:nvPr/>
        </p:nvGrpSpPr>
        <p:grpSpPr>
          <a:xfrm>
            <a:off x="4876045" y="147124"/>
            <a:ext cx="2055978" cy="1748583"/>
            <a:chOff x="5006003" y="4900014"/>
            <a:chExt cx="1748583" cy="174858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Oval 6"/>
            <p:cNvSpPr/>
            <p:nvPr/>
          </p:nvSpPr>
          <p:spPr>
            <a:xfrm>
              <a:off x="5006003" y="4900014"/>
              <a:ext cx="1748583" cy="1748583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/>
            <p:cNvSpPr txBox="1"/>
            <p:nvPr/>
          </p:nvSpPr>
          <p:spPr>
            <a:xfrm>
              <a:off x="5262077" y="5156088"/>
              <a:ext cx="1236435" cy="123643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600" kern="1200" dirty="0" smtClean="0"/>
                <a:t>Düzen</a:t>
              </a:r>
              <a:endParaRPr lang="tr-TR" sz="3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661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53424"/>
              </p:ext>
            </p:extLst>
          </p:nvPr>
        </p:nvGraphicFramePr>
        <p:xfrm>
          <a:off x="1353437" y="2883878"/>
          <a:ext cx="7602415" cy="2841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 5"/>
          <p:cNvGrpSpPr/>
          <p:nvPr/>
        </p:nvGrpSpPr>
        <p:grpSpPr>
          <a:xfrm>
            <a:off x="4086796" y="719962"/>
            <a:ext cx="2135695" cy="1945530"/>
            <a:chOff x="2886581" y="3676365"/>
            <a:chExt cx="1748583" cy="174858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Oval 6"/>
            <p:cNvSpPr/>
            <p:nvPr/>
          </p:nvSpPr>
          <p:spPr>
            <a:xfrm>
              <a:off x="2886581" y="3676365"/>
              <a:ext cx="1748583" cy="1748583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/>
            <p:cNvSpPr txBox="1"/>
            <p:nvPr/>
          </p:nvSpPr>
          <p:spPr>
            <a:xfrm>
              <a:off x="3142655" y="3932439"/>
              <a:ext cx="1236436" cy="142929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/>
                <a:t>Bibliyografik Tanımlama</a:t>
              </a:r>
              <a:endParaRPr lang="tr-TR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559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60556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 7"/>
          <p:cNvGrpSpPr/>
          <p:nvPr/>
        </p:nvGrpSpPr>
        <p:grpSpPr>
          <a:xfrm>
            <a:off x="4228261" y="0"/>
            <a:ext cx="2294459" cy="1748583"/>
            <a:chOff x="2886581" y="1229068"/>
            <a:chExt cx="1748583" cy="174858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Oval 8"/>
            <p:cNvSpPr/>
            <p:nvPr/>
          </p:nvSpPr>
          <p:spPr>
            <a:xfrm>
              <a:off x="2886581" y="1229068"/>
              <a:ext cx="1748583" cy="1748583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4"/>
            <p:cNvSpPr txBox="1"/>
            <p:nvPr/>
          </p:nvSpPr>
          <p:spPr>
            <a:xfrm>
              <a:off x="3142655" y="1485142"/>
              <a:ext cx="1236435" cy="123643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kern="1200" dirty="0" smtClean="0"/>
                <a:t>Özel işaretler</a:t>
              </a:r>
              <a:endParaRPr lang="tr-TR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72954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lgacık">
  <a:themeElements>
    <a:clrScheme name="Dalgacık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Dalgacı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algacık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lgacık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207</Words>
  <Application>Microsoft Office PowerPoint</Application>
  <PresentationFormat>Geniş ekran</PresentationFormat>
  <Paragraphs>51</Paragraphs>
  <Slides>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Wingdings</vt:lpstr>
      <vt:lpstr>Dalgacık</vt:lpstr>
      <vt:lpstr>PowerPoint Sunusu</vt:lpstr>
      <vt:lpstr>3-4.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BİBLİYOGRAFİK DENETİM ARAÇLARININ  KULLANILIRLIK AÇISINDAN DEĞERLENDİRİLMESİ</dc:title>
  <dc:creator>...</dc:creator>
  <cp:lastModifiedBy>Hakem</cp:lastModifiedBy>
  <cp:revision>17</cp:revision>
  <dcterms:created xsi:type="dcterms:W3CDTF">2017-02-27T10:34:21Z</dcterms:created>
  <dcterms:modified xsi:type="dcterms:W3CDTF">2019-10-27T15:53:25Z</dcterms:modified>
</cp:coreProperties>
</file>