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683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28.11.19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Öğrencilerin çocuk edebiyatı yapıtlarını </a:t>
            </a:r>
            <a:r>
              <a:rPr lang="tr-TR" dirty="0" smtClean="0"/>
              <a:t>yazınsal nitelikli çocuk kitaplarında bulunması </a:t>
            </a:r>
            <a:r>
              <a:rPr lang="tr-TR" smtClean="0"/>
              <a:t>gereken özellikler bağlamında </a:t>
            </a:r>
            <a:r>
              <a:rPr lang="tr-TR" dirty="0" smtClean="0"/>
              <a:t>inceleyip sunmaları.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287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zacı">
  <a:themeElements>
    <a:clrScheme name="Eczacı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Eczacı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zac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2934</TotalTime>
  <Words>16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Eczacı</vt:lpstr>
      <vt:lpstr>Uygulama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Duyarlık Eğitimi</dc:title>
  <dc:creator>Canan</dc:creator>
  <cp:lastModifiedBy>a a</cp:lastModifiedBy>
  <cp:revision>153</cp:revision>
  <dcterms:created xsi:type="dcterms:W3CDTF">2013-04-08T11:12:00Z</dcterms:created>
  <dcterms:modified xsi:type="dcterms:W3CDTF">2019-11-28T20:38:19Z</dcterms:modified>
</cp:coreProperties>
</file>