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9090691-7423-4A3B-8A37-0D5461BEDF3D}"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9090691-7423-4A3B-8A37-0D5461BEDF3D}"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9090691-7423-4A3B-8A37-0D5461BEDF3D}"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9090691-7423-4A3B-8A37-0D5461BEDF3D}"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090691-7423-4A3B-8A37-0D5461BEDF3D}"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9090691-7423-4A3B-8A37-0D5461BEDF3D}"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9090691-7423-4A3B-8A37-0D5461BEDF3D}"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9090691-7423-4A3B-8A37-0D5461BEDF3D}"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090691-7423-4A3B-8A37-0D5461BEDF3D}"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090691-7423-4A3B-8A37-0D5461BEDF3D}"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090691-7423-4A3B-8A37-0D5461BEDF3D}"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DE1433-3EEC-4570-9DED-66B7F326E17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090691-7423-4A3B-8A37-0D5461BEDF3D}"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DE1433-3EEC-4570-9DED-66B7F326E17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lstStyle/>
          <a:p>
            <a:r>
              <a:rPr lang="tr-TR" dirty="0" smtClean="0"/>
              <a:t>7. HAFTA</a:t>
            </a:r>
          </a:p>
          <a:p>
            <a:r>
              <a:rPr lang="tr-TR" dirty="0" smtClean="0"/>
              <a:t>SOSYAL SORUN OLARAK AİLE</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Held ve diğerleri (1999), küreselleşmenin dört değişik dönüşüm ile karakterize edilebileceğini öne sürmektedir: </a:t>
            </a:r>
          </a:p>
          <a:p>
            <a:r>
              <a:rPr lang="tr-TR" dirty="0" smtClean="0"/>
              <a:t>• Sosyal, politik ve ekonomik aktivitelerin, siyasi sınırlar, bölgeler ve kıtalar arasında yayılması,</a:t>
            </a:r>
          </a:p>
          <a:p>
            <a:r>
              <a:rPr lang="tr-TR" dirty="0" smtClean="0"/>
              <a:t> • Birbirine bağımlılığın ve ticaret, inans, yatırım, göç, kültür vb. akımlarının yoğunlaşması,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 Ulaştırma ve iletişim alanlarında dünya çapındaki gelişmelerle birlikte, ikirlerin, bilginin, sermayenin, malların ve insanların yayılmasının hızlanması,</a:t>
            </a:r>
          </a:p>
          <a:p>
            <a:r>
              <a:rPr lang="tr-TR" dirty="0" smtClean="0"/>
              <a:t> • Dünyanın herhangi bir yerinde olan bir olayın, dünyanın başka yerlerinde de etki göstererek küresel bir olgu haline gelmesi(ÇOBAN ve ÖZBESLER, 2009).</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gelişmemiş ya da gelişmekte olan ülkelerde yaşanan ekonomik darboğazlar refah dağılımını bozmakta ve yoksulu daha yoksul hale getirmektedir. </a:t>
            </a:r>
          </a:p>
          <a:p>
            <a:r>
              <a:rPr lang="tr-TR" dirty="0" smtClean="0"/>
              <a:t>Yoksulluk ise, gerek birey gerekse aile açısından pek çok yoksunluğu da beraberinde getirmekte, kimi zaman ailelerin dağılmasına dahi yol açabilmektedir</a:t>
            </a:r>
            <a:r>
              <a:rPr lang="tr-TR" dirty="0" smtClean="0"/>
              <a:t>(ÇOBAN ve ÖZBESLER, 2009).</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Küreselleşmenin etkisindeki yeni ekonomik anlayış tüm kamu hizmetlerini ticari meta olarak görmekte ve “vatandaş” yerine “müşteri” kavramını ön plana çıkarmaktadır. Böylece daha iyi eğitim, daha yaşanılır bir çevre, yaşanılır bir konut gibi temel ihtiyaçların karşılanması ancak parası olanların hakkına dönüşmüştür (Acar 2007: 86).</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Aile, artık, pazar koşulları içinde bir “tüketim” birimi olarak görülmektedir. Kitle iletişim araçları ile sürekli bir biçimde bombardıman altında olan aile için artık kendi kültürünü, değerlerini oluşturmak ve bunları aktarmak neredeyse imkansız hale gelmiştir.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Aile politikası ise sosyal politikanın önemli bir parçasıdır.</a:t>
            </a:r>
          </a:p>
          <a:p>
            <a:r>
              <a:rPr lang="tr-TR" dirty="0" smtClean="0"/>
              <a:t> Ancak aile politikası sosyal politikadan farklı olarak, özellikle aile yaşamına etki etmeyi amaçlayan, devlet tarafından geliştirilmiş prensipler ve planlı süreçlerdir. Teknik olarak her devletin sosyal politikaları (gelir dağılımının düzenlenmesi, konut, eğitim, sağlık v.b.) aileyi etkiler.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Ancak aile politikası dediğimizde genel olarak yukarıda sayılan konulardan daha çok doğum hızı, aile büyüklüğü, çalışan ebeveynler için çocukların ve yaşlıların bakımına ilişkin hizmetler, koruyucu aile programları gibi konulara odaklanmış olan politikalar akla gelmektedir (Barker 1999: 168 dan aktaran ÇOBAN ve ÖZBESLER, 2009).</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354</Words>
  <Application>Microsoft Office PowerPoint</Application>
  <PresentationFormat>On-screen Show (4:3)</PresentationFormat>
  <Paragraphs>15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SOSYOLOJİSİ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2020-05-08T19:31:42Z</dcterms:created>
  <dcterms:modified xsi:type="dcterms:W3CDTF">2020-05-08T20:31:30Z</dcterms:modified>
</cp:coreProperties>
</file>