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5"/>
  </p:normalViewPr>
  <p:slideViewPr>
    <p:cSldViewPr snapToGrid="0" snapToObjects="1">
      <p:cViewPr varScale="1">
        <p:scale>
          <a:sx n="90" d="100"/>
          <a:sy n="90" d="100"/>
        </p:scale>
        <p:origin x="23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454EFE-7B69-3841-9971-2002282A3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F0DD7F6-0D4C-CC47-A9DF-9FD06B901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B26B189-453F-9949-B70D-F532ACF6D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51259FD-5618-5748-A693-C56BD8745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4D59DB-157A-E949-883A-F2DDF1D03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76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53DF3C-2BED-DE49-A8C4-55B4E52D5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BCFB764-8FAB-5846-B67A-E11B3DBA0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666181-2A5E-B041-8D9D-09850B1E2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EBA2AB2-6BDE-9F46-8969-29FBB8BFA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EA45C0-2503-6542-84D6-64AC251A1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02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09DBA90-AF4C-8A40-94E1-4C64A49C2C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176308C-A682-544D-B33F-158F1167A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88B944-C4B2-A744-8300-1D7416C5A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A0F686-A863-314D-8AE8-8971B2734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246B85-F7DF-CE46-9046-03867BB7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53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6BA550-CC5B-C642-A894-33D86F653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A92CB9-4B88-9646-8F27-05CE44693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47C2558-EF9E-5A4C-B97F-31A2DCD1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0146DFE-EAB3-DC43-B205-BB56F738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5077B3-0264-C645-B46F-51F59A143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73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5EA93E-2581-F640-949F-157D220C6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B6FD7FF-FCAF-B44C-A86E-D2FE1232D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0C7256-DC83-9449-ACD1-37A7427A8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0374E55-DA57-8D48-A8CB-9A3FDD6CD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F769F6-1369-194D-AD2B-1EB7D2BCB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878E0C-00D6-BC40-B39B-6FC518651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F0871A-A560-8840-9D1D-A2199D005C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1ED9105-0B02-DB41-BAEE-EF746BCD8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0C0F869-5441-914F-8055-E39FBC474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87DE790-BDD2-5C4D-8CBF-E74D22CEE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56F0928-7597-EF41-9F97-E35D97C39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5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C13ADC-F79D-874B-9AEB-889522986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BC69735-F437-B44D-A13A-F6633885E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29C32CC-2321-E647-8309-1B67A21E2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F5F07F4-B11C-AD43-AD8D-6641EB184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EAA68F3-2D47-4442-8FDF-5023BC5ED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2C66EBA-A42B-8544-BD4D-745161015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1BAE5D-D4EF-244D-8543-F2B6E993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47AD075-2E07-8145-8363-F132EA6E0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402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A1B03D-0BE7-B145-8425-F1BC181EC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F69DFA7-BFAD-E142-A65F-72DFC94A1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919BD21-FF7C-C84A-A03D-7434B6FF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8258E38-2D91-6A42-8B94-01D47215A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38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B452BA9-D627-2444-B5AA-540A7DC32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53584EF-A893-414A-9C98-7D5003FF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4E1CFC8-A764-9341-8A59-491608934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22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5630CA-8FEC-3D4E-BCD8-CD1935313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4BB066-5F7D-D146-8ED3-41140EDD9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51975A-A841-A44E-8CCF-0604FCD05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F4BA549-6CB5-3A46-BCFC-7BBFFB6C6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444EF84-CB19-4F4F-9544-5ED633A3E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1117015-29F3-264D-B2C6-86B340586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73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CC706A-5AEB-2B4B-B7A1-75D69386C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357BE80-46A1-EE49-9382-4279D6FB4F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4B8B9FF-D524-AA44-B4E6-BBFFB1C55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DF3EB77-C2F1-D648-89AD-D49F70AF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7420CE5-2700-8246-B926-2CC6161B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EDD5DB6-1F93-7A47-8BAF-0A1DAD33B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09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83EC04C-F391-2F49-8A98-21B13645D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7BCD57C-439E-8C4A-81B5-9FC180856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E33C93-41FC-5640-B547-C453AEC59A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71210-3F59-CA49-945F-A4B65DA0674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5996C45-F6F8-8E4C-9D8C-11EE7AF804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7C45AA0-AB32-BD45-B234-DAB9DBA50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ACF35-A3BC-3D41-93CD-A67D40F72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23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A1D78D-B6C2-BC4D-BCAF-0085040DF6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Halk Danslarında Kullanılan Tipik </a:t>
            </a:r>
            <a:r>
              <a:rPr lang="tr-TR" b="1" dirty="0" err="1"/>
              <a:t>Çalgılar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90E82F0-AA8B-E44B-ACCE-E1F2A6AB71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69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01DD5E-9251-464D-B851-4F4A7794B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2F2A04-2290-2C4B-958E-33D145369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Geleneksel / Yerel </a:t>
            </a:r>
            <a:r>
              <a:rPr lang="tr-TR" dirty="0" err="1"/>
              <a:t>Müzik</a:t>
            </a:r>
            <a:r>
              <a:rPr lang="tr-TR" dirty="0"/>
              <a:t> </a:t>
            </a:r>
            <a:r>
              <a:rPr lang="tr-TR" dirty="0" err="1"/>
              <a:t>Çalgıları</a:t>
            </a:r>
            <a:r>
              <a:rPr lang="tr-TR" dirty="0"/>
              <a:t> </a:t>
            </a:r>
          </a:p>
          <a:p>
            <a:r>
              <a:rPr lang="tr-TR" dirty="0"/>
              <a:t>• </a:t>
            </a:r>
            <a:r>
              <a:rPr lang="tr-TR" dirty="0" err="1"/>
              <a:t>Kordofonlar</a:t>
            </a:r>
            <a:r>
              <a:rPr lang="tr-TR" dirty="0"/>
              <a:t> (Telli </a:t>
            </a:r>
            <a:r>
              <a:rPr lang="tr-TR" dirty="0" err="1"/>
              <a:t>Çalgılar</a:t>
            </a:r>
            <a:r>
              <a:rPr lang="tr-TR" dirty="0"/>
              <a:t>): Sesi bir telin </a:t>
            </a:r>
            <a:r>
              <a:rPr lang="tr-TR" dirty="0" err="1"/>
              <a:t>titreşimiyle</a:t>
            </a:r>
            <a:r>
              <a:rPr lang="tr-TR" dirty="0"/>
              <a:t> elde edilen </a:t>
            </a:r>
            <a:r>
              <a:rPr lang="tr-TR" dirty="0" err="1"/>
              <a:t>çalgılardır</a:t>
            </a:r>
            <a:r>
              <a:rPr lang="tr-TR" dirty="0"/>
              <a:t>. Bu </a:t>
            </a:r>
            <a:r>
              <a:rPr lang="tr-TR" dirty="0" err="1"/>
              <a:t>çalgılar</a:t>
            </a:r>
            <a:r>
              <a:rPr lang="tr-TR" dirty="0"/>
              <a:t> iki grupta incelenebilir: </a:t>
            </a:r>
          </a:p>
          <a:p>
            <a:r>
              <a:rPr lang="tr-TR" dirty="0"/>
              <a:t>1. Yaylı Telli </a:t>
            </a:r>
            <a:r>
              <a:rPr lang="tr-TR" dirty="0" err="1"/>
              <a:t>Çalgılar</a:t>
            </a:r>
            <a:r>
              <a:rPr lang="tr-TR" dirty="0"/>
              <a:t>: Bunlara </a:t>
            </a:r>
            <a:r>
              <a:rPr lang="tr-TR" dirty="0" err="1"/>
              <a:t>örnek</a:t>
            </a:r>
            <a:r>
              <a:rPr lang="tr-TR" dirty="0"/>
              <a:t> olarak </a:t>
            </a:r>
            <a:r>
              <a:rPr lang="tr-TR" dirty="0" err="1"/>
              <a:t>kemençe</a:t>
            </a:r>
            <a:r>
              <a:rPr lang="tr-TR" dirty="0"/>
              <a:t>, kabak kemane (</a:t>
            </a:r>
            <a:r>
              <a:rPr lang="tr-TR" dirty="0" err="1"/>
              <a:t>Iklıg</a:t>
            </a:r>
            <a:r>
              <a:rPr lang="tr-TR" dirty="0"/>
              <a:t>̆), keman ve benzerleri verilebilir. </a:t>
            </a:r>
          </a:p>
          <a:p>
            <a:r>
              <a:rPr lang="tr-TR" dirty="0"/>
              <a:t>2. </a:t>
            </a:r>
            <a:r>
              <a:rPr lang="tr-TR" dirty="0" err="1"/>
              <a:t>Tezeneli</a:t>
            </a:r>
            <a:r>
              <a:rPr lang="tr-TR" dirty="0"/>
              <a:t> / Mızraplı Telli </a:t>
            </a:r>
            <a:r>
              <a:rPr lang="tr-TR" dirty="0" err="1"/>
              <a:t>Çalgılar</a:t>
            </a:r>
            <a:r>
              <a:rPr lang="tr-TR" dirty="0"/>
              <a:t>: Bunlara </a:t>
            </a:r>
            <a:r>
              <a:rPr lang="tr-TR" dirty="0" err="1"/>
              <a:t>örnek</a:t>
            </a:r>
            <a:r>
              <a:rPr lang="tr-TR" dirty="0"/>
              <a:t> olarak </a:t>
            </a:r>
            <a:r>
              <a:rPr lang="tr-TR" dirty="0" err="1"/>
              <a:t>ud</a:t>
            </a:r>
            <a:r>
              <a:rPr lang="tr-TR" dirty="0"/>
              <a:t>, tambur, </a:t>
            </a:r>
            <a:r>
              <a:rPr lang="tr-TR" dirty="0" err="1"/>
              <a:t>çeng</a:t>
            </a:r>
            <a:r>
              <a:rPr lang="tr-TR" dirty="0"/>
              <a:t>, tar, kanun, santur, kopuz, </a:t>
            </a:r>
            <a:r>
              <a:rPr lang="tr-TR" dirty="0" err="1"/>
              <a:t>bağlama</a:t>
            </a:r>
            <a:r>
              <a:rPr lang="tr-TR" dirty="0"/>
              <a:t> ailesi (meydan sazı, divan sazı, bozuk, tambura, cura, </a:t>
            </a:r>
            <a:r>
              <a:rPr lang="tr-TR" dirty="0" err="1"/>
              <a:t>üçtelli</a:t>
            </a:r>
            <a:r>
              <a:rPr lang="tr-TR" dirty="0"/>
              <a:t>, onikitelli, </a:t>
            </a:r>
            <a:r>
              <a:rPr lang="tr-TR" dirty="0" err="1"/>
              <a:t>çarta</a:t>
            </a:r>
            <a:r>
              <a:rPr lang="tr-TR" dirty="0"/>
              <a:t>, </a:t>
            </a:r>
            <a:r>
              <a:rPr lang="tr-TR" dirty="0" err="1"/>
              <a:t>ırızva</a:t>
            </a:r>
            <a:r>
              <a:rPr lang="tr-TR" dirty="0"/>
              <a:t>) ve benzerleri verilebilir. </a:t>
            </a:r>
          </a:p>
        </p:txBody>
      </p:sp>
    </p:spTree>
    <p:extLst>
      <p:ext uri="{BB962C8B-B14F-4D97-AF65-F5344CB8AC3E}">
        <p14:creationId xmlns:p14="http://schemas.microsoft.com/office/powerpoint/2010/main" val="248601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34CA59-A4E0-F546-82C6-C2D52E319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9AA426-FC14-F543-A7ED-883F7831C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Aerofonlar</a:t>
            </a:r>
            <a:r>
              <a:rPr lang="tr-TR" dirty="0"/>
              <a:t> (Havalı/</a:t>
            </a:r>
            <a:r>
              <a:rPr lang="tr-TR" dirty="0" err="1"/>
              <a:t>Üflemeli</a:t>
            </a:r>
            <a:r>
              <a:rPr lang="tr-TR" dirty="0"/>
              <a:t> </a:t>
            </a:r>
            <a:r>
              <a:rPr lang="tr-TR" dirty="0" err="1"/>
              <a:t>Çalgılar</a:t>
            </a:r>
            <a:r>
              <a:rPr lang="tr-TR" dirty="0"/>
              <a:t>) : </a:t>
            </a:r>
            <a:r>
              <a:rPr lang="tr-TR" dirty="0" err="1"/>
              <a:t>Çalgının</a:t>
            </a:r>
            <a:r>
              <a:rPr lang="tr-TR" dirty="0"/>
              <a:t> </a:t>
            </a:r>
            <a:r>
              <a:rPr lang="tr-TR" dirty="0" err="1"/>
              <a:t>içindeki</a:t>
            </a:r>
            <a:r>
              <a:rPr lang="tr-TR" dirty="0"/>
              <a:t> veya </a:t>
            </a:r>
            <a:r>
              <a:rPr lang="tr-TR" dirty="0" err="1"/>
              <a:t>çevresindeki</a:t>
            </a:r>
            <a:r>
              <a:rPr lang="tr-TR" dirty="0"/>
              <a:t> havanın </a:t>
            </a:r>
            <a:r>
              <a:rPr lang="tr-TR" dirty="0" err="1"/>
              <a:t>titreşimi</a:t>
            </a:r>
            <a:r>
              <a:rPr lang="tr-TR" dirty="0"/>
              <a:t> ile ses veren </a:t>
            </a:r>
            <a:r>
              <a:rPr lang="tr-TR" dirty="0" err="1"/>
              <a:t>çalgılardır</a:t>
            </a:r>
            <a:r>
              <a:rPr lang="tr-TR" dirty="0"/>
              <a:t>. Bunlara </a:t>
            </a:r>
            <a:r>
              <a:rPr lang="tr-TR" dirty="0" err="1"/>
              <a:t>örnek</a:t>
            </a:r>
            <a:r>
              <a:rPr lang="tr-TR" dirty="0"/>
              <a:t> olarak zurna, </a:t>
            </a:r>
            <a:r>
              <a:rPr lang="tr-TR" dirty="0" err="1"/>
              <a:t>çifte</a:t>
            </a:r>
            <a:r>
              <a:rPr lang="tr-TR" dirty="0"/>
              <a:t>, mey, kaval, sipsi, </a:t>
            </a:r>
            <a:r>
              <a:rPr lang="tr-TR" dirty="0" err="1"/>
              <a:t>çığırtma</a:t>
            </a:r>
            <a:r>
              <a:rPr lang="tr-TR" dirty="0"/>
              <a:t>, tulum, </a:t>
            </a:r>
            <a:r>
              <a:rPr lang="tr-TR" dirty="0" err="1"/>
              <a:t>ağız</a:t>
            </a:r>
            <a:r>
              <a:rPr lang="tr-TR" dirty="0"/>
              <a:t> armonikası, akordeon, mızıka ve benzerleri verilebilir. </a:t>
            </a:r>
          </a:p>
          <a:p>
            <a:r>
              <a:rPr lang="tr-TR" dirty="0"/>
              <a:t>Vurmalı </a:t>
            </a:r>
            <a:r>
              <a:rPr lang="tr-TR" dirty="0" err="1"/>
              <a:t>Çalgılar</a:t>
            </a:r>
            <a:r>
              <a:rPr lang="tr-TR" dirty="0"/>
              <a:t>: Bu </a:t>
            </a:r>
            <a:r>
              <a:rPr lang="tr-TR" dirty="0" err="1"/>
              <a:t>çalgılar</a:t>
            </a:r>
            <a:r>
              <a:rPr lang="tr-TR" dirty="0"/>
              <a:t> iki grupta incelenebilir: </a:t>
            </a:r>
          </a:p>
          <a:p>
            <a:r>
              <a:rPr lang="tr-TR" dirty="0"/>
              <a:t>1. </a:t>
            </a:r>
            <a:r>
              <a:rPr lang="tr-TR" dirty="0" err="1"/>
              <a:t>Mambranofonlar</a:t>
            </a:r>
            <a:r>
              <a:rPr lang="tr-TR" dirty="0"/>
              <a:t> (Derili </a:t>
            </a:r>
            <a:r>
              <a:rPr lang="tr-TR" dirty="0" err="1"/>
              <a:t>Çalgılar</a:t>
            </a:r>
            <a:r>
              <a:rPr lang="tr-TR" dirty="0"/>
              <a:t>) : Bir derinin ses </a:t>
            </a:r>
            <a:r>
              <a:rPr lang="tr-TR" dirty="0" err="1"/>
              <a:t>üretmesi</a:t>
            </a:r>
            <a:r>
              <a:rPr lang="tr-TR" dirty="0"/>
              <a:t> ile ses </a:t>
            </a:r>
            <a:r>
              <a:rPr lang="tr-TR" dirty="0" err="1"/>
              <a:t>çıkaran</a:t>
            </a:r>
            <a:r>
              <a:rPr lang="tr-TR" dirty="0"/>
              <a:t> </a:t>
            </a:r>
            <a:r>
              <a:rPr lang="tr-TR" dirty="0" err="1"/>
              <a:t>çalgılardır</a:t>
            </a:r>
            <a:r>
              <a:rPr lang="tr-TR" dirty="0"/>
              <a:t>. Bunlara </a:t>
            </a:r>
            <a:r>
              <a:rPr lang="tr-TR" dirty="0" err="1"/>
              <a:t>örnek</a:t>
            </a:r>
            <a:r>
              <a:rPr lang="tr-TR" dirty="0"/>
              <a:t> olarak </a:t>
            </a:r>
            <a:r>
              <a:rPr lang="tr-TR" dirty="0" err="1"/>
              <a:t>dümbelek</a:t>
            </a:r>
            <a:r>
              <a:rPr lang="tr-TR" dirty="0"/>
              <a:t> (</a:t>
            </a:r>
            <a:r>
              <a:rPr lang="tr-TR" dirty="0" err="1"/>
              <a:t>deblek</a:t>
            </a:r>
            <a:r>
              <a:rPr lang="tr-TR" dirty="0"/>
              <a:t>, darbuka), davul, daire, def, </a:t>
            </a:r>
            <a:r>
              <a:rPr lang="tr-TR" dirty="0" err="1"/>
              <a:t>kudüm</a:t>
            </a:r>
            <a:r>
              <a:rPr lang="tr-TR" dirty="0"/>
              <a:t>, zilli def ve benzerleri verilebilir. </a:t>
            </a:r>
          </a:p>
          <a:p>
            <a:r>
              <a:rPr lang="tr-TR" dirty="0"/>
              <a:t>2. </a:t>
            </a:r>
            <a:r>
              <a:rPr lang="tr-TR" dirty="0" err="1"/>
              <a:t>İdyofonlar</a:t>
            </a:r>
            <a:r>
              <a:rPr lang="tr-TR" dirty="0"/>
              <a:t> (Kendi Tınlar </a:t>
            </a:r>
            <a:r>
              <a:rPr lang="tr-TR" dirty="0" err="1"/>
              <a:t>Çalgılar</a:t>
            </a:r>
            <a:r>
              <a:rPr lang="tr-TR" dirty="0"/>
              <a:t>) : Vurma, </a:t>
            </a:r>
            <a:r>
              <a:rPr lang="tr-TR" dirty="0" err="1"/>
              <a:t>çarpma</a:t>
            </a:r>
            <a:r>
              <a:rPr lang="tr-TR" dirty="0"/>
              <a:t>, sallama gibi eylemlerle </a:t>
            </a:r>
            <a:r>
              <a:rPr lang="tr-TR" dirty="0" err="1"/>
              <a:t>çalınan</a:t>
            </a:r>
            <a:r>
              <a:rPr lang="tr-TR" dirty="0"/>
              <a:t>, genellikle sert malzemelerden yapılan, </a:t>
            </a:r>
            <a:r>
              <a:rPr lang="tr-TR" dirty="0" err="1"/>
              <a:t>bütün</a:t>
            </a:r>
            <a:r>
              <a:rPr lang="tr-TR" dirty="0"/>
              <a:t> </a:t>
            </a:r>
            <a:r>
              <a:rPr lang="tr-TR" dirty="0" err="1"/>
              <a:t>gövdelerinin</a:t>
            </a:r>
            <a:r>
              <a:rPr lang="tr-TR" dirty="0"/>
              <a:t> </a:t>
            </a:r>
            <a:r>
              <a:rPr lang="tr-TR" dirty="0" err="1"/>
              <a:t>titreşimiyle</a:t>
            </a:r>
            <a:r>
              <a:rPr lang="tr-TR" dirty="0"/>
              <a:t> ses veren </a:t>
            </a:r>
            <a:r>
              <a:rPr lang="tr-TR" dirty="0" err="1"/>
              <a:t>çalgılardır</a:t>
            </a:r>
            <a:r>
              <a:rPr lang="tr-TR" dirty="0"/>
              <a:t>. Bunlara </a:t>
            </a:r>
            <a:r>
              <a:rPr lang="tr-TR" dirty="0" err="1"/>
              <a:t>örnek</a:t>
            </a:r>
            <a:r>
              <a:rPr lang="tr-TR" dirty="0"/>
              <a:t> olarak zil, </a:t>
            </a:r>
            <a:r>
              <a:rPr lang="tr-TR" dirty="0" err="1"/>
              <a:t>maşa</a:t>
            </a:r>
            <a:r>
              <a:rPr lang="tr-TR" dirty="0"/>
              <a:t>, </a:t>
            </a:r>
            <a:r>
              <a:rPr lang="tr-TR" dirty="0" err="1"/>
              <a:t>çalpara</a:t>
            </a:r>
            <a:r>
              <a:rPr lang="tr-TR" dirty="0"/>
              <a:t> (</a:t>
            </a:r>
            <a:r>
              <a:rPr lang="tr-TR" dirty="0" err="1"/>
              <a:t>çalpare</a:t>
            </a:r>
            <a:r>
              <a:rPr lang="tr-TR" dirty="0"/>
              <a:t>), </a:t>
            </a:r>
            <a:r>
              <a:rPr lang="tr-TR" dirty="0" err="1"/>
              <a:t>şakşak</a:t>
            </a:r>
            <a:r>
              <a:rPr lang="tr-TR" dirty="0"/>
              <a:t> (</a:t>
            </a:r>
            <a:r>
              <a:rPr lang="tr-TR" dirty="0" err="1"/>
              <a:t>kaşık</a:t>
            </a:r>
            <a:r>
              <a:rPr lang="tr-TR" dirty="0"/>
              <a:t>), </a:t>
            </a:r>
            <a:r>
              <a:rPr lang="tr-TR" dirty="0" err="1"/>
              <a:t>çan</a:t>
            </a:r>
            <a:r>
              <a:rPr lang="tr-TR" dirty="0"/>
              <a:t>, kastanyet, </a:t>
            </a:r>
            <a:r>
              <a:rPr lang="tr-TR" dirty="0" err="1"/>
              <a:t>çengizili</a:t>
            </a:r>
            <a:r>
              <a:rPr lang="tr-TR" dirty="0"/>
              <a:t> </a:t>
            </a:r>
            <a:r>
              <a:rPr lang="tr-TR" dirty="0" err="1"/>
              <a:t>sembalet</a:t>
            </a:r>
            <a:r>
              <a:rPr lang="tr-TR" dirty="0"/>
              <a:t>), bando zilleri (</a:t>
            </a:r>
            <a:r>
              <a:rPr lang="tr-TR" dirty="0" err="1"/>
              <a:t>halihe</a:t>
            </a:r>
            <a:r>
              <a:rPr lang="tr-TR" dirty="0"/>
              <a:t>) ve benzerleri verilebilir. </a:t>
            </a:r>
          </a:p>
        </p:txBody>
      </p:sp>
    </p:spTree>
    <p:extLst>
      <p:ext uri="{BB962C8B-B14F-4D97-AF65-F5344CB8AC3E}">
        <p14:creationId xmlns:p14="http://schemas.microsoft.com/office/powerpoint/2010/main" val="713292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372</Words>
  <Application>Microsoft Macintosh PowerPoint</Application>
  <PresentationFormat>Geniş ekran</PresentationFormat>
  <Paragraphs>9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Halk Danslarında Kullanılan Tipik Çalgılar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 Danslarında Kullanılan Tipik Çalgılar</dc:title>
  <dc:creator>Serkan.Kelesoglu</dc:creator>
  <cp:lastModifiedBy>Serkan.Kelesoglu</cp:lastModifiedBy>
  <cp:revision>1</cp:revision>
  <dcterms:created xsi:type="dcterms:W3CDTF">2020-05-11T10:23:25Z</dcterms:created>
  <dcterms:modified xsi:type="dcterms:W3CDTF">2020-05-11T10:26:48Z</dcterms:modified>
</cp:coreProperties>
</file>