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7.xml" ContentType="application/vnd.openxmlformats-officedocument.themeOverride+xml"/>
  <Override PartName="/ppt/theme/themeOverride8.xml" ContentType="application/vnd.openxmlformats-officedocument.themeOverrid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Override11.xml" ContentType="application/vnd.openxmlformats-officedocument.themeOverride+xml"/>
  <Override PartName="/ppt/theme/themeOverride12.xml" ContentType="application/vnd.openxmlformats-officedocument.themeOverrid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Override13.xml" ContentType="application/vnd.openxmlformats-officedocument.themeOverride+xml"/>
  <Override PartName="/ppt/theme/themeOverride14.xml" ContentType="application/vnd.openxmlformats-officedocument.themeOverrid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Override15.xml" ContentType="application/vnd.openxmlformats-officedocument.themeOverride+xml"/>
  <Override PartName="/ppt/theme/themeOverride16.xml" ContentType="application/vnd.openxmlformats-officedocument.themeOverrid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Override17.xml" ContentType="application/vnd.openxmlformats-officedocument.themeOverride+xml"/>
  <Override PartName="/ppt/theme/themeOverride18.xml" ContentType="application/vnd.openxmlformats-officedocument.themeOverrid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Override19.xml" ContentType="application/vnd.openxmlformats-officedocument.themeOverride+xml"/>
  <Override PartName="/ppt/theme/themeOverride20.xml" ContentType="application/vnd.openxmlformats-officedocument.themeOverrid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heme/themeOverride21.xml" ContentType="application/vnd.openxmlformats-officedocument.themeOverride+xml"/>
  <Override PartName="/ppt/theme/themeOverride22.xml" ContentType="application/vnd.openxmlformats-officedocument.themeOverrid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Override23.xml" ContentType="application/vnd.openxmlformats-officedocument.themeOverride+xml"/>
  <Override PartName="/ppt/theme/themeOverride24.xml" ContentType="application/vnd.openxmlformats-officedocument.themeOverrid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Override25.xml" ContentType="application/vnd.openxmlformats-officedocument.themeOverride+xml"/>
  <Override PartName="/ppt/theme/themeOverride26.xml" ContentType="application/vnd.openxmlformats-officedocument.themeOverrid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Override27.xml" ContentType="application/vnd.openxmlformats-officedocument.themeOverride+xml"/>
  <Override PartName="/ppt/theme/themeOverride28.xml" ContentType="application/vnd.openxmlformats-officedocument.themeOverrid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theme/themeOverride29.xml" ContentType="application/vnd.openxmlformats-officedocument.themeOverride+xml"/>
  <Override PartName="/ppt/theme/themeOverride30.xml" ContentType="application/vnd.openxmlformats-officedocument.themeOverrid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Override31.xml" ContentType="application/vnd.openxmlformats-officedocument.themeOverride+xml"/>
  <Override PartName="/ppt/theme/themeOverride32.xml" ContentType="application/vnd.openxmlformats-officedocument.themeOverrid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theme/themeOverride33.xml" ContentType="application/vnd.openxmlformats-officedocument.themeOverride+xml"/>
  <Override PartName="/ppt/theme/themeOverride34.xml" ContentType="application/vnd.openxmlformats-officedocument.themeOverrid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theme/themeOverride35.xml" ContentType="application/vnd.openxmlformats-officedocument.themeOverride+xml"/>
  <Override PartName="/ppt/theme/themeOverride36.xml" ContentType="application/vnd.openxmlformats-officedocument.themeOverrid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Override37.xml" ContentType="application/vnd.openxmlformats-officedocument.themeOverride+xml"/>
  <Override PartName="/ppt/theme/themeOverride38.xml" ContentType="application/vnd.openxmlformats-officedocument.themeOverrid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theme/themeOverride39.xml" ContentType="application/vnd.openxmlformats-officedocument.themeOverride+xml"/>
  <Override PartName="/ppt/theme/themeOverride40.xml" ContentType="application/vnd.openxmlformats-officedocument.themeOverrid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theme/themeOverride41.xml" ContentType="application/vnd.openxmlformats-officedocument.themeOverride+xml"/>
  <Override PartName="/ppt/theme/themeOverride42.xml" ContentType="application/vnd.openxmlformats-officedocument.themeOverrid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theme/themeOverride43.xml" ContentType="application/vnd.openxmlformats-officedocument.themeOverride+xml"/>
  <Override PartName="/ppt/theme/themeOverride44.xml" ContentType="application/vnd.openxmlformats-officedocument.themeOverrid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theme/themeOverride45.xml" ContentType="application/vnd.openxmlformats-officedocument.themeOverride+xml"/>
  <Override PartName="/ppt/theme/themeOverride46.xml" ContentType="application/vnd.openxmlformats-officedocument.themeOverrid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theme/themeOverride47.xml" ContentType="application/vnd.openxmlformats-officedocument.themeOverride+xml"/>
  <Override PartName="/ppt/theme/themeOverride4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 id="2147483876" r:id="rId19"/>
    <p:sldMasterId id="2147483888" r:id="rId20"/>
    <p:sldMasterId id="2147483900" r:id="rId21"/>
    <p:sldMasterId id="2147483912" r:id="rId22"/>
    <p:sldMasterId id="2147483924" r:id="rId23"/>
    <p:sldMasterId id="2147483936" r:id="rId24"/>
  </p:sldMasterIdLst>
  <p:sldIdLst>
    <p:sldId id="280" r:id="rId25"/>
    <p:sldId id="256" r:id="rId26"/>
    <p:sldId id="257" r:id="rId27"/>
    <p:sldId id="258" r:id="rId28"/>
    <p:sldId id="259" r:id="rId29"/>
    <p:sldId id="260" r:id="rId30"/>
    <p:sldId id="261" r:id="rId31"/>
    <p:sldId id="262" r:id="rId32"/>
    <p:sldId id="263" r:id="rId33"/>
    <p:sldId id="264" r:id="rId34"/>
    <p:sldId id="265" r:id="rId35"/>
    <p:sldId id="266" r:id="rId36"/>
    <p:sldId id="267" r:id="rId37"/>
    <p:sldId id="268" r:id="rId38"/>
    <p:sldId id="269" r:id="rId39"/>
    <p:sldId id="270" r:id="rId40"/>
    <p:sldId id="271" r:id="rId41"/>
    <p:sldId id="272" r:id="rId42"/>
    <p:sldId id="273" r:id="rId43"/>
    <p:sldId id="274" r:id="rId44"/>
    <p:sldId id="275" r:id="rId45"/>
    <p:sldId id="276" r:id="rId46"/>
    <p:sldId id="277" r:id="rId47"/>
    <p:sldId id="278" r:id="rId48"/>
    <p:sldId id="279" r:id="rId4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2.xml"/><Relationship Id="rId39" Type="http://schemas.openxmlformats.org/officeDocument/2006/relationships/slide" Target="slides/slide15.xml"/><Relationship Id="rId21" Type="http://schemas.openxmlformats.org/officeDocument/2006/relationships/slideMaster" Target="slideMasters/slideMaster21.xml"/><Relationship Id="rId34" Type="http://schemas.openxmlformats.org/officeDocument/2006/relationships/slide" Target="slides/slide10.xml"/><Relationship Id="rId42" Type="http://schemas.openxmlformats.org/officeDocument/2006/relationships/slide" Target="slides/slide18.xml"/><Relationship Id="rId47" Type="http://schemas.openxmlformats.org/officeDocument/2006/relationships/slide" Target="slides/slide23.xml"/><Relationship Id="rId50"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5.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8.xml"/><Relationship Id="rId37" Type="http://schemas.openxmlformats.org/officeDocument/2006/relationships/slide" Target="slides/slide13.xml"/><Relationship Id="rId40" Type="http://schemas.openxmlformats.org/officeDocument/2006/relationships/slide" Target="slides/slide16.xml"/><Relationship Id="rId45" Type="http://schemas.openxmlformats.org/officeDocument/2006/relationships/slide" Target="slides/slide21.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7.xml"/><Relationship Id="rId44" Type="http://schemas.openxmlformats.org/officeDocument/2006/relationships/slide" Target="slides/slide2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 Id="rId43" Type="http://schemas.openxmlformats.org/officeDocument/2006/relationships/slide" Target="slides/slide19.xml"/><Relationship Id="rId48" Type="http://schemas.openxmlformats.org/officeDocument/2006/relationships/slide" Target="slides/slide24.xml"/><Relationship Id="rId8" Type="http://schemas.openxmlformats.org/officeDocument/2006/relationships/slideMaster" Target="slideMasters/slideMaster8.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slide" Target="slides/slide14.xml"/><Relationship Id="rId46" Type="http://schemas.openxmlformats.org/officeDocument/2006/relationships/slide" Target="slides/slide22.xml"/><Relationship Id="rId20" Type="http://schemas.openxmlformats.org/officeDocument/2006/relationships/slideMaster" Target="slideMasters/slideMaster20.xml"/><Relationship Id="rId41"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4.xml"/><Relationship Id="rId36" Type="http://schemas.openxmlformats.org/officeDocument/2006/relationships/slide" Target="slides/slide12.xml"/><Relationship Id="rId49"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0.xml"/><Relationship Id="rId1" Type="http://schemas.openxmlformats.org/officeDocument/2006/relationships/themeOverride" Target="../theme/themeOverride1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0.xml"/><Relationship Id="rId1" Type="http://schemas.openxmlformats.org/officeDocument/2006/relationships/themeOverride" Target="../theme/themeOverride2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1.xml"/><Relationship Id="rId1" Type="http://schemas.openxmlformats.org/officeDocument/2006/relationships/themeOverride" Target="../theme/themeOverride2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1.xml"/><Relationship Id="rId1" Type="http://schemas.openxmlformats.org/officeDocument/2006/relationships/themeOverride" Target="../theme/themeOverride2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2.xml"/><Relationship Id="rId1" Type="http://schemas.openxmlformats.org/officeDocument/2006/relationships/themeOverride" Target="../theme/themeOverride2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2.xml"/><Relationship Id="rId1" Type="http://schemas.openxmlformats.org/officeDocument/2006/relationships/themeOverride" Target="../theme/themeOverride24.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3.xml"/><Relationship Id="rId1" Type="http://schemas.openxmlformats.org/officeDocument/2006/relationships/themeOverride" Target="../theme/themeOverride25.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3.xml"/><Relationship Id="rId1" Type="http://schemas.openxmlformats.org/officeDocument/2006/relationships/themeOverride" Target="../theme/themeOverride26.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4.xml"/><Relationship Id="rId1" Type="http://schemas.openxmlformats.org/officeDocument/2006/relationships/themeOverride" Target="../theme/themeOverride27.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4.xml"/><Relationship Id="rId1" Type="http://schemas.openxmlformats.org/officeDocument/2006/relationships/themeOverride" Target="../theme/themeOverride28.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5.xml"/><Relationship Id="rId1" Type="http://schemas.openxmlformats.org/officeDocument/2006/relationships/themeOverride" Target="../theme/themeOverride29.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5.xml"/><Relationship Id="rId1" Type="http://schemas.openxmlformats.org/officeDocument/2006/relationships/themeOverride" Target="../theme/themeOverride3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6.xml"/><Relationship Id="rId1" Type="http://schemas.openxmlformats.org/officeDocument/2006/relationships/themeOverride" Target="../theme/themeOverride3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6.xml"/><Relationship Id="rId1" Type="http://schemas.openxmlformats.org/officeDocument/2006/relationships/themeOverride" Target="../theme/themeOverride32.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7.xml"/><Relationship Id="rId1" Type="http://schemas.openxmlformats.org/officeDocument/2006/relationships/themeOverride" Target="../theme/themeOverride33.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7.xml"/><Relationship Id="rId1" Type="http://schemas.openxmlformats.org/officeDocument/2006/relationships/themeOverride" Target="../theme/themeOverride3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8.xml"/><Relationship Id="rId1" Type="http://schemas.openxmlformats.org/officeDocument/2006/relationships/themeOverride" Target="../theme/themeOverride35.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8.xml"/><Relationship Id="rId1" Type="http://schemas.openxmlformats.org/officeDocument/2006/relationships/themeOverride" Target="../theme/themeOverride36.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9.xml"/><Relationship Id="rId1" Type="http://schemas.openxmlformats.org/officeDocument/2006/relationships/themeOverride" Target="../theme/themeOverride3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9.xml"/><Relationship Id="rId1" Type="http://schemas.openxmlformats.org/officeDocument/2006/relationships/themeOverride" Target="../theme/themeOverride3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0.xml"/><Relationship Id="rId1" Type="http://schemas.openxmlformats.org/officeDocument/2006/relationships/themeOverride" Target="../theme/themeOverride3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0.xml"/><Relationship Id="rId1" Type="http://schemas.openxmlformats.org/officeDocument/2006/relationships/themeOverride" Target="../theme/themeOverride4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1.xml"/><Relationship Id="rId1" Type="http://schemas.openxmlformats.org/officeDocument/2006/relationships/themeOverride" Target="../theme/themeOverride4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1.xml"/><Relationship Id="rId1" Type="http://schemas.openxmlformats.org/officeDocument/2006/relationships/themeOverride" Target="../theme/themeOverride42.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2.xml"/><Relationship Id="rId1" Type="http://schemas.openxmlformats.org/officeDocument/2006/relationships/themeOverride" Target="../theme/themeOverride43.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2.xml"/><Relationship Id="rId1" Type="http://schemas.openxmlformats.org/officeDocument/2006/relationships/themeOverride" Target="../theme/themeOverride44.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3.xml"/><Relationship Id="rId1" Type="http://schemas.openxmlformats.org/officeDocument/2006/relationships/themeOverride" Target="../theme/themeOverride45.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3.xml"/><Relationship Id="rId1" Type="http://schemas.openxmlformats.org/officeDocument/2006/relationships/themeOverride" Target="../theme/themeOverride46.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4.xml"/><Relationship Id="rId1" Type="http://schemas.openxmlformats.org/officeDocument/2006/relationships/themeOverride" Target="../theme/themeOverride47.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4.xml"/><Relationship Id="rId1" Type="http://schemas.openxmlformats.org/officeDocument/2006/relationships/themeOverride" Target="../theme/themeOverride48.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7.xml"/><Relationship Id="rId1" Type="http://schemas.openxmlformats.org/officeDocument/2006/relationships/themeOverride" Target="../theme/themeOverride1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7.xml"/><Relationship Id="rId1" Type="http://schemas.openxmlformats.org/officeDocument/2006/relationships/themeOverride" Target="../theme/themeOverride1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8.xml"/><Relationship Id="rId1" Type="http://schemas.openxmlformats.org/officeDocument/2006/relationships/themeOverride" Target="../theme/themeOverride1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8.xml"/><Relationship Id="rId1" Type="http://schemas.openxmlformats.org/officeDocument/2006/relationships/themeOverride" Target="../theme/themeOverride1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9.xml"/><Relationship Id="rId1" Type="http://schemas.openxmlformats.org/officeDocument/2006/relationships/themeOverride" Target="../theme/themeOverride1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9.xml"/><Relationship Id="rId1" Type="http://schemas.openxmlformats.org/officeDocument/2006/relationships/themeOverride" Target="../theme/themeOverride1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67329399"/>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33071417"/>
      </p:ext>
    </p:extLst>
  </p:cSld>
  <p:clrMapOvr>
    <a:masterClrMapping/>
  </p:clrMapOvr>
  <p:hf hdr="0" ftr="0" dt="0"/>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973376445"/>
      </p:ext>
    </p:extLst>
  </p:cSld>
  <p:clrMapOvr>
    <a:overrideClrMapping bg1="dk1" tx1="lt1" bg2="dk2" tx2="lt2" accent1="accent1" accent2="accent2" accent3="accent3" accent4="accent4" accent5="accent5" accent6="accent6" hlink="hlink" folHlink="folHlink"/>
  </p:clrMapOvr>
  <p:hf hdr="0" ftr="0" dt="0"/>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313063552"/>
      </p:ext>
    </p:extLst>
  </p:cSld>
  <p:clrMapOvr>
    <a:masterClrMapping/>
  </p:clrMapOvr>
  <p:hf hdr="0" ftr="0" dt="0"/>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076492749"/>
      </p:ext>
    </p:extLst>
  </p:cSld>
  <p:clrMapOvr>
    <a:overrideClrMapping bg1="dk1" tx1="lt1" bg2="dk2" tx2="lt2" accent1="accent1" accent2="accent2" accent3="accent3" accent4="accent4" accent5="accent5" accent6="accent6" hlink="hlink" folHlink="folHlink"/>
  </p:clrMapOvr>
  <p:hf hdr="0" ftr="0" dt="0"/>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89238326"/>
      </p:ext>
    </p:extLst>
  </p:cSld>
  <p:clrMapOvr>
    <a:masterClrMapping/>
  </p:clrMapOvr>
  <p:hf hdr="0" ftr="0" dt="0"/>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04657454"/>
      </p:ext>
    </p:extLst>
  </p:cSld>
  <p:clrMapOvr>
    <a:masterClrMapping/>
  </p:clrMapOvr>
  <p:hf hdr="0" ftr="0" dt="0"/>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829062034"/>
      </p:ext>
    </p:extLst>
  </p:cSld>
  <p:clrMapOvr>
    <a:masterClrMapping/>
  </p:clrMapOvr>
  <p:hf hdr="0" ftr="0" dt="0"/>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13822045"/>
      </p:ext>
    </p:extLst>
  </p:cSld>
  <p:clrMapOvr>
    <a:masterClrMapping/>
  </p:clrMapOvr>
  <p:hf hdr="0" ftr="0" dt="0"/>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972698418"/>
      </p:ext>
    </p:extLst>
  </p:cSld>
  <p:clrMapOvr>
    <a:masterClrMapping/>
  </p:clrMapOvr>
  <p:hf hdr="0" ftr="0" dt="0"/>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04369695"/>
      </p:ext>
    </p:extLst>
  </p:cSld>
  <p:clrMapOvr>
    <a:masterClrMapping/>
  </p:clrMapOvr>
  <p:hf hdr="0" ftr="0" dt="0"/>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31572813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61183778"/>
      </p:ext>
    </p:extLst>
  </p:cSld>
  <p:clrMapOvr>
    <a:masterClrMapping/>
  </p:clrMapOvr>
  <p:hf hdr="0" ftr="0" dt="0"/>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197173635"/>
      </p:ext>
    </p:extLst>
  </p:cSld>
  <p:clrMapOvr>
    <a:masterClrMapping/>
  </p:clrMapOvr>
  <p:hf hdr="0" ftr="0" dt="0"/>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85169012"/>
      </p:ext>
    </p:extLst>
  </p:cSld>
  <p:clrMapOvr>
    <a:overrideClrMapping bg1="dk1" tx1="lt1" bg2="dk2" tx2="lt2" accent1="accent1" accent2="accent2" accent3="accent3" accent4="accent4" accent5="accent5" accent6="accent6" hlink="hlink" folHlink="folHlink"/>
  </p:clrMapOvr>
  <p:hf hdr="0" ftr="0" dt="0"/>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39955833"/>
      </p:ext>
    </p:extLst>
  </p:cSld>
  <p:clrMapOvr>
    <a:masterClrMapping/>
  </p:clrMapOvr>
  <p:hf hdr="0" ftr="0" dt="0"/>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461228481"/>
      </p:ext>
    </p:extLst>
  </p:cSld>
  <p:clrMapOvr>
    <a:overrideClrMapping bg1="dk1" tx1="lt1" bg2="dk2" tx2="lt2" accent1="accent1" accent2="accent2" accent3="accent3" accent4="accent4" accent5="accent5" accent6="accent6" hlink="hlink" folHlink="folHlink"/>
  </p:clrMapOvr>
  <p:hf hdr="0" ftr="0" dt="0"/>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375129071"/>
      </p:ext>
    </p:extLst>
  </p:cSld>
  <p:clrMapOvr>
    <a:masterClrMapping/>
  </p:clrMapOvr>
  <p:hf hdr="0" ftr="0" dt="0"/>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47730644"/>
      </p:ext>
    </p:extLst>
  </p:cSld>
  <p:clrMapOvr>
    <a:masterClrMapping/>
  </p:clrMapOvr>
  <p:hf hdr="0" ftr="0" dt="0"/>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795070532"/>
      </p:ext>
    </p:extLst>
  </p:cSld>
  <p:clrMapOvr>
    <a:masterClrMapping/>
  </p:clrMapOvr>
  <p:hf hdr="0" ftr="0" dt="0"/>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32602902"/>
      </p:ext>
    </p:extLst>
  </p:cSld>
  <p:clrMapOvr>
    <a:masterClrMapping/>
  </p:clrMapOvr>
  <p:hf hdr="0" ftr="0" dt="0"/>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88720878"/>
      </p:ext>
    </p:extLst>
  </p:cSld>
  <p:clrMapOvr>
    <a:masterClrMapping/>
  </p:clrMapOvr>
  <p:hf hdr="0" ftr="0" dt="0"/>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160419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292928539"/>
      </p:ext>
    </p:extLst>
  </p:cSld>
  <p:clrMapOvr>
    <a:overrideClrMapping bg1="dk1" tx1="lt1" bg2="dk2" tx2="lt2" accent1="accent1" accent2="accent2" accent3="accent3" accent4="accent4" accent5="accent5" accent6="accent6" hlink="hlink" folHlink="folHlink"/>
  </p:clrMapOvr>
  <p:hf hdr="0" ftr="0" dt="0"/>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21943659"/>
      </p:ext>
    </p:extLst>
  </p:cSld>
  <p:clrMapOvr>
    <a:masterClrMapping/>
  </p:clrMapOvr>
  <p:hf hdr="0" ftr="0" dt="0"/>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40400263"/>
      </p:ext>
    </p:extLst>
  </p:cSld>
  <p:clrMapOvr>
    <a:masterClrMapping/>
  </p:clrMapOvr>
  <p:hf hdr="0" ftr="0" dt="0"/>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190651288"/>
      </p:ext>
    </p:extLst>
  </p:cSld>
  <p:clrMapOvr>
    <a:overrideClrMapping bg1="dk1" tx1="lt1" bg2="dk2" tx2="lt2" accent1="accent1" accent2="accent2" accent3="accent3" accent4="accent4" accent5="accent5" accent6="accent6" hlink="hlink" folHlink="folHlink"/>
  </p:clrMapOvr>
  <p:hf hdr="0" ftr="0" dt="0"/>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44330260"/>
      </p:ext>
    </p:extLst>
  </p:cSld>
  <p:clrMapOvr>
    <a:masterClrMapping/>
  </p:clrMapOvr>
  <p:hf hdr="0" ftr="0" dt="0"/>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618832472"/>
      </p:ext>
    </p:extLst>
  </p:cSld>
  <p:clrMapOvr>
    <a:overrideClrMapping bg1="dk1" tx1="lt1" bg2="dk2" tx2="lt2" accent1="accent1" accent2="accent2" accent3="accent3" accent4="accent4" accent5="accent5" accent6="accent6" hlink="hlink" folHlink="folHlink"/>
  </p:clrMapOvr>
  <p:hf hdr="0" ftr="0" dt="0"/>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573450981"/>
      </p:ext>
    </p:extLst>
  </p:cSld>
  <p:clrMapOvr>
    <a:masterClrMapping/>
  </p:clrMapOvr>
  <p:hf hdr="0" ftr="0" dt="0"/>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46051559"/>
      </p:ext>
    </p:extLst>
  </p:cSld>
  <p:clrMapOvr>
    <a:masterClrMapping/>
  </p:clrMapOvr>
  <p:hf hdr="0" ftr="0" dt="0"/>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215773476"/>
      </p:ext>
    </p:extLst>
  </p:cSld>
  <p:clrMapOvr>
    <a:masterClrMapping/>
  </p:clrMapOvr>
  <p:hf hdr="0" ftr="0" dt="0"/>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735233957"/>
      </p:ext>
    </p:extLst>
  </p:cSld>
  <p:clrMapOvr>
    <a:masterClrMapping/>
  </p:clrMapOvr>
  <p:hf hdr="0" ftr="0" dt="0"/>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3986637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600568586"/>
      </p:ext>
    </p:extLst>
  </p:cSld>
  <p:clrMapOvr>
    <a:masterClrMapping/>
  </p:clrMapOvr>
  <p:hf hdr="0" ftr="0" dt="0"/>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59658941"/>
      </p:ext>
    </p:extLst>
  </p:cSld>
  <p:clrMapOvr>
    <a:masterClrMapping/>
  </p:clrMapOvr>
  <p:hf hdr="0" ftr="0" dt="0"/>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34833904"/>
      </p:ext>
    </p:extLst>
  </p:cSld>
  <p:clrMapOvr>
    <a:masterClrMapping/>
  </p:clrMapOvr>
  <p:hf hdr="0" ftr="0" dt="0"/>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04365745"/>
      </p:ext>
    </p:extLst>
  </p:cSld>
  <p:clrMapOvr>
    <a:masterClrMapping/>
  </p:clrMapOvr>
  <p:hf hdr="0" ftr="0" dt="0"/>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530106624"/>
      </p:ext>
    </p:extLst>
  </p:cSld>
  <p:clrMapOvr>
    <a:overrideClrMapping bg1="dk1" tx1="lt1" bg2="dk2" tx2="lt2" accent1="accent1" accent2="accent2" accent3="accent3" accent4="accent4" accent5="accent5" accent6="accent6" hlink="hlink" folHlink="folHlink"/>
  </p:clrMapOvr>
  <p:hf hdr="0" ftr="0" dt="0"/>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262964647"/>
      </p:ext>
    </p:extLst>
  </p:cSld>
  <p:clrMapOvr>
    <a:masterClrMapping/>
  </p:clrMapOvr>
  <p:hf hdr="0" ftr="0" dt="0"/>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8343866"/>
      </p:ext>
    </p:extLst>
  </p:cSld>
  <p:clrMapOvr>
    <a:overrideClrMapping bg1="dk1" tx1="lt1" bg2="dk2" tx2="lt2" accent1="accent1" accent2="accent2" accent3="accent3" accent4="accent4" accent5="accent5" accent6="accent6" hlink="hlink" folHlink="folHlink"/>
  </p:clrMapOvr>
  <p:hf hdr="0" ftr="0" dt="0"/>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58957861"/>
      </p:ext>
    </p:extLst>
  </p:cSld>
  <p:clrMapOvr>
    <a:masterClrMapping/>
  </p:clrMapOvr>
  <p:hf hdr="0" ftr="0" dt="0"/>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801008018"/>
      </p:ext>
    </p:extLst>
  </p:cSld>
  <p:clrMapOvr>
    <a:masterClrMapping/>
  </p:clrMapOvr>
  <p:hf hdr="0" ftr="0" dt="0"/>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18966700"/>
      </p:ext>
    </p:extLst>
  </p:cSld>
  <p:clrMapOvr>
    <a:masterClrMapping/>
  </p:clrMapOvr>
  <p:hf hdr="0" ftr="0" dt="0"/>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52726458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74241819"/>
      </p:ext>
    </p:extLst>
  </p:cSld>
  <p:clrMapOvr>
    <a:overrideClrMapping bg1="dk1" tx1="lt1" bg2="dk2" tx2="lt2" accent1="accent1" accent2="accent2" accent3="accent3" accent4="accent4" accent5="accent5" accent6="accent6" hlink="hlink" folHlink="folHlink"/>
  </p:clrMapOvr>
  <p:hf hdr="0" ftr="0" dt="0"/>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890649846"/>
      </p:ext>
    </p:extLst>
  </p:cSld>
  <p:clrMapOvr>
    <a:masterClrMapping/>
  </p:clrMapOvr>
  <p:hf hdr="0" ftr="0" dt="0"/>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76241512"/>
      </p:ext>
    </p:extLst>
  </p:cSld>
  <p:clrMapOvr>
    <a:masterClrMapping/>
  </p:clrMapOvr>
  <p:hf hdr="0" ftr="0" dt="0"/>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285420705"/>
      </p:ext>
    </p:extLst>
  </p:cSld>
  <p:clrMapOvr>
    <a:masterClrMapping/>
  </p:clrMapOvr>
  <p:hf hdr="0" ftr="0" dt="0"/>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7009072"/>
      </p:ext>
    </p:extLst>
  </p:cSld>
  <p:clrMapOvr>
    <a:masterClrMapping/>
  </p:clrMapOvr>
  <p:hf hdr="0" ftr="0" dt="0"/>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163258900"/>
      </p:ext>
    </p:extLst>
  </p:cSld>
  <p:clrMapOvr>
    <a:overrideClrMapping bg1="dk1" tx1="lt1" bg2="dk2" tx2="lt2" accent1="accent1" accent2="accent2" accent3="accent3" accent4="accent4" accent5="accent5" accent6="accent6" hlink="hlink" folHlink="folHlink"/>
  </p:clrMapOvr>
  <p:hf hdr="0" ftr="0" dt="0"/>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021008672"/>
      </p:ext>
    </p:extLst>
  </p:cSld>
  <p:clrMapOvr>
    <a:masterClrMapping/>
  </p:clrMapOvr>
  <p:hf hdr="0" ftr="0" dt="0"/>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25163059"/>
      </p:ext>
    </p:extLst>
  </p:cSld>
  <p:clrMapOvr>
    <a:overrideClrMapping bg1="dk1" tx1="lt1" bg2="dk2" tx2="lt2" accent1="accent1" accent2="accent2" accent3="accent3" accent4="accent4" accent5="accent5" accent6="accent6" hlink="hlink" folHlink="folHlink"/>
  </p:clrMapOvr>
  <p:hf hdr="0" ftr="0" dt="0"/>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47394932"/>
      </p:ext>
    </p:extLst>
  </p:cSld>
  <p:clrMapOvr>
    <a:masterClrMapping/>
  </p:clrMapOvr>
  <p:hf hdr="0" ftr="0" dt="0"/>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108744715"/>
      </p:ext>
    </p:extLst>
  </p:cSld>
  <p:clrMapOvr>
    <a:masterClrMapping/>
  </p:clrMapOvr>
  <p:hf hdr="0" ftr="0" dt="0"/>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38281383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732782628"/>
      </p:ext>
    </p:extLst>
  </p:cSld>
  <p:clrMapOvr>
    <a:masterClrMapping/>
  </p:clrMapOvr>
  <p:hf hdr="0" ftr="0" dt="0"/>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335724623"/>
      </p:ext>
    </p:extLst>
  </p:cSld>
  <p:clrMapOvr>
    <a:masterClrMapping/>
  </p:clrMapOvr>
  <p:hf hdr="0" ftr="0" dt="0"/>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93764101"/>
      </p:ext>
    </p:extLst>
  </p:cSld>
  <p:clrMapOvr>
    <a:masterClrMapping/>
  </p:clrMapOvr>
  <p:hf hdr="0" ftr="0" dt="0"/>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132721654"/>
      </p:ext>
    </p:extLst>
  </p:cSld>
  <p:clrMapOvr>
    <a:masterClrMapping/>
  </p:clrMapOvr>
  <p:hf hdr="0" ftr="0" dt="0"/>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582778571"/>
      </p:ext>
    </p:extLst>
  </p:cSld>
  <p:clrMapOvr>
    <a:masterClrMapping/>
  </p:clrMapOvr>
  <p:hf hdr="0" ftr="0" dt="0"/>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94191412"/>
      </p:ext>
    </p:extLst>
  </p:cSld>
  <p:clrMapOvr>
    <a:masterClrMapping/>
  </p:clrMapOvr>
  <p:hf hdr="0" ftr="0" dt="0"/>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071645246"/>
      </p:ext>
    </p:extLst>
  </p:cSld>
  <p:clrMapOvr>
    <a:overrideClrMapping bg1="dk1" tx1="lt1" bg2="dk2" tx2="lt2" accent1="accent1" accent2="accent2" accent3="accent3" accent4="accent4" accent5="accent5" accent6="accent6" hlink="hlink" folHlink="folHlink"/>
  </p:clrMapOvr>
  <p:hf hdr="0" ftr="0" dt="0"/>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29160483"/>
      </p:ext>
    </p:extLst>
  </p:cSld>
  <p:clrMapOvr>
    <a:masterClrMapping/>
  </p:clrMapOvr>
  <p:hf hdr="0" ftr="0" dt="0"/>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723727083"/>
      </p:ext>
    </p:extLst>
  </p:cSld>
  <p:clrMapOvr>
    <a:overrideClrMapping bg1="dk1" tx1="lt1" bg2="dk2" tx2="lt2" accent1="accent1" accent2="accent2" accent3="accent3" accent4="accent4" accent5="accent5" accent6="accent6" hlink="hlink" folHlink="folHlink"/>
  </p:clrMapOvr>
  <p:hf hdr="0" ftr="0" dt="0"/>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309576295"/>
      </p:ext>
    </p:extLst>
  </p:cSld>
  <p:clrMapOvr>
    <a:masterClrMapping/>
  </p:clrMapOvr>
  <p:hf hdr="0" ftr="0" dt="0"/>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7460761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30187445"/>
      </p:ext>
    </p:extLst>
  </p:cSld>
  <p:clrMapOvr>
    <a:masterClrMapping/>
  </p:clrMapOvr>
  <p:hf hdr="0" ftr="0" dt="0"/>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078978517"/>
      </p:ext>
    </p:extLst>
  </p:cSld>
  <p:clrMapOvr>
    <a:masterClrMapping/>
  </p:clrMapOvr>
  <p:hf hdr="0" ftr="0" dt="0"/>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130848133"/>
      </p:ext>
    </p:extLst>
  </p:cSld>
  <p:clrMapOvr>
    <a:masterClrMapping/>
  </p:clrMapOvr>
  <p:hf hdr="0" ftr="0" dt="0"/>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447209760"/>
      </p:ext>
    </p:extLst>
  </p:cSld>
  <p:clrMapOvr>
    <a:masterClrMapping/>
  </p:clrMapOvr>
  <p:hf hdr="0" ftr="0" dt="0"/>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416888601"/>
      </p:ext>
    </p:extLst>
  </p:cSld>
  <p:clrMapOvr>
    <a:masterClrMapping/>
  </p:clrMapOvr>
  <p:hf hdr="0" ftr="0" dt="0"/>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68032018"/>
      </p:ext>
    </p:extLst>
  </p:cSld>
  <p:clrMapOvr>
    <a:masterClrMapping/>
  </p:clrMapOvr>
  <p:hf hdr="0" ftr="0" dt="0"/>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57364024"/>
      </p:ext>
    </p:extLst>
  </p:cSld>
  <p:clrMapOvr>
    <a:masterClrMapping/>
  </p:clrMapOvr>
  <p:hf hdr="0" ftr="0" dt="0"/>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66996003"/>
      </p:ext>
    </p:extLst>
  </p:cSld>
  <p:clrMapOvr>
    <a:overrideClrMapping bg1="dk1" tx1="lt1" bg2="dk2" tx2="lt2" accent1="accent1" accent2="accent2" accent3="accent3" accent4="accent4" accent5="accent5" accent6="accent6" hlink="hlink" folHlink="folHlink"/>
  </p:clrMapOvr>
  <p:hf hdr="0" ftr="0" dt="0"/>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294470769"/>
      </p:ext>
    </p:extLst>
  </p:cSld>
  <p:clrMapOvr>
    <a:masterClrMapping/>
  </p:clrMapOvr>
  <p:hf hdr="0" ftr="0" dt="0"/>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96711505"/>
      </p:ext>
    </p:extLst>
  </p:cSld>
  <p:clrMapOvr>
    <a:overrideClrMapping bg1="dk1" tx1="lt1" bg2="dk2" tx2="lt2" accent1="accent1" accent2="accent2" accent3="accent3" accent4="accent4" accent5="accent5" accent6="accent6" hlink="hlink" folHlink="folHlink"/>
  </p:clrMapOvr>
  <p:hf hdr="0" ftr="0" dt="0"/>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16030628"/>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72187973"/>
      </p:ext>
    </p:extLst>
  </p:cSld>
  <p:clrMapOvr>
    <a:masterClrMapping/>
  </p:clrMapOvr>
  <p:hf hdr="0" ftr="0" dt="0"/>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753499423"/>
      </p:ext>
    </p:extLst>
  </p:cSld>
  <p:clrMapOvr>
    <a:masterClrMapping/>
  </p:clrMapOvr>
  <p:hf hdr="0" ftr="0" dt="0"/>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37047865"/>
      </p:ext>
    </p:extLst>
  </p:cSld>
  <p:clrMapOvr>
    <a:masterClrMapping/>
  </p:clrMapOvr>
  <p:hf hdr="0" ftr="0" dt="0"/>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71022200"/>
      </p:ext>
    </p:extLst>
  </p:cSld>
  <p:clrMapOvr>
    <a:masterClrMapping/>
  </p:clrMapOvr>
  <p:hf hdr="0" ftr="0" dt="0"/>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7134912"/>
      </p:ext>
    </p:extLst>
  </p:cSld>
  <p:clrMapOvr>
    <a:masterClrMapping/>
  </p:clrMapOvr>
  <p:hf hdr="0" ftr="0" dt="0"/>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928869417"/>
      </p:ext>
    </p:extLst>
  </p:cSld>
  <p:clrMapOvr>
    <a:masterClrMapping/>
  </p:clrMapOvr>
  <p:hf hdr="0" ftr="0" dt="0"/>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68594572"/>
      </p:ext>
    </p:extLst>
  </p:cSld>
  <p:clrMapOvr>
    <a:masterClrMapping/>
  </p:clrMapOvr>
  <p:hf hdr="0" ftr="0" dt="0"/>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29730068"/>
      </p:ext>
    </p:extLst>
  </p:cSld>
  <p:clrMapOvr>
    <a:masterClrMapping/>
  </p:clrMapOvr>
  <p:hf hdr="0" ftr="0" dt="0"/>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568593355"/>
      </p:ext>
    </p:extLst>
  </p:cSld>
  <p:clrMapOvr>
    <a:overrideClrMapping bg1="dk1" tx1="lt1" bg2="dk2" tx2="lt2" accent1="accent1" accent2="accent2" accent3="accent3" accent4="accent4" accent5="accent5" accent6="accent6" hlink="hlink" folHlink="folHlink"/>
  </p:clrMapOvr>
  <p:hf hdr="0" ftr="0" dt="0"/>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23261916"/>
      </p:ext>
    </p:extLst>
  </p:cSld>
  <p:clrMapOvr>
    <a:masterClrMapping/>
  </p:clrMapOvr>
  <p:hf hdr="0" ftr="0" dt="0"/>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329636060"/>
      </p:ext>
    </p:extLst>
  </p:cSld>
  <p:clrMapOvr>
    <a:overrideClrMapping bg1="dk1" tx1="lt1" bg2="dk2" tx2="lt2" accent1="accent1" accent2="accent2" accent3="accent3" accent4="accent4" accent5="accent5" accent6="accent6" hlink="hlink" folHlink="folHlink"/>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11799475"/>
      </p:ext>
    </p:extLst>
  </p:cSld>
  <p:clrMapOvr>
    <a:masterClrMapping/>
  </p:clrMapOvr>
  <p:hf hdr="0" ftr="0" dt="0"/>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32370331"/>
      </p:ext>
    </p:extLst>
  </p:cSld>
  <p:clrMapOvr>
    <a:masterClrMapping/>
  </p:clrMapOvr>
  <p:hf hdr="0" ftr="0" dt="0"/>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85910218"/>
      </p:ext>
    </p:extLst>
  </p:cSld>
  <p:clrMapOvr>
    <a:masterClrMapping/>
  </p:clrMapOvr>
  <p:hf hdr="0" ftr="0" dt="0"/>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793250706"/>
      </p:ext>
    </p:extLst>
  </p:cSld>
  <p:clrMapOvr>
    <a:masterClrMapping/>
  </p:clrMapOvr>
  <p:hf hdr="0" ftr="0" dt="0"/>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076622270"/>
      </p:ext>
    </p:extLst>
  </p:cSld>
  <p:clrMapOvr>
    <a:masterClrMapping/>
  </p:clrMapOvr>
  <p:hf hdr="0" ftr="0" dt="0"/>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025809812"/>
      </p:ext>
    </p:extLst>
  </p:cSld>
  <p:clrMapOvr>
    <a:masterClrMapping/>
  </p:clrMapOvr>
  <p:hf hdr="0" ftr="0" dt="0"/>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900174438"/>
      </p:ext>
    </p:extLst>
  </p:cSld>
  <p:clrMapOvr>
    <a:masterClrMapping/>
  </p:clrMapOvr>
  <p:hf hdr="0" ftr="0" dt="0"/>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05294691"/>
      </p:ext>
    </p:extLst>
  </p:cSld>
  <p:clrMapOvr>
    <a:masterClrMapping/>
  </p:clrMapOvr>
  <p:hf hdr="0" ftr="0" dt="0"/>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65469338"/>
      </p:ext>
    </p:extLst>
  </p:cSld>
  <p:clrMapOvr>
    <a:masterClrMapping/>
  </p:clrMapOvr>
  <p:hf hdr="0" ftr="0" dt="0"/>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70158328"/>
      </p:ext>
    </p:extLst>
  </p:cSld>
  <p:clrMapOvr>
    <a:overrideClrMapping bg1="dk1" tx1="lt1" bg2="dk2" tx2="lt2" accent1="accent1" accent2="accent2" accent3="accent3" accent4="accent4" accent5="accent5" accent6="accent6" hlink="hlink" folHlink="folHlink"/>
  </p:clrMapOvr>
  <p:hf hdr="0" ftr="0" dt="0"/>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69905208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495461362"/>
      </p:ext>
    </p:extLst>
  </p:cSld>
  <p:clrMapOvr>
    <a:masterClrMapping/>
  </p:clrMapOvr>
  <p:hf hdr="0" ftr="0" dt="0"/>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367326200"/>
      </p:ext>
    </p:extLst>
  </p:cSld>
  <p:clrMapOvr>
    <a:overrideClrMapping bg1="dk1" tx1="lt1" bg2="dk2" tx2="lt2" accent1="accent1" accent2="accent2" accent3="accent3" accent4="accent4" accent5="accent5" accent6="accent6" hlink="hlink" folHlink="folHlink"/>
  </p:clrMapOvr>
  <p:hf hdr="0" ftr="0" dt="0"/>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104021917"/>
      </p:ext>
    </p:extLst>
  </p:cSld>
  <p:clrMapOvr>
    <a:masterClrMapping/>
  </p:clrMapOvr>
  <p:hf hdr="0" ftr="0" dt="0"/>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272433027"/>
      </p:ext>
    </p:extLst>
  </p:cSld>
  <p:clrMapOvr>
    <a:masterClrMapping/>
  </p:clrMapOvr>
  <p:hf hdr="0" ftr="0" dt="0"/>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09365998"/>
      </p:ext>
    </p:extLst>
  </p:cSld>
  <p:clrMapOvr>
    <a:masterClrMapping/>
  </p:clrMapOvr>
  <p:hf hdr="0" ftr="0" dt="0"/>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33961189"/>
      </p:ext>
    </p:extLst>
  </p:cSld>
  <p:clrMapOvr>
    <a:masterClrMapping/>
  </p:clrMapOvr>
  <p:hf hdr="0" ftr="0" dt="0"/>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579733836"/>
      </p:ext>
    </p:extLst>
  </p:cSld>
  <p:clrMapOvr>
    <a:masterClrMapping/>
  </p:clrMapOvr>
  <p:hf hdr="0" ftr="0" dt="0"/>
</p:sldLayout>
</file>

<file path=ppt/slideLayouts/slideLayout19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42304432"/>
      </p:ext>
    </p:extLst>
  </p:cSld>
  <p:clrMapOvr>
    <a:masterClrMapping/>
  </p:clrMapOvr>
  <p:hf hdr="0" ftr="0" dt="0"/>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970396025"/>
      </p:ext>
    </p:extLst>
  </p:cSld>
  <p:clrMapOvr>
    <a:masterClrMapping/>
  </p:clrMapOvr>
  <p:hf hdr="0" ftr="0" dt="0"/>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292656843"/>
      </p:ext>
    </p:extLst>
  </p:cSld>
  <p:clrMapOvr>
    <a:masterClrMapping/>
  </p:clrMapOvr>
  <p:hf hdr="0" ftr="0" dt="0"/>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00673754"/>
      </p:ext>
    </p:extLst>
  </p:cSld>
  <p:clrMapOvr>
    <a:overrideClrMapping bg1="dk1" tx1="lt1" bg2="dk2" tx2="lt2" accent1="accent1" accent2="accent2" accent3="accent3" accent4="accent4" accent5="accent5" accent6="accent6" hlink="hlink" folHlink="folHlink"/>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20628117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44249552"/>
      </p:ext>
    </p:extLst>
  </p:cSld>
  <p:clrMapOvr>
    <a:masterClrMapping/>
  </p:clrMapOvr>
  <p:hf hdr="0" ftr="0" dt="0"/>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08904563"/>
      </p:ext>
    </p:extLst>
  </p:cSld>
  <p:clrMapOvr>
    <a:masterClrMapping/>
  </p:clrMapOvr>
  <p:hf hdr="0" ftr="0" dt="0"/>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599060542"/>
      </p:ext>
    </p:extLst>
  </p:cSld>
  <p:clrMapOvr>
    <a:overrideClrMapping bg1="dk1" tx1="lt1" bg2="dk2" tx2="lt2" accent1="accent1" accent2="accent2" accent3="accent3" accent4="accent4" accent5="accent5" accent6="accent6" hlink="hlink" folHlink="folHlink"/>
  </p:clrMapOvr>
  <p:hf hdr="0" ftr="0" dt="0"/>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80876477"/>
      </p:ext>
    </p:extLst>
  </p:cSld>
  <p:clrMapOvr>
    <a:masterClrMapping/>
  </p:clrMapOvr>
  <p:hf hdr="0" ftr="0" dt="0"/>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632170708"/>
      </p:ext>
    </p:extLst>
  </p:cSld>
  <p:clrMapOvr>
    <a:masterClrMapping/>
  </p:clrMapOvr>
  <p:hf hdr="0" ftr="0" dt="0"/>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877515157"/>
      </p:ext>
    </p:extLst>
  </p:cSld>
  <p:clrMapOvr>
    <a:masterClrMapping/>
  </p:clrMapOvr>
  <p:hf hdr="0" ftr="0" dt="0"/>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077706411"/>
      </p:ext>
    </p:extLst>
  </p:cSld>
  <p:clrMapOvr>
    <a:masterClrMapping/>
  </p:clrMapOvr>
  <p:hf hdr="0" ftr="0" dt="0"/>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91123312"/>
      </p:ext>
    </p:extLst>
  </p:cSld>
  <p:clrMapOvr>
    <a:masterClrMapping/>
  </p:clrMapOvr>
  <p:hf hdr="0" ftr="0" dt="0"/>
</p:sldLayout>
</file>

<file path=ppt/slideLayouts/slideLayout20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42778444"/>
      </p:ext>
    </p:extLst>
  </p:cSld>
  <p:clrMapOvr>
    <a:masterClrMapping/>
  </p:clrMapOvr>
  <p:hf hdr="0" ftr="0" dt="0"/>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48529208"/>
      </p:ext>
    </p:extLst>
  </p:cSld>
  <p:clrMapOvr>
    <a:masterClrMapping/>
  </p:clrMapOvr>
  <p:hf hdr="0" ftr="0" dt="0"/>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110697228"/>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171452753"/>
      </p:ext>
    </p:extLst>
  </p:cSld>
  <p:clrMapOvr>
    <a:masterClrMapping/>
  </p:clrMapOvr>
  <p:hf hdr="0" ftr="0" dt="0"/>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161786611"/>
      </p:ext>
    </p:extLst>
  </p:cSld>
  <p:clrMapOvr>
    <a:overrideClrMapping bg1="dk1" tx1="lt1" bg2="dk2" tx2="lt2" accent1="accent1" accent2="accent2" accent3="accent3" accent4="accent4" accent5="accent5" accent6="accent6" hlink="hlink" folHlink="folHlink"/>
  </p:clrMapOvr>
  <p:hf hdr="0" ftr="0" dt="0"/>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054264953"/>
      </p:ext>
    </p:extLst>
  </p:cSld>
  <p:clrMapOvr>
    <a:masterClrMapping/>
  </p:clrMapOvr>
  <p:hf hdr="0" ftr="0" dt="0"/>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041464500"/>
      </p:ext>
    </p:extLst>
  </p:cSld>
  <p:clrMapOvr>
    <a:overrideClrMapping bg1="dk1" tx1="lt1" bg2="dk2" tx2="lt2" accent1="accent1" accent2="accent2" accent3="accent3" accent4="accent4" accent5="accent5" accent6="accent6" hlink="hlink" folHlink="folHlink"/>
  </p:clrMapOvr>
  <p:hf hdr="0" ftr="0" dt="0"/>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21560772"/>
      </p:ext>
    </p:extLst>
  </p:cSld>
  <p:clrMapOvr>
    <a:masterClrMapping/>
  </p:clrMapOvr>
  <p:hf hdr="0" ftr="0" dt="0"/>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10833084"/>
      </p:ext>
    </p:extLst>
  </p:cSld>
  <p:clrMapOvr>
    <a:masterClrMapping/>
  </p:clrMapOvr>
  <p:hf hdr="0" ftr="0" dt="0"/>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9465319"/>
      </p:ext>
    </p:extLst>
  </p:cSld>
  <p:clrMapOvr>
    <a:masterClrMapping/>
  </p:clrMapOvr>
  <p:hf hdr="0" ftr="0" dt="0"/>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084374995"/>
      </p:ext>
    </p:extLst>
  </p:cSld>
  <p:clrMapOvr>
    <a:masterClrMapping/>
  </p:clrMapOvr>
  <p:hf hdr="0" ftr="0" dt="0"/>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63930619"/>
      </p:ext>
    </p:extLst>
  </p:cSld>
  <p:clrMapOvr>
    <a:masterClrMapping/>
  </p:clrMapOvr>
  <p:hf hdr="0" ftr="0" dt="0"/>
</p:sldLayout>
</file>

<file path=ppt/slideLayouts/slideLayout21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705663001"/>
      </p:ext>
    </p:extLst>
  </p:cSld>
  <p:clrMapOvr>
    <a:masterClrMapping/>
  </p:clrMapOvr>
  <p:hf hdr="0" ftr="0" dt="0"/>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89065532"/>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30582832"/>
      </p:ext>
    </p:extLst>
  </p:cSld>
  <p:clrMapOvr>
    <a:masterClrMapping/>
  </p:clrMapOvr>
  <p:hf hdr="0" ftr="0" dt="0"/>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44216745"/>
      </p:ext>
    </p:extLst>
  </p:cSld>
  <p:clrMapOvr>
    <a:masterClrMapping/>
  </p:clrMapOvr>
  <p:hf hdr="0" ftr="0" dt="0"/>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88396947"/>
      </p:ext>
    </p:extLst>
  </p:cSld>
  <p:clrMapOvr>
    <a:overrideClrMapping bg1="dk1" tx1="lt1" bg2="dk2" tx2="lt2" accent1="accent1" accent2="accent2" accent3="accent3" accent4="accent4" accent5="accent5" accent6="accent6" hlink="hlink" folHlink="folHlink"/>
  </p:clrMapOvr>
  <p:hf hdr="0" ftr="0" dt="0"/>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280025991"/>
      </p:ext>
    </p:extLst>
  </p:cSld>
  <p:clrMapOvr>
    <a:masterClrMapping/>
  </p:clrMapOvr>
  <p:hf hdr="0" ftr="0" dt="0"/>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091168724"/>
      </p:ext>
    </p:extLst>
  </p:cSld>
  <p:clrMapOvr>
    <a:overrideClrMapping bg1="dk1" tx1="lt1" bg2="dk2" tx2="lt2" accent1="accent1" accent2="accent2" accent3="accent3" accent4="accent4" accent5="accent5" accent6="accent6" hlink="hlink" folHlink="folHlink"/>
  </p:clrMapOvr>
  <p:hf hdr="0" ftr="0" dt="0"/>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049914347"/>
      </p:ext>
    </p:extLst>
  </p:cSld>
  <p:clrMapOvr>
    <a:masterClrMapping/>
  </p:clrMapOvr>
  <p:hf hdr="0" ftr="0" dt="0"/>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502128184"/>
      </p:ext>
    </p:extLst>
  </p:cSld>
  <p:clrMapOvr>
    <a:masterClrMapping/>
  </p:clrMapOvr>
  <p:hf hdr="0" ftr="0" dt="0"/>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45991784"/>
      </p:ext>
    </p:extLst>
  </p:cSld>
  <p:clrMapOvr>
    <a:masterClrMapping/>
  </p:clrMapOvr>
  <p:hf hdr="0" ftr="0" dt="0"/>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48103528"/>
      </p:ext>
    </p:extLst>
  </p:cSld>
  <p:clrMapOvr>
    <a:masterClrMapping/>
  </p:clrMapOvr>
  <p:hf hdr="0" ftr="0" dt="0"/>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59309197"/>
      </p:ext>
    </p:extLst>
  </p:cSld>
  <p:clrMapOvr>
    <a:masterClrMapping/>
  </p:clrMapOvr>
  <p:hf hdr="0" ftr="0" dt="0"/>
</p:sldLayout>
</file>

<file path=ppt/slideLayouts/slideLayout22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843821190"/>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66609857"/>
      </p:ext>
    </p:extLst>
  </p:cSld>
  <p:clrMapOvr>
    <a:overrideClrMapping bg1="dk1" tx1="lt1" bg2="dk2" tx2="lt2" accent1="accent1" accent2="accent2" accent3="accent3" accent4="accent4" accent5="accent5" accent6="accent6" hlink="hlink" folHlink="folHlink"/>
  </p:clrMapOvr>
  <p:hf hdr="0" ftr="0" dt="0"/>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177331158"/>
      </p:ext>
    </p:extLst>
  </p:cSld>
  <p:clrMapOvr>
    <a:masterClrMapping/>
  </p:clrMapOvr>
  <p:hf hdr="0" ftr="0" dt="0"/>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3591541"/>
      </p:ext>
    </p:extLst>
  </p:cSld>
  <p:clrMapOvr>
    <a:masterClrMapping/>
  </p:clrMapOvr>
  <p:hf hdr="0" ftr="0" dt="0"/>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52578884"/>
      </p:ext>
    </p:extLst>
  </p:cSld>
  <p:clrMapOvr>
    <a:overrideClrMapping bg1="dk1" tx1="lt1" bg2="dk2" tx2="lt2" accent1="accent1" accent2="accent2" accent3="accent3" accent4="accent4" accent5="accent5" accent6="accent6" hlink="hlink" folHlink="folHlink"/>
  </p:clrMapOvr>
  <p:hf hdr="0" ftr="0" dt="0"/>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62509521"/>
      </p:ext>
    </p:extLst>
  </p:cSld>
  <p:clrMapOvr>
    <a:masterClrMapping/>
  </p:clrMapOvr>
  <p:hf hdr="0" ftr="0" dt="0"/>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89345847"/>
      </p:ext>
    </p:extLst>
  </p:cSld>
  <p:clrMapOvr>
    <a:overrideClrMapping bg1="dk1" tx1="lt1" bg2="dk2" tx2="lt2" accent1="accent1" accent2="accent2" accent3="accent3" accent4="accent4" accent5="accent5" accent6="accent6" hlink="hlink" folHlink="folHlink"/>
  </p:clrMapOvr>
  <p:hf hdr="0" ftr="0" dt="0"/>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27038364"/>
      </p:ext>
    </p:extLst>
  </p:cSld>
  <p:clrMapOvr>
    <a:masterClrMapping/>
  </p:clrMapOvr>
  <p:hf hdr="0" ftr="0" dt="0"/>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406070152"/>
      </p:ext>
    </p:extLst>
  </p:cSld>
  <p:clrMapOvr>
    <a:masterClrMapping/>
  </p:clrMapOvr>
  <p:hf hdr="0" ftr="0" dt="0"/>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614931126"/>
      </p:ext>
    </p:extLst>
  </p:cSld>
  <p:clrMapOvr>
    <a:masterClrMapping/>
  </p:clrMapOvr>
  <p:hf hdr="0" ftr="0" dt="0"/>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05231170"/>
      </p:ext>
    </p:extLst>
  </p:cSld>
  <p:clrMapOvr>
    <a:masterClrMapping/>
  </p:clrMapOvr>
  <p:hf hdr="0" ftr="0" dt="0"/>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62846551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17939561"/>
      </p:ext>
    </p:extLst>
  </p:cSld>
  <p:clrMapOvr>
    <a:masterClrMapping/>
  </p:clrMapOvr>
  <p:hf hdr="0" ftr="0" dt="0"/>
</p:sldLayout>
</file>

<file path=ppt/slideLayouts/slideLayout24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949723905"/>
      </p:ext>
    </p:extLst>
  </p:cSld>
  <p:clrMapOvr>
    <a:masterClrMapping/>
  </p:clrMapOvr>
  <p:hf hdr="0" ftr="0" dt="0"/>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24542911"/>
      </p:ext>
    </p:extLst>
  </p:cSld>
  <p:clrMapOvr>
    <a:masterClrMapping/>
  </p:clrMapOvr>
  <p:hf hdr="0" ftr="0" dt="0"/>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12698396"/>
      </p:ext>
    </p:extLst>
  </p:cSld>
  <p:clrMapOvr>
    <a:masterClrMapping/>
  </p:clrMapOvr>
  <p:hf hdr="0" ftr="0" dt="0"/>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528113642"/>
      </p:ext>
    </p:extLst>
  </p:cSld>
  <p:clrMapOvr>
    <a:overrideClrMapping bg1="dk1" tx1="lt1" bg2="dk2" tx2="lt2" accent1="accent1" accent2="accent2" accent3="accent3" accent4="accent4" accent5="accent5" accent6="accent6" hlink="hlink" folHlink="folHlink"/>
  </p:clrMapOvr>
  <p:hf hdr="0" ftr="0" dt="0"/>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15989507"/>
      </p:ext>
    </p:extLst>
  </p:cSld>
  <p:clrMapOvr>
    <a:masterClrMapping/>
  </p:clrMapOvr>
  <p:hf hdr="0" ftr="0" dt="0"/>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104946043"/>
      </p:ext>
    </p:extLst>
  </p:cSld>
  <p:clrMapOvr>
    <a:overrideClrMapping bg1="dk1" tx1="lt1" bg2="dk2" tx2="lt2" accent1="accent1" accent2="accent2" accent3="accent3" accent4="accent4" accent5="accent5" accent6="accent6" hlink="hlink" folHlink="folHlink"/>
  </p:clrMapOvr>
  <p:hf hdr="0" ftr="0" dt="0"/>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65679994"/>
      </p:ext>
    </p:extLst>
  </p:cSld>
  <p:clrMapOvr>
    <a:masterClrMapping/>
  </p:clrMapOvr>
  <p:hf hdr="0" ftr="0" dt="0"/>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343400249"/>
      </p:ext>
    </p:extLst>
  </p:cSld>
  <p:clrMapOvr>
    <a:masterClrMapping/>
  </p:clrMapOvr>
  <p:hf hdr="0" ftr="0" dt="0"/>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857487863"/>
      </p:ext>
    </p:extLst>
  </p:cSld>
  <p:clrMapOvr>
    <a:masterClrMapping/>
  </p:clrMapOvr>
  <p:hf hdr="0" ftr="0" dt="0"/>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897046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850751111"/>
      </p:ext>
    </p:extLst>
  </p:cSld>
  <p:clrMapOvr>
    <a:overrideClrMapping bg1="dk1" tx1="lt1" bg2="dk2" tx2="lt2" accent1="accent1" accent2="accent2" accent3="accent3" accent4="accent4" accent5="accent5" accent6="accent6" hlink="hlink" folHlink="folHlink"/>
  </p:clrMapOvr>
  <p:hf hdr="0" ftr="0" dt="0"/>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956400025"/>
      </p:ext>
    </p:extLst>
  </p:cSld>
  <p:clrMapOvr>
    <a:masterClrMapping/>
  </p:clrMapOvr>
  <p:hf hdr="0" ftr="0" dt="0"/>
</p:sldLayout>
</file>

<file path=ppt/slideLayouts/slideLayout25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892449372"/>
      </p:ext>
    </p:extLst>
  </p:cSld>
  <p:clrMapOvr>
    <a:masterClrMapping/>
  </p:clrMapOvr>
  <p:hf hdr="0" ftr="0" dt="0"/>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523449260"/>
      </p:ext>
    </p:extLst>
  </p:cSld>
  <p:clrMapOvr>
    <a:masterClrMapping/>
  </p:clrMapOvr>
  <p:hf hdr="0" ftr="0" dt="0"/>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216126000"/>
      </p:ext>
    </p:extLst>
  </p:cSld>
  <p:clrMapOvr>
    <a:masterClrMapping/>
  </p:clrMapOvr>
  <p:hf hdr="0" ftr="0" dt="0"/>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680163327"/>
      </p:ext>
    </p:extLst>
  </p:cSld>
  <p:clrMapOvr>
    <a:overrideClrMapping bg1="dk1" tx1="lt1" bg2="dk2" tx2="lt2" accent1="accent1" accent2="accent2" accent3="accent3" accent4="accent4" accent5="accent5" accent6="accent6" hlink="hlink" folHlink="folHlink"/>
  </p:clrMapOvr>
  <p:hf hdr="0" ftr="0" dt="0"/>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51135276"/>
      </p:ext>
    </p:extLst>
  </p:cSld>
  <p:clrMapOvr>
    <a:masterClrMapping/>
  </p:clrMapOvr>
  <p:hf hdr="0" ftr="0" dt="0"/>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432508587"/>
      </p:ext>
    </p:extLst>
  </p:cSld>
  <p:clrMapOvr>
    <a:overrideClrMapping bg1="dk1" tx1="lt1" bg2="dk2" tx2="lt2" accent1="accent1" accent2="accent2" accent3="accent3" accent4="accent4" accent5="accent5" accent6="accent6" hlink="hlink" folHlink="folHlink"/>
  </p:clrMapOvr>
  <p:hf hdr="0" ftr="0" dt="0"/>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606295865"/>
      </p:ext>
    </p:extLst>
  </p:cSld>
  <p:clrMapOvr>
    <a:masterClrMapping/>
  </p:clrMapOvr>
  <p:hf hdr="0" ftr="0" dt="0"/>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73578828"/>
      </p:ext>
    </p:extLst>
  </p:cSld>
  <p:clrMapOvr>
    <a:masterClrMapping/>
  </p:clrMapOvr>
  <p:hf hdr="0" ftr="0" dt="0"/>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582217"/>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574518963"/>
      </p:ext>
    </p:extLst>
  </p:cSld>
  <p:clrMapOvr>
    <a:masterClrMapping/>
  </p:clrMapOvr>
  <p:hf hdr="0" ftr="0" dt="0"/>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65792652"/>
      </p:ext>
    </p:extLst>
  </p:cSld>
  <p:clrMapOvr>
    <a:masterClrMapping/>
  </p:clrMapOvr>
  <p:hf hdr="0" ftr="0" dt="0"/>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237537695"/>
      </p:ext>
    </p:extLst>
  </p:cSld>
  <p:clrMapOvr>
    <a:masterClrMapping/>
  </p:clrMapOvr>
  <p:hf hdr="0" ftr="0" dt="0"/>
</p:sldLayout>
</file>

<file path=ppt/slideLayouts/slideLayout26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11300775"/>
      </p:ext>
    </p:extLst>
  </p:cSld>
  <p:clrMapOvr>
    <a:masterClrMapping/>
  </p:clrMapOvr>
  <p:hf hdr="0" ftr="0" dt="0"/>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026099502"/>
      </p:ext>
    </p:extLst>
  </p:cSld>
  <p:clrMapOvr>
    <a:masterClrMapping/>
  </p:clrMapOvr>
  <p:hf hdr="0" ftr="0" dt="0"/>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6955626"/>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43940720"/>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301244514"/>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0831355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602599745"/>
      </p:ext>
    </p:extLst>
  </p:cSld>
  <p:clrMapOvr>
    <a:overrideClrMapping bg1="dk1" tx1="lt1" bg2="dk2" tx2="lt2" accent1="accent1" accent2="accent2" accent3="accent3" accent4="accent4" accent5="accent5" accent6="accent6" hlink="hlink" folHlink="folHlink"/>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76551312"/>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90710208"/>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432709637"/>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820239701"/>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76684358"/>
      </p:ext>
    </p:extLst>
  </p:cSld>
  <p:clrMapOvr>
    <a:overrideClrMapping bg1="dk1" tx1="lt1" bg2="dk2" tx2="lt2" accent1="accent1" accent2="accent2" accent3="accent3" accent4="accent4" accent5="accent5" accent6="accent6" hlink="hlink" folHlink="folHlink"/>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873003344"/>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587481528"/>
      </p:ext>
    </p:extLst>
  </p:cSld>
  <p:clrMapOvr>
    <a:overrideClrMapping bg1="dk1" tx1="lt1" bg2="dk2" tx2="lt2" accent1="accent1" accent2="accent2" accent3="accent3" accent4="accent4" accent5="accent5" accent6="accent6" hlink="hlink" folHlink="folHlink"/>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00971976"/>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19952675"/>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09259784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280503813"/>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92657132"/>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34258738"/>
      </p:ext>
    </p:extLst>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096133558"/>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108791349"/>
      </p:ext>
    </p:extLst>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131353334"/>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97617848"/>
      </p:ext>
    </p:extLst>
  </p:cSld>
  <p:clrMapOvr>
    <a:overrideClrMapping bg1="dk1" tx1="lt1" bg2="dk2" tx2="lt2" accent1="accent1" accent2="accent2" accent3="accent3" accent4="accent4" accent5="accent5" accent6="accent6" hlink="hlink" folHlink="folHlink"/>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517261190"/>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410830471"/>
      </p:ext>
    </p:extLst>
  </p:cSld>
  <p:clrMapOvr>
    <a:overrideClrMapping bg1="dk1" tx1="lt1" bg2="dk2" tx2="lt2" accent1="accent1" accent2="accent2" accent3="accent3" accent4="accent4" accent5="accent5" accent6="accent6" hlink="hlink" folHlink="folHlink"/>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46916064"/>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1081346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044184100"/>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781350810"/>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726096497"/>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34000401"/>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79118857"/>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713799929"/>
      </p:ext>
    </p:extLst>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03754038"/>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638043273"/>
      </p:ext>
    </p:extLst>
  </p:cSld>
  <p:clrMapOvr>
    <a:overrideClrMapping bg1="dk1" tx1="lt1" bg2="dk2" tx2="lt2" accent1="accent1" accent2="accent2" accent3="accent3" accent4="accent4" accent5="accent5" accent6="accent6" hlink="hlink" folHlink="folHlink"/>
  </p:clrMapOvr>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416300393"/>
      </p:ext>
    </p:extLst>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957256173"/>
      </p:ext>
    </p:extLst>
  </p:cSld>
  <p:clrMapOvr>
    <a:overrideClrMapping bg1="dk1" tx1="lt1" bg2="dk2" tx2="lt2" accent1="accent1" accent2="accent2" accent3="accent3" accent4="accent4" accent5="accent5" accent6="accent6" hlink="hlink" folHlink="folHlink"/>
  </p:clrMapOvr>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91765830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72462633"/>
      </p:ext>
    </p:extLst>
  </p:cSld>
  <p:clrMapOvr>
    <a:masterClrMapping/>
  </p:clrMapOvr>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29523149"/>
      </p:ext>
    </p:extLst>
  </p:cSld>
  <p:clrMapOvr>
    <a:masterClrMapping/>
  </p:clrMapOvr>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59695677"/>
      </p:ext>
    </p:extLst>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22564976"/>
      </p:ext>
    </p:extLst>
  </p:cSld>
  <p:clrMapOvr>
    <a:masterClrMapping/>
  </p:clrMapOvr>
  <p:hf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47993147"/>
      </p:ext>
    </p:extLst>
  </p:cSld>
  <p:clrMapOvr>
    <a:masterClrMapping/>
  </p:clrMapOvr>
  <p:hf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55645448"/>
      </p:ext>
    </p:extLst>
  </p:cSld>
  <p:clrMapOvr>
    <a:masterClrMapping/>
  </p:clrMapOvr>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49762476"/>
      </p:ext>
    </p:extLst>
  </p:cSld>
  <p:clrMapOvr>
    <a:masterClrMapping/>
  </p:clrMapOvr>
  <p:hf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398865760"/>
      </p:ext>
    </p:extLst>
  </p:cSld>
  <p:clrMapOvr>
    <a:masterClrMapping/>
  </p:clrMapOvr>
  <p:hf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166968152"/>
      </p:ext>
    </p:extLst>
  </p:cSld>
  <p:clrMapOvr>
    <a:overrideClrMapping bg1="dk1" tx1="lt1" bg2="dk2" tx2="lt2" accent1="accent1" accent2="accent2" accent3="accent3" accent4="accent4" accent5="accent5" accent6="accent6" hlink="hlink" folHlink="folHlink"/>
  </p:clrMapOvr>
  <p:hf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74662593"/>
      </p:ext>
    </p:extLst>
  </p:cSld>
  <p:clrMapOvr>
    <a:masterClrMapping/>
  </p:clrMapOvr>
  <p:hf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94264391"/>
      </p:ext>
    </p:extLst>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109659276"/>
      </p:ext>
    </p:extLst>
  </p:cSld>
  <p:clrMapOvr>
    <a:masterClrMapping/>
  </p:clrMapOvr>
  <p:hf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156057443"/>
      </p:ext>
    </p:extLst>
  </p:cSld>
  <p:clrMapOvr>
    <a:masterClrMapping/>
  </p:clrMapOvr>
  <p:hf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26109619"/>
      </p:ext>
    </p:extLst>
  </p:cSld>
  <p:clrMapOvr>
    <a:masterClrMapping/>
  </p:clrMapOvr>
  <p:hf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9444154"/>
      </p:ext>
    </p:extLst>
  </p:cSld>
  <p:clrMapOvr>
    <a:masterClrMapping/>
  </p:clrMapOvr>
  <p:hf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47719380"/>
      </p:ext>
    </p:extLst>
  </p:cSld>
  <p:clrMapOvr>
    <a:masterClrMapping/>
  </p:clrMapOvr>
  <p:hf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026212594"/>
      </p:ext>
    </p:extLst>
  </p:cSld>
  <p:clrMapOvr>
    <a:masterClrMapping/>
  </p:clrMapOvr>
  <p:hf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813056930"/>
      </p:ext>
    </p:extLst>
  </p:cSld>
  <p:clrMapOvr>
    <a:masterClrMapping/>
  </p:clrMapOvr>
  <p:hf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37950431"/>
      </p:ext>
    </p:extLst>
  </p:cSld>
  <p:clrMapOvr>
    <a:masterClrMapping/>
  </p:clrMapOvr>
  <p:hf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945488144"/>
      </p:ext>
    </p:extLst>
  </p:cSld>
  <p:clrMapOvr>
    <a:masterClrMapping/>
  </p:clrMapOvr>
  <p:hf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920215994"/>
      </p:ext>
    </p:extLst>
  </p:cSld>
  <p:clrMapOvr>
    <a:overrideClrMapping bg1="dk1" tx1="lt1" bg2="dk2" tx2="lt2" accent1="accent1" accent2="accent2" accent3="accent3" accent4="accent4" accent5="accent5" accent6="accent6" hlink="hlink" folHlink="folHlink"/>
  </p:clrMapOvr>
  <p:hf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373484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212572704"/>
      </p:ext>
    </p:extLst>
  </p:cSld>
  <p:clrMapOvr>
    <a:masterClrMapping/>
  </p:clrMapOvr>
  <p:hf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982708043"/>
      </p:ext>
    </p:extLst>
  </p:cSld>
  <p:clrMapOvr>
    <a:overrideClrMapping bg1="dk1" tx1="lt1" bg2="dk2" tx2="lt2" accent1="accent1" accent2="accent2" accent3="accent3" accent4="accent4" accent5="accent5" accent6="accent6" hlink="hlink" folHlink="folHlink"/>
  </p:clrMapOvr>
  <p:hf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716710267"/>
      </p:ext>
    </p:extLst>
  </p:cSld>
  <p:clrMapOvr>
    <a:masterClrMapping/>
  </p:clrMapOvr>
  <p:hf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00042831"/>
      </p:ext>
    </p:extLst>
  </p:cSld>
  <p:clrMapOvr>
    <a:masterClrMapping/>
  </p:clrMapOvr>
  <p:hf hdr="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17409749"/>
      </p:ext>
    </p:extLst>
  </p:cSld>
  <p:clrMapOvr>
    <a:masterClrMapping/>
  </p:clrMapOvr>
  <p:hf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583844352"/>
      </p:ext>
    </p:extLst>
  </p:cSld>
  <p:clrMapOvr>
    <a:masterClrMapping/>
  </p:clrMapOvr>
  <p:hf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607197790"/>
      </p:ext>
    </p:extLst>
  </p:cSld>
  <p:clrMapOvr>
    <a:masterClrMapping/>
  </p:clrMapOvr>
  <p:hf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613407867"/>
      </p:ext>
    </p:extLst>
  </p:cSld>
  <p:clrMapOvr>
    <a:masterClrMapping/>
  </p:clrMapOvr>
  <p:hf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385562861"/>
      </p:ext>
    </p:extLst>
  </p:cSld>
  <p:clrMapOvr>
    <a:masterClrMapping/>
  </p:clrMapOvr>
  <p:hf hdr="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495906663"/>
      </p:ext>
    </p:extLst>
  </p:cSld>
  <p:clrMapOvr>
    <a:masterClrMapping/>
  </p:clrMapOvr>
  <p:hf hdr="0" ft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18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26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B58BCA6F-0A00-4832-AD92-5CA32B5D9A8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865761245"/>
      </p:ext>
    </p:extLst>
  </p:cSld>
  <p:clrMapOvr>
    <a:overrideClrMapping bg1="dk1" tx1="lt1" bg2="dk2" tx2="lt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15919219"/>
      </p:ext>
    </p:extLst>
  </p:cSld>
  <p:clrMapOvr>
    <a:masterClrMapping/>
  </p:clrMapOvr>
  <p:hf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DD61481D-3A07-4473-B1E1-40BCE98D930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53700315"/>
      </p:ext>
    </p:extLst>
  </p:cSld>
  <p:clrMapOvr>
    <a:masterClrMapping/>
  </p:clrMapOvr>
  <p:hf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5" name="4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DBF5F9">
                  <a:shade val="90000"/>
                </a:srgbClr>
              </a:solidFill>
              <a:latin typeface="Tahoma" panose="020B0604030504040204" pitchFamily="34" charset="0"/>
            </a:endParaRPr>
          </a:p>
        </p:txBody>
      </p:sp>
      <p:sp>
        <p:nvSpPr>
          <p:cNvPr id="6" name="5 Slayt Numarası Yer Tutucusu"/>
          <p:cNvSpPr>
            <a:spLocks noGrp="1"/>
          </p:cNvSpPr>
          <p:nvPr>
            <p:ph type="sldNum" sz="quarter" idx="12"/>
          </p:nvPr>
        </p:nvSpPr>
        <p:spPr/>
        <p:txBody>
          <a:bodyPr/>
          <a:lstStyle>
            <a:lvl1pPr>
              <a:defRPr>
                <a:solidFill>
                  <a:srgbClr val="D1EAEE"/>
                </a:solidFill>
              </a:defRPr>
            </a:lvl1pPr>
          </a:lstStyle>
          <a:p>
            <a:pPr fontAlgn="base">
              <a:spcBef>
                <a:spcPct val="0"/>
              </a:spcBef>
              <a:spcAft>
                <a:spcPct val="0"/>
              </a:spcAft>
            </a:pPr>
            <a:fld id="{C8FBDCDA-0E72-48BD-989B-DC33AC357DE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557161368"/>
      </p:ext>
    </p:extLst>
  </p:cSld>
  <p:clrMapOvr>
    <a:overrideClrMapping bg1="dk1" tx1="lt1" bg2="dk2" tx2="lt2" accent1="accent1" accent2="accent2" accent3="accent3" accent4="accent4" accent5="accent5" accent6="accent6" hlink="hlink" folHlink="folHlink"/>
  </p:clrMapOvr>
  <p:hf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57B3D086-6EC9-4AAF-891A-D86518A8051C}"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854034530"/>
      </p:ext>
    </p:extLst>
  </p:cSld>
  <p:clrMapOvr>
    <a:masterClrMapping/>
  </p:clrMapOvr>
  <p:hf hdr="0" ftr="0" dt="0"/>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8"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9"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BC4AE21-F054-4700-AFFA-D0539AF77ED0}"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340779822"/>
      </p:ext>
    </p:extLst>
  </p:cSld>
  <p:clrMapOvr>
    <a:masterClrMapping/>
  </p:clrMapOvr>
  <p:hf hdr="0" ftr="0" dt="0"/>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845A87AC-5549-4B76-AEEE-E95792E09D2A}"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4082110174"/>
      </p:ext>
    </p:extLst>
  </p:cSld>
  <p:clrMapOvr>
    <a:masterClrMapping/>
  </p:clrMapOvr>
  <p:hf hdr="0" ftr="0" dt="0"/>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3"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4"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A9933AFA-3470-49A2-A465-3E897D79A99B}"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712368214"/>
      </p:ext>
    </p:extLst>
  </p:cSld>
  <p:clrMapOvr>
    <a:masterClrMapping/>
  </p:clrMapOvr>
  <p:hf hdr="0" ftr="0" dt="0"/>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7"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96E2D4FC-7114-4D95-87E2-D5148A97184E}"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652067136"/>
      </p:ext>
    </p:extLst>
  </p:cSld>
  <p:clrMapOvr>
    <a:masterClrMapping/>
  </p:clrMapOvr>
  <p:hf hdr="0" ftr="0" dt="0"/>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14 Dik Üçgen"/>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15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16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2" name="1 Başlık"/>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0" name="5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1" name="6 Slayt Numarası Yer Tutucusu"/>
          <p:cNvSpPr>
            <a:spLocks noGrp="1"/>
          </p:cNvSpPr>
          <p:nvPr>
            <p:ph type="sldNum" sz="quarter" idx="12"/>
          </p:nvPr>
        </p:nvSpPr>
        <p:spPr>
          <a:xfrm>
            <a:off x="10769600" y="6356351"/>
            <a:ext cx="812800" cy="365125"/>
          </a:xfrm>
        </p:spPr>
        <p:txBody>
          <a:bodyPr/>
          <a:lstStyle>
            <a:lvl1pPr>
              <a:defRPr/>
            </a:lvl1pPr>
          </a:lstStyle>
          <a:p>
            <a:pPr fontAlgn="base">
              <a:spcBef>
                <a:spcPct val="0"/>
              </a:spcBef>
              <a:spcAft>
                <a:spcPct val="0"/>
              </a:spcAft>
            </a:pPr>
            <a:fld id="{CAE4D5AC-788D-4290-BF6F-6DDDDEB5C87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1334512918"/>
      </p:ext>
    </p:extLst>
  </p:cSld>
  <p:clrMapOvr>
    <a:masterClrMapping/>
  </p:clrMapOvr>
  <p:hf hdr="0" ftr="0" dt="0"/>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E42C02EE-6886-4A62-BA37-64FF4605AD93}"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358035791"/>
      </p:ext>
    </p:extLst>
  </p:cSld>
  <p:clrMapOvr>
    <a:masterClrMapping/>
  </p:clrMapOvr>
  <p:hf hdr="0" ftr="0" dt="0"/>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5" name="21 Altbilgi Yer Tutucusu"/>
          <p:cNvSpPr>
            <a:spLocks noGrp="1"/>
          </p:cNvSpPr>
          <p:nvPr>
            <p:ph type="ftr" sz="quarter" idx="11"/>
          </p:nvPr>
        </p:nvSpPr>
        <p:spPr/>
        <p:txBody>
          <a:bodyPr/>
          <a:lstStyle>
            <a:lvl1pPr>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6" name="17 Slayt Numarası Yer Tutucusu"/>
          <p:cNvSpPr>
            <a:spLocks noGrp="1"/>
          </p:cNvSpPr>
          <p:nvPr>
            <p:ph type="sldNum" sz="quarter" idx="12"/>
          </p:nvPr>
        </p:nvSpPr>
        <p:spPr/>
        <p:txBody>
          <a:bodyPr/>
          <a:lstStyle>
            <a:lvl1pPr>
              <a:defRPr/>
            </a:lvl1pPr>
          </a:lstStyle>
          <a:p>
            <a:pPr fontAlgn="base">
              <a:spcBef>
                <a:spcPct val="0"/>
              </a:spcBef>
              <a:spcAft>
                <a:spcPct val="0"/>
              </a:spcAft>
            </a:pPr>
            <a:fld id="{3749EF31-558F-40B1-A2F5-625803DC9637}"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spTree>
    <p:extLst>
      <p:ext uri="{BB962C8B-B14F-4D97-AF65-F5344CB8AC3E}">
        <p14:creationId xmlns:p14="http://schemas.microsoft.com/office/powerpoint/2010/main" val="293736655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2.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2.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2.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2.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2.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2.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2.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2.jpe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2.jpe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2.jpe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image" Target="../media/image2.jpeg"/><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13" Type="http://schemas.openxmlformats.org/officeDocument/2006/relationships/image" Target="../media/image2.jpeg"/><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13" Type="http://schemas.openxmlformats.org/officeDocument/2006/relationships/image" Target="../media/image2.jpeg"/><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13" Type="http://schemas.openxmlformats.org/officeDocument/2006/relationships/image" Target="../media/image2.jpeg"/><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13" Type="http://schemas.openxmlformats.org/officeDocument/2006/relationships/image" Target="../media/image2.jpeg"/><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2.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2.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3588779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323276696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277179971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304130100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153982030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273875670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3977961833"/>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97425990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192070252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325560042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19349205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2357317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402805309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299384033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4037880506"/>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2499344180"/>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174329810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32538451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6756546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40629708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142535080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194872584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110946021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7 Serbest Form"/>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028" name="8 Başlık Yer Tutucusu"/>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Tahoma" panose="020B0604030504040204" pitchFamily="34" charset="0"/>
            </a:endParaRP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fontAlgn="base">
              <a:spcBef>
                <a:spcPct val="0"/>
              </a:spcBef>
              <a:spcAft>
                <a:spcPct val="0"/>
              </a:spcAft>
            </a:pPr>
            <a:fld id="{C141263C-AB74-412F-B6EC-7FDE3641E81D}" type="slidenum">
              <a:rPr lang="tr-TR" altLang="tr-TR" smtClean="0">
                <a:latin typeface="Tahoma" panose="020B0604030504040204" pitchFamily="34" charset="0"/>
              </a:rPr>
              <a:pPr fontAlgn="base">
                <a:spcBef>
                  <a:spcPct val="0"/>
                </a:spcBef>
                <a:spcAft>
                  <a:spcPct val="0"/>
                </a:spcAft>
              </a:pPr>
              <a:t>‹#›</a:t>
            </a:fld>
            <a:endParaRPr lang="tr-TR" altLang="tr-TR">
              <a:latin typeface="Tahoma" panose="020B0604030504040204" pitchFamily="34" charset="0"/>
            </a:endParaRPr>
          </a:p>
        </p:txBody>
      </p:sp>
      <p:grpSp>
        <p:nvGrpSpPr>
          <p:cNvPr id="1033" name="1 Grup"/>
          <p:cNvGrpSpPr>
            <a:grpSpLocks/>
          </p:cNvGrpSpPr>
          <p:nvPr/>
        </p:nvGrpSpPr>
        <p:grpSpPr bwMode="auto">
          <a:xfrm>
            <a:off x="-25399" y="203200"/>
            <a:ext cx="12240684"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grpSp>
    </p:spTree>
    <p:extLst>
      <p:ext uri="{BB962C8B-B14F-4D97-AF65-F5344CB8AC3E}">
        <p14:creationId xmlns:p14="http://schemas.microsoft.com/office/powerpoint/2010/main" val="29873150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err="1" smtClean="0"/>
              <a:t>Postür</a:t>
            </a:r>
            <a:r>
              <a:rPr lang="tr-TR" dirty="0" smtClean="0"/>
              <a:t> ve </a:t>
            </a:r>
            <a:r>
              <a:rPr lang="tr-TR" dirty="0" err="1" smtClean="0"/>
              <a:t>Postür</a:t>
            </a:r>
            <a:r>
              <a:rPr lang="tr-TR" dirty="0" smtClean="0"/>
              <a:t> Analizi ( Devamı)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26259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tr-TR" altLang="tr-TR" smtClean="0"/>
          </a:p>
        </p:txBody>
      </p:sp>
      <p:sp>
        <p:nvSpPr>
          <p:cNvPr id="50179" name="Rectangle 3"/>
          <p:cNvSpPr>
            <a:spLocks noGrp="1" noChangeArrowheads="1"/>
          </p:cNvSpPr>
          <p:nvPr>
            <p:ph idx="1"/>
          </p:nvPr>
        </p:nvSpPr>
        <p:spPr/>
        <p:txBody>
          <a:bodyPr/>
          <a:lstStyle/>
          <a:p>
            <a:pPr>
              <a:lnSpc>
                <a:spcPct val="90000"/>
              </a:lnSpc>
            </a:pPr>
            <a:r>
              <a:rPr lang="tr-TR" altLang="tr-TR" smtClean="0">
                <a:latin typeface="Comic Sans MS" panose="030F0702030302020204" pitchFamily="66" charset="0"/>
              </a:rPr>
              <a:t>SİAS ile medial malleol arası uzunluk farkı değerlendirilir.</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Abdominal bölgede kas gücüne bakılır, pelvik tilt, lordos artışı değerlendirilir.</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Karın duvarındaki transvers oluk değerlendirilir.</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Bel konkavitesi</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90F10FB5-F062-47CC-AF90-21E28508EF8A}" type="slidenum">
              <a:rPr lang="tr-TR" altLang="tr-TR">
                <a:solidFill>
                  <a:srgbClr val="045C75"/>
                </a:solidFill>
              </a:rPr>
              <a:pPr eaLnBrk="1" fontAlgn="base" hangingPunct="1">
                <a:spcBef>
                  <a:spcPct val="0"/>
                </a:spcBef>
                <a:spcAft>
                  <a:spcPct val="0"/>
                </a:spcAft>
              </a:pPr>
              <a:t>10</a:t>
            </a:fld>
            <a:endParaRPr lang="tr-TR" altLang="tr-TR">
              <a:solidFill>
                <a:srgbClr val="045C75"/>
              </a:solidFill>
            </a:endParaRPr>
          </a:p>
        </p:txBody>
      </p:sp>
    </p:spTree>
    <p:extLst>
      <p:ext uri="{BB962C8B-B14F-4D97-AF65-F5344CB8AC3E}">
        <p14:creationId xmlns:p14="http://schemas.microsoft.com/office/powerpoint/2010/main" val="644858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a:r>
              <a:rPr lang="tr-TR" altLang="tr-TR" smtClean="0">
                <a:latin typeface="Comic Sans MS" panose="030F0702030302020204" pitchFamily="66" charset="0"/>
              </a:rPr>
              <a:t>Toraks</a:t>
            </a:r>
          </a:p>
        </p:txBody>
      </p:sp>
      <p:sp>
        <p:nvSpPr>
          <p:cNvPr id="51203" name="Rectangle 3"/>
          <p:cNvSpPr>
            <a:spLocks noGrp="1" noChangeArrowheads="1"/>
          </p:cNvSpPr>
          <p:nvPr>
            <p:ph idx="1"/>
          </p:nvPr>
        </p:nvSpPr>
        <p:spPr/>
        <p:txBody>
          <a:bodyPr/>
          <a:lstStyle/>
          <a:p>
            <a:r>
              <a:rPr lang="tr-TR" altLang="tr-TR" smtClean="0">
                <a:latin typeface="Comic Sans MS" panose="030F0702030302020204" pitchFamily="66" charset="0"/>
              </a:rPr>
              <a:t>Çökük göğüs</a:t>
            </a:r>
          </a:p>
          <a:p>
            <a:endParaRPr lang="tr-TR" altLang="tr-TR" smtClean="0">
              <a:latin typeface="Comic Sans MS" panose="030F0702030302020204" pitchFamily="66" charset="0"/>
            </a:endParaRPr>
          </a:p>
          <a:p>
            <a:r>
              <a:rPr lang="tr-TR" altLang="tr-TR" smtClean="0">
                <a:latin typeface="Comic Sans MS" panose="030F0702030302020204" pitchFamily="66" charset="0"/>
              </a:rPr>
              <a:t>Huni tipli göğüs</a:t>
            </a:r>
          </a:p>
          <a:p>
            <a:endParaRPr lang="tr-TR" altLang="tr-TR" smtClean="0">
              <a:latin typeface="Comic Sans MS" panose="030F0702030302020204" pitchFamily="66" charset="0"/>
            </a:endParaRPr>
          </a:p>
          <a:p>
            <a:r>
              <a:rPr lang="tr-TR" altLang="tr-TR" smtClean="0">
                <a:latin typeface="Comic Sans MS" panose="030F0702030302020204" pitchFamily="66" charset="0"/>
              </a:rPr>
              <a:t>Fıçı göğüs</a:t>
            </a:r>
          </a:p>
          <a:p>
            <a:endParaRPr lang="tr-TR" altLang="tr-TR" smtClean="0">
              <a:latin typeface="Comic Sans MS" panose="030F0702030302020204" pitchFamily="66" charset="0"/>
            </a:endParaRPr>
          </a:p>
          <a:p>
            <a:r>
              <a:rPr lang="tr-TR" altLang="tr-TR" smtClean="0">
                <a:latin typeface="Comic Sans MS" panose="030F0702030302020204" pitchFamily="66" charset="0"/>
              </a:rPr>
              <a:t>Güvercin göğüs</a:t>
            </a:r>
          </a:p>
          <a:p>
            <a:endParaRPr lang="tr-TR" altLang="tr-TR" smtClean="0">
              <a:latin typeface="Comic Sans MS" panose="030F0702030302020204" pitchFamily="66" charset="0"/>
            </a:endParaRPr>
          </a:p>
          <a:p>
            <a:r>
              <a:rPr lang="tr-TR" altLang="tr-TR" smtClean="0">
                <a:latin typeface="Comic Sans MS" panose="030F0702030302020204" pitchFamily="66" charset="0"/>
              </a:rPr>
              <a:t>Harrison oluğu</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174D6507-59F1-4AE3-A05A-2DE34D9D9DEA}" type="slidenum">
              <a:rPr lang="tr-TR" altLang="tr-TR">
                <a:solidFill>
                  <a:srgbClr val="045C75"/>
                </a:solidFill>
              </a:rPr>
              <a:pPr eaLnBrk="1" fontAlgn="base" hangingPunct="1">
                <a:spcBef>
                  <a:spcPct val="0"/>
                </a:spcBef>
                <a:spcAft>
                  <a:spcPct val="0"/>
                </a:spcAft>
              </a:pPr>
              <a:t>11</a:t>
            </a:fld>
            <a:endParaRPr lang="tr-TR" altLang="tr-TR">
              <a:solidFill>
                <a:srgbClr val="045C75"/>
              </a:solidFill>
            </a:endParaRPr>
          </a:p>
        </p:txBody>
      </p:sp>
    </p:spTree>
    <p:extLst>
      <p:ext uri="{BB962C8B-B14F-4D97-AF65-F5344CB8AC3E}">
        <p14:creationId xmlns:p14="http://schemas.microsoft.com/office/powerpoint/2010/main" val="2085267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tr-TR" altLang="tr-TR" smtClean="0">
                <a:latin typeface="Comic Sans MS" panose="030F0702030302020204" pitchFamily="66" charset="0"/>
              </a:rPr>
              <a:t>Üst Ekstremite</a:t>
            </a:r>
          </a:p>
        </p:txBody>
      </p:sp>
      <p:sp>
        <p:nvSpPr>
          <p:cNvPr id="52227" name="Rectangle 3"/>
          <p:cNvSpPr>
            <a:spLocks noGrp="1" noChangeArrowheads="1"/>
          </p:cNvSpPr>
          <p:nvPr>
            <p:ph idx="1"/>
          </p:nvPr>
        </p:nvSpPr>
        <p:spPr/>
        <p:txBody>
          <a:bodyPr/>
          <a:lstStyle/>
          <a:p>
            <a:r>
              <a:rPr lang="tr-TR" altLang="tr-TR" smtClean="0">
                <a:latin typeface="Comic Sans MS" panose="030F0702030302020204" pitchFamily="66" charset="0"/>
              </a:rPr>
              <a:t>Omuzlarda yükseklik farkı ölçülür.</a:t>
            </a:r>
          </a:p>
          <a:p>
            <a:endParaRPr lang="tr-TR" altLang="tr-TR" smtClean="0">
              <a:latin typeface="Comic Sans MS" panose="030F0702030302020204" pitchFamily="66" charset="0"/>
            </a:endParaRPr>
          </a:p>
          <a:p>
            <a:r>
              <a:rPr lang="tr-TR" altLang="tr-TR" smtClean="0">
                <a:latin typeface="Comic Sans MS" panose="030F0702030302020204" pitchFamily="66" charset="0"/>
              </a:rPr>
              <a:t>Başın sağ-sol lateral fleksiyon(kulak memesi-akromion arası) ve rotasyonlarına bakılır.</a:t>
            </a:r>
          </a:p>
          <a:p>
            <a:endParaRPr lang="tr-TR" altLang="tr-TR" smtClean="0">
              <a:latin typeface="Comic Sans MS" panose="030F0702030302020204" pitchFamily="66" charset="0"/>
            </a:endParaRPr>
          </a:p>
          <a:p>
            <a:r>
              <a:rPr lang="tr-TR" altLang="tr-TR" smtClean="0">
                <a:latin typeface="Comic Sans MS" panose="030F0702030302020204" pitchFamily="66" charset="0"/>
              </a:rPr>
              <a:t>Kollarda dirsek açısı (erkekte 10-15,kadında 20-25</a:t>
            </a:r>
            <a:r>
              <a:rPr lang="en-US" altLang="tr-TR" smtClean="0">
                <a:latin typeface="Comic Sans MS" panose="030F0702030302020204" pitchFamily="66" charset="0"/>
                <a:cs typeface="Tahoma" panose="020B0604030504040204" pitchFamily="34" charset="0"/>
              </a:rPr>
              <a:t>º</a:t>
            </a:r>
            <a:r>
              <a:rPr lang="tr-TR" altLang="tr-TR" smtClean="0">
                <a:latin typeface="Comic Sans MS" panose="030F0702030302020204" pitchFamily="66" charset="0"/>
                <a:cs typeface="Tahoma" panose="020B0604030504040204" pitchFamily="34" charset="0"/>
              </a:rPr>
              <a:t>) , kol boyu uzunluğu değerlendirilir.</a:t>
            </a:r>
          </a:p>
          <a:p>
            <a:endParaRPr lang="en-US" altLang="tr-TR" smtClean="0">
              <a:latin typeface="Comic Sans MS" panose="030F0702030302020204" pitchFamily="66" charset="0"/>
              <a:cs typeface="Tahoma" panose="020B0604030504040204" pitchFamily="34" charset="0"/>
            </a:endParaRPr>
          </a:p>
          <a:p>
            <a:endParaRPr lang="tr-TR" altLang="tr-TR" smtClean="0">
              <a:latin typeface="Comic Sans MS" panose="030F0702030302020204" pitchFamily="66" charset="0"/>
            </a:endParaRP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0904263C-1A6C-4235-B960-58396A289BEE}" type="slidenum">
              <a:rPr lang="tr-TR" altLang="tr-TR">
                <a:solidFill>
                  <a:srgbClr val="045C75"/>
                </a:solidFill>
              </a:rPr>
              <a:pPr eaLnBrk="1" fontAlgn="base" hangingPunct="1">
                <a:spcBef>
                  <a:spcPct val="0"/>
                </a:spcBef>
                <a:spcAft>
                  <a:spcPct val="0"/>
                </a:spcAft>
              </a:pPr>
              <a:t>12</a:t>
            </a:fld>
            <a:endParaRPr lang="tr-TR" altLang="tr-TR">
              <a:solidFill>
                <a:srgbClr val="045C75"/>
              </a:solidFill>
            </a:endParaRPr>
          </a:p>
        </p:txBody>
      </p:sp>
    </p:spTree>
    <p:extLst>
      <p:ext uri="{BB962C8B-B14F-4D97-AF65-F5344CB8AC3E}">
        <p14:creationId xmlns:p14="http://schemas.microsoft.com/office/powerpoint/2010/main" val="2439091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tr-TR" altLang="tr-TR" smtClean="0">
                <a:latin typeface="Comic Sans MS" panose="030F0702030302020204" pitchFamily="66" charset="0"/>
              </a:rPr>
              <a:t>Posterior Postür Analizi</a:t>
            </a:r>
          </a:p>
        </p:txBody>
      </p:sp>
      <p:sp>
        <p:nvSpPr>
          <p:cNvPr id="53251" name="Rectangle 3"/>
          <p:cNvSpPr>
            <a:spLocks noGrp="1" noChangeArrowheads="1"/>
          </p:cNvSpPr>
          <p:nvPr>
            <p:ph idx="1"/>
          </p:nvPr>
        </p:nvSpPr>
        <p:spPr/>
        <p:txBody>
          <a:bodyPr/>
          <a:lstStyle/>
          <a:p>
            <a:r>
              <a:rPr lang="tr-TR" altLang="tr-TR" smtClean="0">
                <a:latin typeface="Comic Sans MS" panose="030F0702030302020204" pitchFamily="66" charset="0"/>
              </a:rPr>
              <a:t>Ayaklarda pronasyon-supinasyon(bu durum ayak arkını destekler)</a:t>
            </a:r>
          </a:p>
          <a:p>
            <a:endParaRPr lang="tr-TR" altLang="tr-TR" smtClean="0">
              <a:latin typeface="Comic Sans MS" panose="030F0702030302020204" pitchFamily="66" charset="0"/>
            </a:endParaRPr>
          </a:p>
          <a:p>
            <a:r>
              <a:rPr lang="tr-TR" altLang="tr-TR" smtClean="0">
                <a:latin typeface="Comic Sans MS" panose="030F0702030302020204" pitchFamily="66" charset="0"/>
              </a:rPr>
              <a:t>Lateral pelvik tilt, kısalık</a:t>
            </a:r>
          </a:p>
          <a:p>
            <a:endParaRPr lang="tr-TR" altLang="tr-TR" smtClean="0">
              <a:latin typeface="Comic Sans MS" panose="030F0702030302020204" pitchFamily="66" charset="0"/>
            </a:endParaRPr>
          </a:p>
          <a:p>
            <a:r>
              <a:rPr lang="tr-TR" altLang="tr-TR" smtClean="0">
                <a:latin typeface="Comic Sans MS" panose="030F0702030302020204" pitchFamily="66" charset="0"/>
              </a:rPr>
              <a:t>Vertebral kolon için  SKOLYOZ değerlendirimi</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1E6D4186-46A1-4AB7-A772-7DC7889F1F89}" type="slidenum">
              <a:rPr lang="tr-TR" altLang="tr-TR">
                <a:solidFill>
                  <a:srgbClr val="045C75"/>
                </a:solidFill>
              </a:rPr>
              <a:pPr eaLnBrk="1" fontAlgn="base" hangingPunct="1">
                <a:spcBef>
                  <a:spcPct val="0"/>
                </a:spcBef>
                <a:spcAft>
                  <a:spcPct val="0"/>
                </a:spcAft>
              </a:pPr>
              <a:t>13</a:t>
            </a:fld>
            <a:endParaRPr lang="tr-TR" altLang="tr-TR">
              <a:solidFill>
                <a:srgbClr val="045C75"/>
              </a:solidFill>
            </a:endParaRPr>
          </a:p>
        </p:txBody>
      </p:sp>
    </p:spTree>
    <p:extLst>
      <p:ext uri="{BB962C8B-B14F-4D97-AF65-F5344CB8AC3E}">
        <p14:creationId xmlns:p14="http://schemas.microsoft.com/office/powerpoint/2010/main" val="2124164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a:r>
              <a:rPr lang="tr-TR" altLang="tr-TR" smtClean="0">
                <a:latin typeface="Comic Sans MS" panose="030F0702030302020204" pitchFamily="66" charset="0"/>
              </a:rPr>
              <a:t>Skolyoz</a:t>
            </a:r>
          </a:p>
        </p:txBody>
      </p:sp>
      <p:sp>
        <p:nvSpPr>
          <p:cNvPr id="54275" name="Rectangle 3"/>
          <p:cNvSpPr>
            <a:spLocks noGrp="1" noChangeArrowheads="1"/>
          </p:cNvSpPr>
          <p:nvPr>
            <p:ph idx="1"/>
          </p:nvPr>
        </p:nvSpPr>
        <p:spPr/>
        <p:txBody>
          <a:bodyPr/>
          <a:lstStyle/>
          <a:p>
            <a:endParaRPr lang="tr-TR" altLang="tr-TR" smtClean="0">
              <a:latin typeface="Comic Sans MS" panose="030F0702030302020204" pitchFamily="66" charset="0"/>
            </a:endParaRPr>
          </a:p>
          <a:p>
            <a:r>
              <a:rPr lang="tr-TR" altLang="tr-TR" smtClean="0">
                <a:latin typeface="Comic Sans MS" panose="030F0702030302020204" pitchFamily="66" charset="0"/>
              </a:rPr>
              <a:t>Fonksiyonel</a:t>
            </a:r>
          </a:p>
          <a:p>
            <a:endParaRPr lang="tr-TR" altLang="tr-TR" smtClean="0">
              <a:latin typeface="Comic Sans MS" panose="030F0702030302020204" pitchFamily="66" charset="0"/>
            </a:endParaRPr>
          </a:p>
          <a:p>
            <a:endParaRPr lang="tr-TR" altLang="tr-TR" smtClean="0">
              <a:latin typeface="Comic Sans MS" panose="030F0702030302020204" pitchFamily="66" charset="0"/>
            </a:endParaRPr>
          </a:p>
          <a:p>
            <a:r>
              <a:rPr lang="tr-TR" altLang="tr-TR" smtClean="0">
                <a:latin typeface="Comic Sans MS" panose="030F0702030302020204" pitchFamily="66" charset="0"/>
              </a:rPr>
              <a:t>Yapısal </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76275FD0-87FB-4ABB-BBFF-E8C87F84E169}" type="slidenum">
              <a:rPr lang="tr-TR" altLang="tr-TR">
                <a:solidFill>
                  <a:srgbClr val="045C75"/>
                </a:solidFill>
              </a:rPr>
              <a:pPr eaLnBrk="1" fontAlgn="base" hangingPunct="1">
                <a:spcBef>
                  <a:spcPct val="0"/>
                </a:spcBef>
                <a:spcAft>
                  <a:spcPct val="0"/>
                </a:spcAft>
              </a:pPr>
              <a:t>14</a:t>
            </a:fld>
            <a:endParaRPr lang="tr-TR" altLang="tr-TR">
              <a:solidFill>
                <a:srgbClr val="045C75"/>
              </a:solidFill>
            </a:endParaRPr>
          </a:p>
        </p:txBody>
      </p:sp>
    </p:spTree>
    <p:extLst>
      <p:ext uri="{BB962C8B-B14F-4D97-AF65-F5344CB8AC3E}">
        <p14:creationId xmlns:p14="http://schemas.microsoft.com/office/powerpoint/2010/main" val="649089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tr-TR" altLang="tr-TR" smtClean="0">
                <a:latin typeface="Comic Sans MS" panose="030F0702030302020204" pitchFamily="66" charset="0"/>
              </a:rPr>
              <a:t>Fonksiyonel Skolyoz</a:t>
            </a:r>
          </a:p>
        </p:txBody>
      </p:sp>
      <p:sp>
        <p:nvSpPr>
          <p:cNvPr id="55299" name="Rectangle 3"/>
          <p:cNvSpPr>
            <a:spLocks noGrp="1" noChangeArrowheads="1"/>
          </p:cNvSpPr>
          <p:nvPr>
            <p:ph idx="1"/>
          </p:nvPr>
        </p:nvSpPr>
        <p:spPr/>
        <p:txBody>
          <a:bodyPr/>
          <a:lstStyle/>
          <a:p>
            <a:endParaRPr lang="tr-TR" altLang="tr-TR" smtClean="0">
              <a:latin typeface="Comic Sans MS" panose="030F0702030302020204" pitchFamily="66" charset="0"/>
            </a:endParaRPr>
          </a:p>
          <a:p>
            <a:r>
              <a:rPr lang="tr-TR" altLang="tr-TR" smtClean="0">
                <a:latin typeface="Comic Sans MS" panose="030F0702030302020204" pitchFamily="66" charset="0"/>
              </a:rPr>
              <a:t>Sadece lateral fleksiyon vardır, rotasyon gelişmemiştir. Kompansasyona bağlı gelişebilir.</a:t>
            </a:r>
          </a:p>
          <a:p>
            <a:endParaRPr lang="tr-TR" altLang="tr-TR" smtClean="0">
              <a:latin typeface="Comic Sans MS" panose="030F0702030302020204" pitchFamily="66" charset="0"/>
            </a:endParaRPr>
          </a:p>
          <a:p>
            <a:endParaRPr lang="tr-TR" altLang="tr-TR" smtClean="0">
              <a:latin typeface="Comic Sans MS" panose="030F0702030302020204" pitchFamily="66" charset="0"/>
            </a:endParaRPr>
          </a:p>
          <a:p>
            <a:r>
              <a:rPr lang="tr-TR" altLang="tr-TR" smtClean="0">
                <a:latin typeface="Comic Sans MS" panose="030F0702030302020204" pitchFamily="66" charset="0"/>
              </a:rPr>
              <a:t>Postural alışkanlıklar, bacak uzunluk farklılıkları,disk hernileri, sinir kökü iritasyonları, kalça eklem kontraktürleri..</a:t>
            </a:r>
          </a:p>
          <a:p>
            <a:endParaRPr lang="tr-TR" altLang="tr-TR" smtClean="0">
              <a:latin typeface="Comic Sans MS" panose="030F0702030302020204" pitchFamily="66" charset="0"/>
            </a:endParaRPr>
          </a:p>
          <a:p>
            <a:endParaRPr lang="tr-TR" altLang="tr-TR" smtClean="0">
              <a:latin typeface="Comic Sans MS" panose="030F0702030302020204" pitchFamily="66" charset="0"/>
            </a:endParaRP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F5FEF2DA-0789-4AA9-8C2C-EFA18844BBEB}" type="slidenum">
              <a:rPr lang="tr-TR" altLang="tr-TR">
                <a:solidFill>
                  <a:srgbClr val="045C75"/>
                </a:solidFill>
              </a:rPr>
              <a:pPr eaLnBrk="1" fontAlgn="base" hangingPunct="1">
                <a:spcBef>
                  <a:spcPct val="0"/>
                </a:spcBef>
                <a:spcAft>
                  <a:spcPct val="0"/>
                </a:spcAft>
              </a:pPr>
              <a:t>15</a:t>
            </a:fld>
            <a:endParaRPr lang="tr-TR" altLang="tr-TR">
              <a:solidFill>
                <a:srgbClr val="045C75"/>
              </a:solidFill>
            </a:endParaRPr>
          </a:p>
        </p:txBody>
      </p:sp>
    </p:spTree>
    <p:extLst>
      <p:ext uri="{BB962C8B-B14F-4D97-AF65-F5344CB8AC3E}">
        <p14:creationId xmlns:p14="http://schemas.microsoft.com/office/powerpoint/2010/main" val="2094587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tr-TR" altLang="tr-TR" smtClean="0">
                <a:latin typeface="Comic Sans MS" panose="030F0702030302020204" pitchFamily="66" charset="0"/>
              </a:rPr>
              <a:t>Yapısal Skolyoz</a:t>
            </a:r>
          </a:p>
        </p:txBody>
      </p:sp>
      <p:sp>
        <p:nvSpPr>
          <p:cNvPr id="56323" name="Rectangle 3"/>
          <p:cNvSpPr>
            <a:spLocks noGrp="1" noChangeArrowheads="1"/>
          </p:cNvSpPr>
          <p:nvPr>
            <p:ph idx="1"/>
          </p:nvPr>
        </p:nvSpPr>
        <p:spPr/>
        <p:txBody>
          <a:bodyPr/>
          <a:lstStyle/>
          <a:p>
            <a:r>
              <a:rPr lang="tr-TR" altLang="tr-TR" smtClean="0">
                <a:latin typeface="Comic Sans MS" panose="030F0702030302020204" pitchFamily="66" charset="0"/>
              </a:rPr>
              <a:t>Lateral fleksiyona rotasyon eşlik edebilmektedir. Buna bağlı gibozite oluşur.</a:t>
            </a:r>
          </a:p>
          <a:p>
            <a:endParaRPr lang="tr-TR" altLang="tr-TR" smtClean="0">
              <a:latin typeface="Comic Sans MS" panose="030F0702030302020204" pitchFamily="66" charset="0"/>
            </a:endParaRPr>
          </a:p>
          <a:p>
            <a:endParaRPr lang="tr-TR" altLang="tr-TR" smtClean="0">
              <a:latin typeface="Comic Sans MS" panose="030F0702030302020204" pitchFamily="66" charset="0"/>
            </a:endParaRPr>
          </a:p>
          <a:p>
            <a:r>
              <a:rPr lang="tr-TR" altLang="tr-TR" smtClean="0">
                <a:latin typeface="Comic Sans MS" panose="030F0702030302020204" pitchFamily="66" charset="0"/>
              </a:rPr>
              <a:t>İlerleyicidir, kısa sürede düzelmez, eğrilikler genelde rijittir.</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0050AC4E-090F-4287-B01A-363FEB6811D2}" type="slidenum">
              <a:rPr lang="tr-TR" altLang="tr-TR">
                <a:solidFill>
                  <a:srgbClr val="045C75"/>
                </a:solidFill>
              </a:rPr>
              <a:pPr eaLnBrk="1" fontAlgn="base" hangingPunct="1">
                <a:spcBef>
                  <a:spcPct val="0"/>
                </a:spcBef>
                <a:spcAft>
                  <a:spcPct val="0"/>
                </a:spcAft>
              </a:pPr>
              <a:t>16</a:t>
            </a:fld>
            <a:endParaRPr lang="tr-TR" altLang="tr-TR">
              <a:solidFill>
                <a:srgbClr val="045C75"/>
              </a:solidFill>
            </a:endParaRPr>
          </a:p>
        </p:txBody>
      </p:sp>
    </p:spTree>
    <p:extLst>
      <p:ext uri="{BB962C8B-B14F-4D97-AF65-F5344CB8AC3E}">
        <p14:creationId xmlns:p14="http://schemas.microsoft.com/office/powerpoint/2010/main" val="554913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r>
              <a:rPr lang="tr-TR" altLang="tr-TR" smtClean="0">
                <a:latin typeface="Comic Sans MS" panose="030F0702030302020204" pitchFamily="66" charset="0"/>
              </a:rPr>
              <a:t>Etyoloji</a:t>
            </a:r>
          </a:p>
        </p:txBody>
      </p:sp>
      <p:sp>
        <p:nvSpPr>
          <p:cNvPr id="57347" name="Rectangle 3"/>
          <p:cNvSpPr>
            <a:spLocks noGrp="1" noChangeArrowheads="1"/>
          </p:cNvSpPr>
          <p:nvPr>
            <p:ph idx="1"/>
          </p:nvPr>
        </p:nvSpPr>
        <p:spPr/>
        <p:txBody>
          <a:bodyPr/>
          <a:lstStyle/>
          <a:p>
            <a:r>
              <a:rPr lang="tr-TR" altLang="tr-TR" smtClean="0">
                <a:latin typeface="Comic Sans MS" panose="030F0702030302020204" pitchFamily="66" charset="0"/>
              </a:rPr>
              <a:t>1) İdiopatik</a:t>
            </a:r>
          </a:p>
          <a:p>
            <a:pPr>
              <a:buFont typeface="Wingdings" panose="05000000000000000000" pitchFamily="2" charset="2"/>
              <a:buNone/>
            </a:pPr>
            <a:r>
              <a:rPr lang="tr-TR" altLang="tr-TR" smtClean="0">
                <a:latin typeface="Comic Sans MS" panose="030F0702030302020204" pitchFamily="66" charset="0"/>
              </a:rPr>
              <a:t> </a:t>
            </a:r>
          </a:p>
          <a:p>
            <a:pPr>
              <a:buFont typeface="Wingdings" panose="05000000000000000000" pitchFamily="2" charset="2"/>
              <a:buNone/>
            </a:pPr>
            <a:r>
              <a:rPr lang="tr-TR" altLang="tr-TR" smtClean="0">
                <a:latin typeface="Comic Sans MS" panose="030F0702030302020204" pitchFamily="66" charset="0"/>
              </a:rPr>
              <a:t>	infantil (0-3 yaş)</a:t>
            </a:r>
          </a:p>
          <a:p>
            <a:pPr>
              <a:buFont typeface="Wingdings" panose="05000000000000000000" pitchFamily="2" charset="2"/>
              <a:buNone/>
            </a:pPr>
            <a:r>
              <a:rPr lang="tr-TR" altLang="tr-TR" smtClean="0">
                <a:latin typeface="Comic Sans MS" panose="030F0702030302020204" pitchFamily="66" charset="0"/>
              </a:rPr>
              <a:t>	jüvenil  (3-10 yaş)</a:t>
            </a:r>
          </a:p>
          <a:p>
            <a:pPr>
              <a:buFont typeface="Wingdings" panose="05000000000000000000" pitchFamily="2" charset="2"/>
              <a:buNone/>
            </a:pPr>
            <a:r>
              <a:rPr lang="tr-TR" altLang="tr-TR" smtClean="0">
                <a:latin typeface="Comic Sans MS" panose="030F0702030302020204" pitchFamily="66" charset="0"/>
              </a:rPr>
              <a:t>	adölesan (10 yaş üzeri)</a:t>
            </a:r>
          </a:p>
          <a:p>
            <a:pPr>
              <a:buFont typeface="Wingdings" panose="05000000000000000000" pitchFamily="2" charset="2"/>
              <a:buNone/>
            </a:pPr>
            <a:r>
              <a:rPr lang="tr-TR" altLang="tr-TR" smtClean="0">
                <a:latin typeface="Comic Sans MS" panose="030F0702030302020204" pitchFamily="66" charset="0"/>
              </a:rPr>
              <a:t>	</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AF31FC01-61B1-44A8-B514-8175C2DC1A31}" type="slidenum">
              <a:rPr lang="tr-TR" altLang="tr-TR">
                <a:solidFill>
                  <a:srgbClr val="045C75"/>
                </a:solidFill>
              </a:rPr>
              <a:pPr eaLnBrk="1" fontAlgn="base" hangingPunct="1">
                <a:spcBef>
                  <a:spcPct val="0"/>
                </a:spcBef>
                <a:spcAft>
                  <a:spcPct val="0"/>
                </a:spcAft>
              </a:pPr>
              <a:t>17</a:t>
            </a:fld>
            <a:endParaRPr lang="tr-TR" altLang="tr-TR">
              <a:solidFill>
                <a:srgbClr val="045C75"/>
              </a:solidFill>
            </a:endParaRPr>
          </a:p>
        </p:txBody>
      </p:sp>
    </p:spTree>
    <p:extLst>
      <p:ext uri="{BB962C8B-B14F-4D97-AF65-F5344CB8AC3E}">
        <p14:creationId xmlns:p14="http://schemas.microsoft.com/office/powerpoint/2010/main" val="795209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tr-TR" altLang="tr-TR" smtClean="0"/>
          </a:p>
        </p:txBody>
      </p:sp>
      <p:sp>
        <p:nvSpPr>
          <p:cNvPr id="58371" name="Rectangle 3"/>
          <p:cNvSpPr>
            <a:spLocks noGrp="1" noChangeArrowheads="1"/>
          </p:cNvSpPr>
          <p:nvPr>
            <p:ph idx="1"/>
          </p:nvPr>
        </p:nvSpPr>
        <p:spPr/>
        <p:txBody>
          <a:bodyPr/>
          <a:lstStyle/>
          <a:p>
            <a:pPr marL="609600" indent="-609600"/>
            <a:r>
              <a:rPr lang="tr-TR" altLang="tr-TR" smtClean="0">
                <a:latin typeface="Comic Sans MS" panose="030F0702030302020204" pitchFamily="66" charset="0"/>
              </a:rPr>
              <a:t>2) Konjenital skolyoz</a:t>
            </a:r>
          </a:p>
          <a:p>
            <a:pPr marL="609600" indent="-609600">
              <a:buNone/>
            </a:pPr>
            <a:r>
              <a:rPr lang="tr-TR" altLang="tr-TR" smtClean="0">
                <a:latin typeface="Comic Sans MS" panose="030F0702030302020204" pitchFamily="66" charset="0"/>
              </a:rPr>
              <a:t>		Kama-hemi vertebra</a:t>
            </a:r>
          </a:p>
          <a:p>
            <a:pPr marL="609600" indent="-609600">
              <a:buNone/>
            </a:pPr>
            <a:r>
              <a:rPr lang="tr-TR" altLang="tr-TR" smtClean="0">
                <a:latin typeface="Comic Sans MS" panose="030F0702030302020204" pitchFamily="66" charset="0"/>
              </a:rPr>
              <a:t>		Nöromuscüler (nöropatik ör.CP, 	miyopatik ör. Muscüler distrofi)</a:t>
            </a:r>
          </a:p>
          <a:p>
            <a:pPr marL="609600" indent="-609600"/>
            <a:endParaRPr lang="tr-TR" altLang="tr-TR" smtClean="0">
              <a:latin typeface="Comic Sans MS" panose="030F0702030302020204" pitchFamily="66" charset="0"/>
            </a:endParaRPr>
          </a:p>
          <a:p>
            <a:pPr marL="609600" indent="-609600"/>
            <a:r>
              <a:rPr lang="tr-TR" altLang="tr-TR" smtClean="0">
                <a:latin typeface="Comic Sans MS" panose="030F0702030302020204" pitchFamily="66" charset="0"/>
              </a:rPr>
              <a:t>3)Hastalıklar yada travmaya bağlı</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7CCC055F-48CC-4F83-88A4-EFC3487A43DF}" type="slidenum">
              <a:rPr lang="tr-TR" altLang="tr-TR">
                <a:solidFill>
                  <a:srgbClr val="045C75"/>
                </a:solidFill>
              </a:rPr>
              <a:pPr eaLnBrk="1" fontAlgn="base" hangingPunct="1">
                <a:spcBef>
                  <a:spcPct val="0"/>
                </a:spcBef>
                <a:spcAft>
                  <a:spcPct val="0"/>
                </a:spcAft>
              </a:pPr>
              <a:t>18</a:t>
            </a:fld>
            <a:endParaRPr lang="tr-TR" altLang="tr-TR">
              <a:solidFill>
                <a:srgbClr val="045C75"/>
              </a:solidFill>
            </a:endParaRPr>
          </a:p>
        </p:txBody>
      </p:sp>
    </p:spTree>
    <p:extLst>
      <p:ext uri="{BB962C8B-B14F-4D97-AF65-F5344CB8AC3E}">
        <p14:creationId xmlns:p14="http://schemas.microsoft.com/office/powerpoint/2010/main" val="3351467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tr-TR" altLang="tr-TR" smtClean="0"/>
          </a:p>
        </p:txBody>
      </p:sp>
      <p:sp>
        <p:nvSpPr>
          <p:cNvPr id="60419" name="Rectangle 3"/>
          <p:cNvSpPr>
            <a:spLocks noGrp="1" noChangeArrowheads="1"/>
          </p:cNvSpPr>
          <p:nvPr>
            <p:ph idx="1"/>
          </p:nvPr>
        </p:nvSpPr>
        <p:spPr/>
        <p:txBody>
          <a:bodyPr/>
          <a:lstStyle/>
          <a:p>
            <a:r>
              <a:rPr lang="tr-TR" altLang="tr-TR" smtClean="0">
                <a:latin typeface="Comic Sans MS" panose="030F0702030302020204" pitchFamily="66" charset="0"/>
              </a:rPr>
              <a:t>Eğrinin şekline göre;</a:t>
            </a:r>
          </a:p>
          <a:p>
            <a:pPr>
              <a:buFont typeface="Wingdings" panose="05000000000000000000" pitchFamily="2" charset="2"/>
              <a:buNone/>
            </a:pPr>
            <a:r>
              <a:rPr lang="tr-TR" altLang="tr-TR" smtClean="0">
                <a:latin typeface="Comic Sans MS" panose="030F0702030302020204" pitchFamily="66" charset="0"/>
              </a:rPr>
              <a:t>	C skolyoz, S skolyoz</a:t>
            </a:r>
          </a:p>
          <a:p>
            <a:r>
              <a:rPr lang="tr-TR" altLang="tr-TR" smtClean="0">
                <a:latin typeface="Comic Sans MS" panose="030F0702030302020204" pitchFamily="66" charset="0"/>
              </a:rPr>
              <a:t>Apeksin yerine göre;</a:t>
            </a:r>
          </a:p>
          <a:p>
            <a:pPr>
              <a:buFont typeface="Wingdings" panose="05000000000000000000" pitchFamily="2" charset="2"/>
              <a:buNone/>
            </a:pPr>
            <a:r>
              <a:rPr lang="tr-TR" altLang="tr-TR" smtClean="0">
                <a:latin typeface="Comic Sans MS" panose="030F0702030302020204" pitchFamily="66" charset="0"/>
              </a:rPr>
              <a:t>	servikal,serviko-torakal,torakal,torako-lumbal,lumbal,lumbo-sakral…vs)</a:t>
            </a:r>
          </a:p>
          <a:p>
            <a:pPr>
              <a:buFont typeface="Wingdings" panose="05000000000000000000" pitchFamily="2" charset="2"/>
              <a:buNone/>
            </a:pPr>
            <a:endParaRPr lang="tr-TR" altLang="tr-TR" smtClean="0">
              <a:latin typeface="Comic Sans MS" panose="030F0702030302020204" pitchFamily="66" charset="0"/>
            </a:endParaRPr>
          </a:p>
          <a:p>
            <a:pPr>
              <a:buFont typeface="Wingdings" panose="05000000000000000000" pitchFamily="2" charset="2"/>
              <a:buNone/>
            </a:pPr>
            <a:endParaRPr lang="tr-TR" altLang="tr-TR" smtClean="0">
              <a:latin typeface="Comic Sans MS" panose="030F0702030302020204" pitchFamily="66" charset="0"/>
            </a:endParaRP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7F5E8164-D75B-4A00-AB09-49FA0AC00878}" type="slidenum">
              <a:rPr lang="tr-TR" altLang="tr-TR">
                <a:solidFill>
                  <a:srgbClr val="045C75"/>
                </a:solidFill>
              </a:rPr>
              <a:pPr eaLnBrk="1" fontAlgn="base" hangingPunct="1">
                <a:spcBef>
                  <a:spcPct val="0"/>
                </a:spcBef>
                <a:spcAft>
                  <a:spcPct val="0"/>
                </a:spcAft>
              </a:pPr>
              <a:t>19</a:t>
            </a:fld>
            <a:endParaRPr lang="tr-TR" altLang="tr-TR">
              <a:solidFill>
                <a:srgbClr val="045C75"/>
              </a:solidFill>
            </a:endParaRPr>
          </a:p>
        </p:txBody>
      </p:sp>
    </p:spTree>
    <p:extLst>
      <p:ext uri="{BB962C8B-B14F-4D97-AF65-F5344CB8AC3E}">
        <p14:creationId xmlns:p14="http://schemas.microsoft.com/office/powerpoint/2010/main" val="90957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tr-TR" altLang="tr-TR" smtClean="0">
                <a:latin typeface="Comic Sans MS" panose="030F0702030302020204" pitchFamily="66" charset="0"/>
              </a:rPr>
              <a:t>Postür Analizi</a:t>
            </a:r>
          </a:p>
        </p:txBody>
      </p:sp>
      <p:sp>
        <p:nvSpPr>
          <p:cNvPr id="39939" name="Rectangle 3"/>
          <p:cNvSpPr>
            <a:spLocks noGrp="1" noChangeArrowheads="1"/>
          </p:cNvSpPr>
          <p:nvPr>
            <p:ph idx="1"/>
          </p:nvPr>
        </p:nvSpPr>
        <p:spPr/>
        <p:txBody>
          <a:bodyPr/>
          <a:lstStyle/>
          <a:p>
            <a:r>
              <a:rPr lang="tr-TR" altLang="tr-TR" smtClean="0">
                <a:latin typeface="Comic Sans MS" panose="030F0702030302020204" pitchFamily="66" charset="0"/>
              </a:rPr>
              <a:t>Vücut tipi;</a:t>
            </a:r>
          </a:p>
          <a:p>
            <a:r>
              <a:rPr lang="tr-TR" altLang="tr-TR" b="1" smtClean="0">
                <a:latin typeface="Comic Sans MS" panose="030F0702030302020204" pitchFamily="66" charset="0"/>
              </a:rPr>
              <a:t>Ektomorfik;</a:t>
            </a:r>
            <a:r>
              <a:rPr lang="tr-TR" altLang="tr-TR" smtClean="0">
                <a:latin typeface="Comic Sans MS" panose="030F0702030302020204" pitchFamily="66" charset="0"/>
              </a:rPr>
              <a:t> İnce uzun, açık tenli,zayıf</a:t>
            </a:r>
          </a:p>
          <a:p>
            <a:endParaRPr lang="tr-TR" altLang="tr-TR" b="1" smtClean="0">
              <a:latin typeface="Comic Sans MS" panose="030F0702030302020204" pitchFamily="66" charset="0"/>
            </a:endParaRPr>
          </a:p>
          <a:p>
            <a:r>
              <a:rPr lang="tr-TR" altLang="tr-TR" b="1" smtClean="0">
                <a:latin typeface="Comic Sans MS" panose="030F0702030302020204" pitchFamily="66" charset="0"/>
              </a:rPr>
              <a:t>Mezomorfik</a:t>
            </a:r>
            <a:r>
              <a:rPr lang="tr-TR" altLang="tr-TR" smtClean="0">
                <a:latin typeface="Comic Sans MS" panose="030F0702030302020204" pitchFamily="66" charset="0"/>
              </a:rPr>
              <a:t>;kare vücut,geniş,kalın</a:t>
            </a:r>
          </a:p>
          <a:p>
            <a:endParaRPr lang="tr-TR" altLang="tr-TR" b="1" smtClean="0">
              <a:latin typeface="Comic Sans MS" panose="030F0702030302020204" pitchFamily="66" charset="0"/>
            </a:endParaRPr>
          </a:p>
          <a:p>
            <a:r>
              <a:rPr lang="tr-TR" altLang="tr-TR" b="1" smtClean="0">
                <a:latin typeface="Comic Sans MS" panose="030F0702030302020204" pitchFamily="66" charset="0"/>
              </a:rPr>
              <a:t>Endomorfik</a:t>
            </a:r>
            <a:r>
              <a:rPr lang="tr-TR" altLang="tr-TR" smtClean="0">
                <a:latin typeface="Comic Sans MS" panose="030F0702030302020204" pitchFamily="66" charset="0"/>
              </a:rPr>
              <a:t>; Küre şeklinde, kolay kilo alır, ekstremiteler kısa, uçlara doğru ince</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8218C434-0405-4AE3-9C63-0CEE56B91B6A}" type="slidenum">
              <a:rPr lang="tr-TR" altLang="tr-TR">
                <a:solidFill>
                  <a:srgbClr val="045C75"/>
                </a:solidFill>
              </a:rPr>
              <a:pPr eaLnBrk="1" fontAlgn="base" hangingPunct="1">
                <a:spcBef>
                  <a:spcPct val="0"/>
                </a:spcBef>
                <a:spcAft>
                  <a:spcPct val="0"/>
                </a:spcAft>
              </a:pPr>
              <a:t>2</a:t>
            </a:fld>
            <a:endParaRPr lang="tr-TR" altLang="tr-TR">
              <a:solidFill>
                <a:srgbClr val="045C75"/>
              </a:solidFill>
            </a:endParaRPr>
          </a:p>
        </p:txBody>
      </p:sp>
    </p:spTree>
    <p:extLst>
      <p:ext uri="{BB962C8B-B14F-4D97-AF65-F5344CB8AC3E}">
        <p14:creationId xmlns:p14="http://schemas.microsoft.com/office/powerpoint/2010/main" val="1862099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a:r>
              <a:rPr lang="tr-TR" altLang="tr-TR" smtClean="0">
                <a:latin typeface="Comic Sans MS" panose="030F0702030302020204" pitchFamily="66" charset="0"/>
              </a:rPr>
              <a:t>Dominant El Etkisi</a:t>
            </a:r>
          </a:p>
        </p:txBody>
      </p:sp>
      <p:sp>
        <p:nvSpPr>
          <p:cNvPr id="61443" name="Rectangle 3"/>
          <p:cNvSpPr>
            <a:spLocks noGrp="1" noChangeArrowheads="1"/>
          </p:cNvSpPr>
          <p:nvPr>
            <p:ph idx="1"/>
          </p:nvPr>
        </p:nvSpPr>
        <p:spPr>
          <a:xfrm>
            <a:off x="1919288" y="2017714"/>
            <a:ext cx="8559800" cy="4840287"/>
          </a:xfrm>
        </p:spPr>
        <p:txBody>
          <a:bodyPr/>
          <a:lstStyle/>
          <a:p>
            <a:r>
              <a:rPr lang="tr-TR" altLang="tr-TR" sz="2800">
                <a:latin typeface="Comic Sans MS" panose="030F0702030302020204" pitchFamily="66" charset="0"/>
              </a:rPr>
              <a:t>Sağ elini kullananlarda;  sol gövde lateral fleksörleri, kalça adduktorları ve tibialis anterior sağa göre daha zayıf, sol kalça abduktorları, sol peroneal longus ve brevis kası, sol M.tensor fasya lata ise sağ taraftan daha kısa ve kuvvetli,</a:t>
            </a:r>
          </a:p>
          <a:p>
            <a:r>
              <a:rPr lang="tr-TR" altLang="tr-TR" sz="2800">
                <a:latin typeface="Comic Sans MS" panose="030F0702030302020204" pitchFamily="66" charset="0"/>
              </a:rPr>
              <a:t>Gövdede sağda zayıf olan kaslar solda daha kuvvetli,sol taraf zayıftır.</a:t>
            </a:r>
          </a:p>
          <a:p>
            <a:r>
              <a:rPr lang="tr-TR" altLang="tr-TR" sz="2800">
                <a:latin typeface="Comic Sans MS" panose="030F0702030302020204" pitchFamily="66" charset="0"/>
              </a:rPr>
              <a:t>Sağ elini kullananlarda skolyoz riski daha fazla</a:t>
            </a:r>
          </a:p>
          <a:p>
            <a:pPr>
              <a:buFont typeface="Wingdings" panose="05000000000000000000" pitchFamily="2" charset="2"/>
              <a:buNone/>
            </a:pPr>
            <a:r>
              <a:rPr lang="tr-TR" altLang="tr-TR" sz="2800">
                <a:latin typeface="Comic Sans MS" panose="030F0702030302020204" pitchFamily="66" charset="0"/>
              </a:rPr>
              <a:t>  </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0D520FAB-B640-4A67-A732-53649B2DCD15}" type="slidenum">
              <a:rPr lang="tr-TR" altLang="tr-TR">
                <a:solidFill>
                  <a:srgbClr val="045C75"/>
                </a:solidFill>
              </a:rPr>
              <a:pPr eaLnBrk="1" fontAlgn="base" hangingPunct="1">
                <a:spcBef>
                  <a:spcPct val="0"/>
                </a:spcBef>
                <a:spcAft>
                  <a:spcPct val="0"/>
                </a:spcAft>
              </a:pPr>
              <a:t>20</a:t>
            </a:fld>
            <a:endParaRPr lang="tr-TR" altLang="tr-TR">
              <a:solidFill>
                <a:srgbClr val="045C75"/>
              </a:solidFill>
            </a:endParaRPr>
          </a:p>
        </p:txBody>
      </p:sp>
    </p:spTree>
    <p:extLst>
      <p:ext uri="{BB962C8B-B14F-4D97-AF65-F5344CB8AC3E}">
        <p14:creationId xmlns:p14="http://schemas.microsoft.com/office/powerpoint/2010/main" val="2607245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tr-TR" altLang="tr-TR" smtClean="0">
                <a:latin typeface="Comic Sans MS" panose="030F0702030302020204" pitchFamily="66" charset="0"/>
              </a:rPr>
              <a:t>Hatalı Postür</a:t>
            </a:r>
          </a:p>
        </p:txBody>
      </p:sp>
      <p:sp>
        <p:nvSpPr>
          <p:cNvPr id="62467" name="Rectangle 3"/>
          <p:cNvSpPr>
            <a:spLocks noGrp="1" noChangeArrowheads="1"/>
          </p:cNvSpPr>
          <p:nvPr>
            <p:ph idx="1"/>
          </p:nvPr>
        </p:nvSpPr>
        <p:spPr/>
        <p:txBody>
          <a:bodyPr/>
          <a:lstStyle/>
          <a:p>
            <a:r>
              <a:rPr lang="tr-TR" altLang="tr-TR" smtClean="0">
                <a:latin typeface="Comic Sans MS" panose="030F0702030302020204" pitchFamily="66" charset="0"/>
              </a:rPr>
              <a:t>Sağ elini yazı yazmada kullanan çocukta üst gövde sola doğru lateral fleksiyon yapar.Sağ omuz öndedir.</a:t>
            </a:r>
          </a:p>
          <a:p>
            <a:endParaRPr lang="tr-TR" altLang="tr-TR" smtClean="0">
              <a:latin typeface="Comic Sans MS" panose="030F0702030302020204" pitchFamily="66" charset="0"/>
            </a:endParaRPr>
          </a:p>
          <a:p>
            <a:r>
              <a:rPr lang="tr-TR" altLang="tr-TR" smtClean="0">
                <a:latin typeface="Comic Sans MS" panose="030F0702030302020204" pitchFamily="66" charset="0"/>
              </a:rPr>
              <a:t>Bunlar sağ eğrinin oluşmasını arttırır.</a:t>
            </a:r>
          </a:p>
          <a:p>
            <a:endParaRPr lang="tr-TR" altLang="tr-TR" smtClean="0">
              <a:latin typeface="Comic Sans MS" panose="030F0702030302020204" pitchFamily="66" charset="0"/>
            </a:endParaRPr>
          </a:p>
          <a:p>
            <a:r>
              <a:rPr lang="tr-TR" altLang="tr-TR" smtClean="0">
                <a:latin typeface="Comic Sans MS" panose="030F0702030302020204" pitchFamily="66" charset="0"/>
              </a:rPr>
              <a:t>Sol omuzda ağır çanta taşıyan çocuk sol omuzunu yükseltir ve sol eğilimi arttırır.</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2F78D8A1-6996-4670-AE60-3B2998F48A81}" type="slidenum">
              <a:rPr lang="tr-TR" altLang="tr-TR">
                <a:solidFill>
                  <a:srgbClr val="045C75"/>
                </a:solidFill>
              </a:rPr>
              <a:pPr eaLnBrk="1" fontAlgn="base" hangingPunct="1">
                <a:spcBef>
                  <a:spcPct val="0"/>
                </a:spcBef>
                <a:spcAft>
                  <a:spcPct val="0"/>
                </a:spcAft>
              </a:pPr>
              <a:t>21</a:t>
            </a:fld>
            <a:endParaRPr lang="tr-TR" altLang="tr-TR">
              <a:solidFill>
                <a:srgbClr val="045C75"/>
              </a:solidFill>
            </a:endParaRPr>
          </a:p>
        </p:txBody>
      </p:sp>
    </p:spTree>
    <p:extLst>
      <p:ext uri="{BB962C8B-B14F-4D97-AF65-F5344CB8AC3E}">
        <p14:creationId xmlns:p14="http://schemas.microsoft.com/office/powerpoint/2010/main" val="1274123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tr-TR" altLang="tr-TR" smtClean="0">
                <a:latin typeface="Comic Sans MS" panose="030F0702030302020204" pitchFamily="66" charset="0"/>
              </a:rPr>
              <a:t>Skolyozda Değerlendirme</a:t>
            </a:r>
          </a:p>
        </p:txBody>
      </p:sp>
      <p:sp>
        <p:nvSpPr>
          <p:cNvPr id="63491" name="Rectangle 3"/>
          <p:cNvSpPr>
            <a:spLocks noGrp="1" noChangeArrowheads="1"/>
          </p:cNvSpPr>
          <p:nvPr>
            <p:ph idx="1"/>
          </p:nvPr>
        </p:nvSpPr>
        <p:spPr/>
        <p:txBody>
          <a:bodyPr/>
          <a:lstStyle/>
          <a:p>
            <a:pPr>
              <a:lnSpc>
                <a:spcPct val="90000"/>
              </a:lnSpc>
            </a:pPr>
            <a:r>
              <a:rPr lang="tr-TR" altLang="tr-TR" smtClean="0">
                <a:latin typeface="Comic Sans MS" panose="030F0702030302020204" pitchFamily="66" charset="0"/>
              </a:rPr>
              <a:t>Öykü</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Fizik muayene</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Postür analizi</a:t>
            </a:r>
          </a:p>
          <a:p>
            <a:pPr>
              <a:lnSpc>
                <a:spcPct val="90000"/>
              </a:lnSpc>
              <a:buFont typeface="Wingdings" panose="05000000000000000000" pitchFamily="2" charset="2"/>
              <a:buNone/>
            </a:pPr>
            <a:r>
              <a:rPr lang="tr-TR" altLang="tr-TR" smtClean="0">
                <a:latin typeface="Comic Sans MS" panose="030F0702030302020204" pitchFamily="66" charset="0"/>
              </a:rPr>
              <a:t>	Posterior postür analizinde skolyoz vertebraya ve konveks tarafa göre isimlendirilir.Ör.sol torakal skolyoz(konveks taraf solda ve skolyoz sadece torakal bölgede)</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935D9E6A-441D-4872-A1EF-BE9932D051C1}" type="slidenum">
              <a:rPr lang="tr-TR" altLang="tr-TR">
                <a:solidFill>
                  <a:srgbClr val="045C75"/>
                </a:solidFill>
              </a:rPr>
              <a:pPr eaLnBrk="1" fontAlgn="base" hangingPunct="1">
                <a:spcBef>
                  <a:spcPct val="0"/>
                </a:spcBef>
                <a:spcAft>
                  <a:spcPct val="0"/>
                </a:spcAft>
              </a:pPr>
              <a:t>22</a:t>
            </a:fld>
            <a:endParaRPr lang="tr-TR" altLang="tr-TR">
              <a:solidFill>
                <a:srgbClr val="045C75"/>
              </a:solidFill>
            </a:endParaRPr>
          </a:p>
        </p:txBody>
      </p:sp>
    </p:spTree>
    <p:extLst>
      <p:ext uri="{BB962C8B-B14F-4D97-AF65-F5344CB8AC3E}">
        <p14:creationId xmlns:p14="http://schemas.microsoft.com/office/powerpoint/2010/main" val="4155667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tr-TR" altLang="tr-TR" smtClean="0"/>
          </a:p>
        </p:txBody>
      </p:sp>
      <p:sp>
        <p:nvSpPr>
          <p:cNvPr id="64515" name="Rectangle 3"/>
          <p:cNvSpPr>
            <a:spLocks noGrp="1" noChangeArrowheads="1"/>
          </p:cNvSpPr>
          <p:nvPr>
            <p:ph idx="1"/>
          </p:nvPr>
        </p:nvSpPr>
        <p:spPr/>
        <p:txBody>
          <a:bodyPr/>
          <a:lstStyle/>
          <a:p>
            <a:endParaRPr lang="tr-TR" altLang="tr-TR" smtClean="0">
              <a:latin typeface="Comic Sans MS" panose="030F0702030302020204" pitchFamily="66" charset="0"/>
            </a:endParaRPr>
          </a:p>
          <a:p>
            <a:r>
              <a:rPr lang="tr-TR" altLang="tr-TR" smtClean="0">
                <a:latin typeface="Comic Sans MS" panose="030F0702030302020204" pitchFamily="66" charset="0"/>
              </a:rPr>
              <a:t>Posterior sarkaç SİPS ları birleştirn çizginin orta noktasından vertikal geçmeli.</a:t>
            </a:r>
          </a:p>
          <a:p>
            <a:endParaRPr lang="tr-TR" altLang="tr-TR" smtClean="0">
              <a:latin typeface="Comic Sans MS" panose="030F0702030302020204" pitchFamily="66" charset="0"/>
            </a:endParaRPr>
          </a:p>
          <a:p>
            <a:r>
              <a:rPr lang="tr-TR" altLang="tr-TR" smtClean="0">
                <a:latin typeface="Comic Sans MS" panose="030F0702030302020204" pitchFamily="66" charset="0"/>
              </a:rPr>
              <a:t>Eğri C yada S mi karar vermeli. “C” eğride sağ tarafa ise omuz sağda yükselir.”S” ise omuz ile kalça aynı tarafta yükselir.</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8E208C94-3006-40B3-8E8A-9C085766C8A7}" type="slidenum">
              <a:rPr lang="tr-TR" altLang="tr-TR">
                <a:solidFill>
                  <a:srgbClr val="045C75"/>
                </a:solidFill>
              </a:rPr>
              <a:pPr eaLnBrk="1" fontAlgn="base" hangingPunct="1">
                <a:spcBef>
                  <a:spcPct val="0"/>
                </a:spcBef>
                <a:spcAft>
                  <a:spcPct val="0"/>
                </a:spcAft>
              </a:pPr>
              <a:t>23</a:t>
            </a:fld>
            <a:endParaRPr lang="tr-TR" altLang="tr-TR">
              <a:solidFill>
                <a:srgbClr val="045C75"/>
              </a:solidFill>
            </a:endParaRPr>
          </a:p>
        </p:txBody>
      </p:sp>
    </p:spTree>
    <p:extLst>
      <p:ext uri="{BB962C8B-B14F-4D97-AF65-F5344CB8AC3E}">
        <p14:creationId xmlns:p14="http://schemas.microsoft.com/office/powerpoint/2010/main" val="827106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tr-TR" altLang="tr-TR" smtClean="0"/>
          </a:p>
        </p:txBody>
      </p:sp>
      <p:sp>
        <p:nvSpPr>
          <p:cNvPr id="67587" name="Rectangle 3"/>
          <p:cNvSpPr>
            <a:spLocks noGrp="1" noChangeArrowheads="1"/>
          </p:cNvSpPr>
          <p:nvPr>
            <p:ph idx="1"/>
          </p:nvPr>
        </p:nvSpPr>
        <p:spPr>
          <a:xfrm>
            <a:off x="2166938" y="1125539"/>
            <a:ext cx="8312150" cy="5006975"/>
          </a:xfrm>
        </p:spPr>
        <p:txBody>
          <a:bodyPr/>
          <a:lstStyle/>
          <a:p>
            <a:r>
              <a:rPr lang="tr-TR" altLang="tr-TR" smtClean="0">
                <a:latin typeface="Comic Sans MS" panose="030F0702030302020204" pitchFamily="66" charset="0"/>
              </a:rPr>
              <a:t>Hasta ayakta dururken  akromiyon ile yer arasındaki mesafe ölçülür.</a:t>
            </a:r>
          </a:p>
          <a:p>
            <a:endParaRPr lang="tr-TR" altLang="tr-TR" smtClean="0">
              <a:latin typeface="Comic Sans MS" panose="030F0702030302020204" pitchFamily="66" charset="0"/>
            </a:endParaRPr>
          </a:p>
          <a:p>
            <a:r>
              <a:rPr lang="tr-TR" altLang="tr-TR" smtClean="0">
                <a:latin typeface="Comic Sans MS" panose="030F0702030302020204" pitchFamily="66" charset="0"/>
              </a:rPr>
              <a:t>Toraks çapındaki asimetri değerlendirilir.</a:t>
            </a:r>
          </a:p>
          <a:p>
            <a:endParaRPr lang="tr-TR" altLang="tr-TR" smtClean="0">
              <a:latin typeface="Comic Sans MS" panose="030F0702030302020204" pitchFamily="66" charset="0"/>
            </a:endParaRPr>
          </a:p>
          <a:p>
            <a:r>
              <a:rPr lang="tr-TR" altLang="tr-TR" smtClean="0">
                <a:latin typeface="Comic Sans MS" panose="030F0702030302020204" pitchFamily="66" charset="0"/>
              </a:rPr>
              <a:t>Hasta anterofleksiyon yaptığında sırttaki asimetrik yükseklik belirgin hale gelir.</a:t>
            </a:r>
          </a:p>
          <a:p>
            <a:endParaRPr lang="tr-TR" altLang="tr-TR" smtClean="0">
              <a:latin typeface="Comic Sans MS" panose="030F0702030302020204" pitchFamily="66" charset="0"/>
            </a:endParaRPr>
          </a:p>
          <a:p>
            <a:r>
              <a:rPr lang="tr-TR" altLang="tr-TR" smtClean="0">
                <a:latin typeface="Comic Sans MS" panose="030F0702030302020204" pitchFamily="66" charset="0"/>
              </a:rPr>
              <a:t>Eğer fonksiyonel bir skolyoz varsa  öne eğilince kaybolur.</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9D272645-7ED8-40D8-B309-7C249EAEC1B6}" type="slidenum">
              <a:rPr lang="tr-TR" altLang="tr-TR">
                <a:solidFill>
                  <a:srgbClr val="045C75"/>
                </a:solidFill>
              </a:rPr>
              <a:pPr eaLnBrk="1" fontAlgn="base" hangingPunct="1">
                <a:spcBef>
                  <a:spcPct val="0"/>
                </a:spcBef>
                <a:spcAft>
                  <a:spcPct val="0"/>
                </a:spcAft>
              </a:pPr>
              <a:t>24</a:t>
            </a:fld>
            <a:endParaRPr lang="tr-TR" altLang="tr-TR">
              <a:solidFill>
                <a:srgbClr val="045C75"/>
              </a:solidFill>
            </a:endParaRPr>
          </a:p>
        </p:txBody>
      </p:sp>
    </p:spTree>
    <p:extLst>
      <p:ext uri="{BB962C8B-B14F-4D97-AF65-F5344CB8AC3E}">
        <p14:creationId xmlns:p14="http://schemas.microsoft.com/office/powerpoint/2010/main" val="3398605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endParaRPr lang="tr-TR" altLang="tr-TR" smtClean="0"/>
          </a:p>
        </p:txBody>
      </p:sp>
      <p:sp>
        <p:nvSpPr>
          <p:cNvPr id="69635" name="Rectangle 3"/>
          <p:cNvSpPr>
            <a:spLocks noGrp="1" noChangeArrowheads="1"/>
          </p:cNvSpPr>
          <p:nvPr>
            <p:ph idx="1"/>
          </p:nvPr>
        </p:nvSpPr>
        <p:spPr>
          <a:xfrm>
            <a:off x="2238375" y="2017713"/>
            <a:ext cx="7602538" cy="4114800"/>
          </a:xfrm>
        </p:spPr>
        <p:txBody>
          <a:bodyPr/>
          <a:lstStyle/>
          <a:p>
            <a:r>
              <a:rPr lang="tr-TR" altLang="tr-TR" smtClean="0">
                <a:latin typeface="Comic Sans MS" panose="030F0702030302020204" pitchFamily="66" charset="0"/>
              </a:rPr>
              <a:t>Radyolojik değerlendirimde en çok Ferguson  yöntemi kullanılır. Burada eğriye katılmayan en üst ve en alttaki vertebraların tam orta noktaları alınır. Bunlar arasındaki açı hesaplanır.</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8CC06995-7E29-474F-BF29-B462A3264486}" type="slidenum">
              <a:rPr lang="tr-TR" altLang="tr-TR">
                <a:solidFill>
                  <a:srgbClr val="045C75"/>
                </a:solidFill>
              </a:rPr>
              <a:pPr eaLnBrk="1" fontAlgn="base" hangingPunct="1">
                <a:spcBef>
                  <a:spcPct val="0"/>
                </a:spcBef>
                <a:spcAft>
                  <a:spcPct val="0"/>
                </a:spcAft>
              </a:pPr>
              <a:t>25</a:t>
            </a:fld>
            <a:endParaRPr lang="tr-TR" altLang="tr-TR">
              <a:solidFill>
                <a:srgbClr val="045C75"/>
              </a:solidFill>
            </a:endParaRPr>
          </a:p>
        </p:txBody>
      </p:sp>
    </p:spTree>
    <p:extLst>
      <p:ext uri="{BB962C8B-B14F-4D97-AF65-F5344CB8AC3E}">
        <p14:creationId xmlns:p14="http://schemas.microsoft.com/office/powerpoint/2010/main" val="312993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tr-TR" altLang="tr-TR" smtClean="0">
                <a:latin typeface="Comic Sans MS" panose="030F0702030302020204" pitchFamily="66" charset="0"/>
              </a:rPr>
              <a:t>Lateral Postür Analizi</a:t>
            </a:r>
          </a:p>
        </p:txBody>
      </p:sp>
      <p:sp>
        <p:nvSpPr>
          <p:cNvPr id="41987" name="Rectangle 3"/>
          <p:cNvSpPr>
            <a:spLocks noGrp="1" noChangeArrowheads="1"/>
          </p:cNvSpPr>
          <p:nvPr>
            <p:ph idx="1"/>
          </p:nvPr>
        </p:nvSpPr>
        <p:spPr/>
        <p:txBody>
          <a:bodyPr/>
          <a:lstStyle/>
          <a:p>
            <a:r>
              <a:rPr lang="tr-TR" altLang="tr-TR" smtClean="0">
                <a:latin typeface="Comic Sans MS" panose="030F0702030302020204" pitchFamily="66" charset="0"/>
              </a:rPr>
              <a:t>Ayak arkı, pes planus-pes kavus</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848AC008-5BDA-4A81-A316-4B7F6606A0A2}" type="slidenum">
              <a:rPr lang="tr-TR" altLang="tr-TR">
                <a:solidFill>
                  <a:srgbClr val="045C75"/>
                </a:solidFill>
              </a:rPr>
              <a:pPr eaLnBrk="1" fontAlgn="base" hangingPunct="1">
                <a:spcBef>
                  <a:spcPct val="0"/>
                </a:spcBef>
                <a:spcAft>
                  <a:spcPct val="0"/>
                </a:spcAft>
              </a:pPr>
              <a:t>3</a:t>
            </a:fld>
            <a:endParaRPr lang="tr-TR" altLang="tr-TR">
              <a:solidFill>
                <a:srgbClr val="045C75"/>
              </a:solidFill>
            </a:endParaRPr>
          </a:p>
        </p:txBody>
      </p:sp>
    </p:spTree>
    <p:extLst>
      <p:ext uri="{BB962C8B-B14F-4D97-AF65-F5344CB8AC3E}">
        <p14:creationId xmlns:p14="http://schemas.microsoft.com/office/powerpoint/2010/main" val="277014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tr-TR" altLang="tr-TR" smtClean="0"/>
          </a:p>
        </p:txBody>
      </p:sp>
      <p:sp>
        <p:nvSpPr>
          <p:cNvPr id="43011" name="Rectangle 3"/>
          <p:cNvSpPr>
            <a:spLocks noGrp="1" noChangeArrowheads="1"/>
          </p:cNvSpPr>
          <p:nvPr>
            <p:ph idx="1"/>
          </p:nvPr>
        </p:nvSpPr>
        <p:spPr>
          <a:xfrm>
            <a:off x="2706688" y="620713"/>
            <a:ext cx="7772400" cy="5511800"/>
          </a:xfrm>
        </p:spPr>
        <p:txBody>
          <a:bodyPr/>
          <a:lstStyle/>
          <a:p>
            <a:r>
              <a:rPr lang="tr-TR" altLang="tr-TR" smtClean="0">
                <a:latin typeface="Comic Sans MS" panose="030F0702030302020204" pitchFamily="66" charset="0"/>
              </a:rPr>
              <a:t>Dizler;</a:t>
            </a:r>
          </a:p>
          <a:p>
            <a:endParaRPr lang="tr-TR" altLang="tr-TR" smtClean="0">
              <a:latin typeface="Comic Sans MS" panose="030F0702030302020204" pitchFamily="66" charset="0"/>
            </a:endParaRPr>
          </a:p>
          <a:p>
            <a:r>
              <a:rPr lang="tr-TR" altLang="tr-TR" smtClean="0">
                <a:latin typeface="Comic Sans MS" panose="030F0702030302020204" pitchFamily="66" charset="0"/>
              </a:rPr>
              <a:t>Genu rekurvatum (hiperekstansiyon)</a:t>
            </a:r>
          </a:p>
          <a:p>
            <a:endParaRPr lang="tr-TR" altLang="tr-TR" smtClean="0">
              <a:latin typeface="Comic Sans MS" panose="030F0702030302020204" pitchFamily="66" charset="0"/>
            </a:endParaRPr>
          </a:p>
          <a:p>
            <a:r>
              <a:rPr lang="tr-TR" altLang="tr-TR" smtClean="0">
                <a:latin typeface="Comic Sans MS" panose="030F0702030302020204" pitchFamily="66" charset="0"/>
              </a:rPr>
              <a:t>Dizlerde fleksiyon</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342D8FC6-770F-4F02-8AB4-EFEAE68A8C03}" type="slidenum">
              <a:rPr lang="tr-TR" altLang="tr-TR">
                <a:solidFill>
                  <a:srgbClr val="045C75"/>
                </a:solidFill>
              </a:rPr>
              <a:pPr eaLnBrk="1" fontAlgn="base" hangingPunct="1">
                <a:spcBef>
                  <a:spcPct val="0"/>
                </a:spcBef>
                <a:spcAft>
                  <a:spcPct val="0"/>
                </a:spcAft>
              </a:pPr>
              <a:t>4</a:t>
            </a:fld>
            <a:endParaRPr lang="tr-TR" altLang="tr-TR">
              <a:solidFill>
                <a:srgbClr val="045C75"/>
              </a:solidFill>
            </a:endParaRPr>
          </a:p>
        </p:txBody>
      </p:sp>
    </p:spTree>
    <p:extLst>
      <p:ext uri="{BB962C8B-B14F-4D97-AF65-F5344CB8AC3E}">
        <p14:creationId xmlns:p14="http://schemas.microsoft.com/office/powerpoint/2010/main" val="400060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tr-TR" altLang="tr-TR" smtClean="0">
                <a:latin typeface="Comic Sans MS" panose="030F0702030302020204" pitchFamily="66" charset="0"/>
              </a:rPr>
              <a:t>Pelvis</a:t>
            </a:r>
          </a:p>
        </p:txBody>
      </p:sp>
      <p:sp>
        <p:nvSpPr>
          <p:cNvPr id="44035" name="Rectangle 3"/>
          <p:cNvSpPr>
            <a:spLocks noGrp="1" noChangeArrowheads="1"/>
          </p:cNvSpPr>
          <p:nvPr>
            <p:ph idx="1"/>
          </p:nvPr>
        </p:nvSpPr>
        <p:spPr/>
        <p:txBody>
          <a:bodyPr/>
          <a:lstStyle/>
          <a:p>
            <a:pPr>
              <a:lnSpc>
                <a:spcPct val="90000"/>
              </a:lnSpc>
            </a:pPr>
            <a:r>
              <a:rPr lang="tr-TR" altLang="tr-TR" smtClean="0">
                <a:latin typeface="Comic Sans MS" panose="030F0702030302020204" pitchFamily="66" charset="0"/>
              </a:rPr>
              <a:t>Pelvik tilt elektrogonyometre ile ölçülür.</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Pelvik inklinasyon açısı artarsa anterior,azalırsa posterior pelvik tilt.</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Gonyometre SİAS ve SİPSa yerleştirilir.</a:t>
            </a:r>
          </a:p>
          <a:p>
            <a:pPr>
              <a:lnSpc>
                <a:spcPct val="90000"/>
              </a:lnSpc>
            </a:pPr>
            <a:endParaRPr lang="tr-TR" altLang="tr-TR" smtClean="0">
              <a:latin typeface="Comic Sans MS" panose="030F0702030302020204" pitchFamily="66" charset="0"/>
            </a:endParaRPr>
          </a:p>
          <a:p>
            <a:pPr>
              <a:lnSpc>
                <a:spcPct val="90000"/>
              </a:lnSpc>
            </a:pPr>
            <a:r>
              <a:rPr lang="tr-TR" altLang="tr-TR" smtClean="0">
                <a:latin typeface="Comic Sans MS" panose="030F0702030302020204" pitchFamily="66" charset="0"/>
              </a:rPr>
              <a:t>Anteriorda SİAS SİPS dan aşağıda, posteriorda ise SİPS dan yukarıdadır. </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7D94E6A8-7C9C-47F0-9742-2A8BA9FD23F7}" type="slidenum">
              <a:rPr lang="tr-TR" altLang="tr-TR">
                <a:solidFill>
                  <a:srgbClr val="045C75"/>
                </a:solidFill>
              </a:rPr>
              <a:pPr eaLnBrk="1" fontAlgn="base" hangingPunct="1">
                <a:spcBef>
                  <a:spcPct val="0"/>
                </a:spcBef>
                <a:spcAft>
                  <a:spcPct val="0"/>
                </a:spcAft>
              </a:pPr>
              <a:t>5</a:t>
            </a:fld>
            <a:endParaRPr lang="tr-TR" altLang="tr-TR">
              <a:solidFill>
                <a:srgbClr val="045C75"/>
              </a:solidFill>
            </a:endParaRPr>
          </a:p>
        </p:txBody>
      </p:sp>
    </p:spTree>
    <p:extLst>
      <p:ext uri="{BB962C8B-B14F-4D97-AF65-F5344CB8AC3E}">
        <p14:creationId xmlns:p14="http://schemas.microsoft.com/office/powerpoint/2010/main" val="99516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tr-TR" altLang="tr-TR" smtClean="0">
                <a:latin typeface="Comic Sans MS" panose="030F0702030302020204" pitchFamily="66" charset="0"/>
              </a:rPr>
              <a:t>Vertebral Kolon</a:t>
            </a:r>
          </a:p>
        </p:txBody>
      </p:sp>
      <p:sp>
        <p:nvSpPr>
          <p:cNvPr id="45059" name="Rectangle 3"/>
          <p:cNvSpPr>
            <a:spLocks noGrp="1" noChangeArrowheads="1"/>
          </p:cNvSpPr>
          <p:nvPr>
            <p:ph idx="1"/>
          </p:nvPr>
        </p:nvSpPr>
        <p:spPr/>
        <p:txBody>
          <a:bodyPr/>
          <a:lstStyle/>
          <a:p>
            <a:r>
              <a:rPr lang="tr-TR" altLang="tr-TR" smtClean="0">
                <a:latin typeface="Comic Sans MS" panose="030F0702030302020204" pitchFamily="66" charset="0"/>
              </a:rPr>
              <a:t>Lordos</a:t>
            </a:r>
          </a:p>
          <a:p>
            <a:endParaRPr lang="tr-TR" altLang="tr-TR" smtClean="0">
              <a:latin typeface="Comic Sans MS" panose="030F0702030302020204" pitchFamily="66" charset="0"/>
            </a:endParaRPr>
          </a:p>
          <a:p>
            <a:r>
              <a:rPr lang="tr-TR" altLang="tr-TR" smtClean="0">
                <a:latin typeface="Comic Sans MS" panose="030F0702030302020204" pitchFamily="66" charset="0"/>
              </a:rPr>
              <a:t>Kifoz</a:t>
            </a:r>
          </a:p>
          <a:p>
            <a:endParaRPr lang="tr-TR" altLang="tr-TR" smtClean="0">
              <a:latin typeface="Comic Sans MS" panose="030F0702030302020204" pitchFamily="66" charset="0"/>
            </a:endParaRPr>
          </a:p>
          <a:p>
            <a:r>
              <a:rPr lang="tr-TR" altLang="tr-TR" smtClean="0">
                <a:latin typeface="Comic Sans MS" panose="030F0702030302020204" pitchFamily="66" charset="0"/>
              </a:rPr>
              <a:t>Kifo-lordos</a:t>
            </a:r>
          </a:p>
          <a:p>
            <a:endParaRPr lang="tr-TR" altLang="tr-TR" smtClean="0">
              <a:latin typeface="Comic Sans MS" panose="030F0702030302020204" pitchFamily="66" charset="0"/>
            </a:endParaRPr>
          </a:p>
          <a:p>
            <a:r>
              <a:rPr lang="tr-TR" altLang="tr-TR" smtClean="0">
                <a:latin typeface="Comic Sans MS" panose="030F0702030302020204" pitchFamily="66" charset="0"/>
              </a:rPr>
              <a:t>Yuvarlak sırt</a:t>
            </a:r>
          </a:p>
          <a:p>
            <a:endParaRPr lang="tr-TR" altLang="tr-TR" smtClean="0">
              <a:latin typeface="Comic Sans MS" panose="030F0702030302020204" pitchFamily="66" charset="0"/>
            </a:endParaRPr>
          </a:p>
          <a:p>
            <a:r>
              <a:rPr lang="tr-TR" altLang="tr-TR" smtClean="0">
                <a:latin typeface="Comic Sans MS" panose="030F0702030302020204" pitchFamily="66" charset="0"/>
              </a:rPr>
              <a:t>Düz sırt</a:t>
            </a:r>
          </a:p>
          <a:p>
            <a:endParaRPr lang="tr-TR" altLang="tr-TR" smtClean="0">
              <a:latin typeface="Comic Sans MS" panose="030F0702030302020204" pitchFamily="66" charset="0"/>
            </a:endParaRP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0E91BD31-A189-4646-BC9E-14FAA114FBD1}" type="slidenum">
              <a:rPr lang="tr-TR" altLang="tr-TR">
                <a:solidFill>
                  <a:srgbClr val="045C75"/>
                </a:solidFill>
              </a:rPr>
              <a:pPr eaLnBrk="1" fontAlgn="base" hangingPunct="1">
                <a:spcBef>
                  <a:spcPct val="0"/>
                </a:spcBef>
                <a:spcAft>
                  <a:spcPct val="0"/>
                </a:spcAft>
              </a:pPr>
              <a:t>6</a:t>
            </a:fld>
            <a:endParaRPr lang="tr-TR" altLang="tr-TR">
              <a:solidFill>
                <a:srgbClr val="045C75"/>
              </a:solidFill>
            </a:endParaRPr>
          </a:p>
        </p:txBody>
      </p:sp>
    </p:spTree>
    <p:extLst>
      <p:ext uri="{BB962C8B-B14F-4D97-AF65-F5344CB8AC3E}">
        <p14:creationId xmlns:p14="http://schemas.microsoft.com/office/powerpoint/2010/main" val="394162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tr-TR" altLang="tr-TR" smtClean="0">
                <a:latin typeface="Comic Sans MS" panose="030F0702030302020204" pitchFamily="66" charset="0"/>
              </a:rPr>
              <a:t>Omuzlar</a:t>
            </a:r>
          </a:p>
        </p:txBody>
      </p:sp>
      <p:sp>
        <p:nvSpPr>
          <p:cNvPr id="46083" name="Rectangle 3"/>
          <p:cNvSpPr>
            <a:spLocks noGrp="1" noChangeArrowheads="1"/>
          </p:cNvSpPr>
          <p:nvPr>
            <p:ph idx="1"/>
          </p:nvPr>
        </p:nvSpPr>
        <p:spPr/>
        <p:txBody>
          <a:bodyPr/>
          <a:lstStyle/>
          <a:p>
            <a:r>
              <a:rPr lang="tr-TR" altLang="tr-TR" smtClean="0">
                <a:latin typeface="Comic Sans MS" panose="030F0702030302020204" pitchFamily="66" charset="0"/>
              </a:rPr>
              <a:t>Protraksiyon; Öne gelmesi,yuvarlaklaşması</a:t>
            </a:r>
          </a:p>
          <a:p>
            <a:endParaRPr lang="tr-TR" altLang="tr-TR" smtClean="0">
              <a:latin typeface="Comic Sans MS" panose="030F0702030302020204" pitchFamily="66" charset="0"/>
            </a:endParaRPr>
          </a:p>
          <a:p>
            <a:r>
              <a:rPr lang="tr-TR" altLang="tr-TR" smtClean="0">
                <a:latin typeface="Comic Sans MS" panose="030F0702030302020204" pitchFamily="66" charset="0"/>
              </a:rPr>
              <a:t>Retraksiyon; Omuzların geriye çekilmesi</a:t>
            </a:r>
          </a:p>
          <a:p>
            <a:endParaRPr lang="tr-TR" altLang="tr-TR" smtClean="0">
              <a:latin typeface="Comic Sans MS" panose="030F0702030302020204" pitchFamily="66" charset="0"/>
            </a:endParaRPr>
          </a:p>
          <a:p>
            <a:r>
              <a:rPr lang="tr-TR" altLang="tr-TR" smtClean="0">
                <a:latin typeface="Comic Sans MS" panose="030F0702030302020204" pitchFamily="66" charset="0"/>
              </a:rPr>
              <a:t>Test ederken pektoral kısalık testlerine bakılmalı</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2D1B9948-B200-4F7E-9244-6DCEE4D3FB3D}" type="slidenum">
              <a:rPr lang="tr-TR" altLang="tr-TR">
                <a:solidFill>
                  <a:srgbClr val="045C75"/>
                </a:solidFill>
              </a:rPr>
              <a:pPr eaLnBrk="1" fontAlgn="base" hangingPunct="1">
                <a:spcBef>
                  <a:spcPct val="0"/>
                </a:spcBef>
                <a:spcAft>
                  <a:spcPct val="0"/>
                </a:spcAft>
              </a:pPr>
              <a:t>7</a:t>
            </a:fld>
            <a:endParaRPr lang="tr-TR" altLang="tr-TR">
              <a:solidFill>
                <a:srgbClr val="045C75"/>
              </a:solidFill>
            </a:endParaRPr>
          </a:p>
        </p:txBody>
      </p:sp>
    </p:spTree>
    <p:extLst>
      <p:ext uri="{BB962C8B-B14F-4D97-AF65-F5344CB8AC3E}">
        <p14:creationId xmlns:p14="http://schemas.microsoft.com/office/powerpoint/2010/main" val="1160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r>
              <a:rPr lang="tr-TR" altLang="tr-TR" smtClean="0">
                <a:latin typeface="Comic Sans MS" panose="030F0702030302020204" pitchFamily="66" charset="0"/>
              </a:rPr>
              <a:t>Baş</a:t>
            </a:r>
          </a:p>
        </p:txBody>
      </p:sp>
      <p:sp>
        <p:nvSpPr>
          <p:cNvPr id="47107" name="Rectangle 3"/>
          <p:cNvSpPr>
            <a:spLocks noGrp="1" noChangeArrowheads="1"/>
          </p:cNvSpPr>
          <p:nvPr>
            <p:ph idx="1"/>
          </p:nvPr>
        </p:nvSpPr>
        <p:spPr/>
        <p:txBody>
          <a:bodyPr/>
          <a:lstStyle/>
          <a:p>
            <a:r>
              <a:rPr lang="tr-TR" altLang="tr-TR" smtClean="0"/>
              <a:t>Baş öne doğru</a:t>
            </a:r>
          </a:p>
          <a:p>
            <a:r>
              <a:rPr lang="tr-TR" altLang="tr-TR" smtClean="0"/>
              <a:t>Baş geriye doğru</a:t>
            </a:r>
          </a:p>
          <a:p>
            <a:r>
              <a:rPr lang="tr-TR" altLang="tr-TR" smtClean="0"/>
              <a:t>Çenede aşağı-yukarı tilt var mı?</a:t>
            </a: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685680FE-FB60-49B3-A9EE-581CDD9F995A}" type="slidenum">
              <a:rPr lang="tr-TR" altLang="tr-TR">
                <a:solidFill>
                  <a:srgbClr val="045C75"/>
                </a:solidFill>
              </a:rPr>
              <a:pPr eaLnBrk="1" fontAlgn="base" hangingPunct="1">
                <a:spcBef>
                  <a:spcPct val="0"/>
                </a:spcBef>
                <a:spcAft>
                  <a:spcPct val="0"/>
                </a:spcAft>
              </a:pPr>
              <a:t>8</a:t>
            </a:fld>
            <a:endParaRPr lang="tr-TR" altLang="tr-TR">
              <a:solidFill>
                <a:srgbClr val="045C75"/>
              </a:solidFill>
            </a:endParaRPr>
          </a:p>
        </p:txBody>
      </p:sp>
    </p:spTree>
    <p:extLst>
      <p:ext uri="{BB962C8B-B14F-4D97-AF65-F5344CB8AC3E}">
        <p14:creationId xmlns:p14="http://schemas.microsoft.com/office/powerpoint/2010/main" val="3991176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tr-TR" altLang="tr-TR" smtClean="0">
                <a:latin typeface="Comic Sans MS" panose="030F0702030302020204" pitchFamily="66" charset="0"/>
              </a:rPr>
              <a:t>Anterior Postür Analizi</a:t>
            </a:r>
          </a:p>
        </p:txBody>
      </p:sp>
      <p:sp>
        <p:nvSpPr>
          <p:cNvPr id="48131" name="Rectangle 3"/>
          <p:cNvSpPr>
            <a:spLocks noGrp="1" noChangeArrowheads="1"/>
          </p:cNvSpPr>
          <p:nvPr>
            <p:ph idx="1"/>
          </p:nvPr>
        </p:nvSpPr>
        <p:spPr/>
        <p:txBody>
          <a:bodyPr/>
          <a:lstStyle/>
          <a:p>
            <a:r>
              <a:rPr lang="tr-TR" altLang="tr-TR" smtClean="0">
                <a:latin typeface="Comic Sans MS" panose="030F0702030302020204" pitchFamily="66" charset="0"/>
              </a:rPr>
              <a:t>Ayaklarda hallux valgus, çekiç parmak</a:t>
            </a:r>
          </a:p>
          <a:p>
            <a:endParaRPr lang="tr-TR" altLang="tr-TR" smtClean="0">
              <a:latin typeface="Comic Sans MS" panose="030F0702030302020204" pitchFamily="66" charset="0"/>
            </a:endParaRPr>
          </a:p>
          <a:p>
            <a:r>
              <a:rPr lang="tr-TR" altLang="tr-TR" smtClean="0">
                <a:latin typeface="Comic Sans MS" panose="030F0702030302020204" pitchFamily="66" charset="0"/>
              </a:rPr>
              <a:t>Ayaklarda inversiyon-eversiyon</a:t>
            </a:r>
          </a:p>
          <a:p>
            <a:endParaRPr lang="tr-TR" altLang="tr-TR" smtClean="0">
              <a:latin typeface="Comic Sans MS" panose="030F0702030302020204" pitchFamily="66" charset="0"/>
            </a:endParaRPr>
          </a:p>
          <a:p>
            <a:r>
              <a:rPr lang="tr-TR" altLang="tr-TR" smtClean="0">
                <a:latin typeface="Comic Sans MS" panose="030F0702030302020204" pitchFamily="66" charset="0"/>
              </a:rPr>
              <a:t>Dizlerde tibial torsiyon(patellalar birbirine bakar), genu varum (dizler arası açıklık 1-2cm geçiyorsa),genu valgum (medial malleollar arası 1-2cmden fazla açıksa) olabilir.</a:t>
            </a:r>
          </a:p>
          <a:p>
            <a:endParaRPr lang="tr-TR" altLang="tr-TR" smtClean="0">
              <a:latin typeface="Comic Sans MS" panose="030F0702030302020204" pitchFamily="66" charset="0"/>
            </a:endParaRPr>
          </a:p>
        </p:txBody>
      </p:sp>
      <p:sp>
        <p:nvSpPr>
          <p:cNvPr id="2"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fld id="{EF762932-C7CA-491F-9FF4-1E34498B6FB4}" type="slidenum">
              <a:rPr lang="tr-TR" altLang="tr-TR">
                <a:solidFill>
                  <a:srgbClr val="045C75"/>
                </a:solidFill>
              </a:rPr>
              <a:pPr eaLnBrk="1" fontAlgn="base" hangingPunct="1">
                <a:spcBef>
                  <a:spcPct val="0"/>
                </a:spcBef>
                <a:spcAft>
                  <a:spcPct val="0"/>
                </a:spcAft>
              </a:pPr>
              <a:t>9</a:t>
            </a:fld>
            <a:endParaRPr lang="tr-TR" altLang="tr-TR">
              <a:solidFill>
                <a:srgbClr val="045C75"/>
              </a:solidFill>
            </a:endParaRPr>
          </a:p>
        </p:txBody>
      </p:sp>
    </p:spTree>
    <p:extLst>
      <p:ext uri="{BB962C8B-B14F-4D97-AF65-F5344CB8AC3E}">
        <p14:creationId xmlns:p14="http://schemas.microsoft.com/office/powerpoint/2010/main" val="1693693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20.xml.rels><?xml version="1.0" encoding="UTF-8" standalone="yes"?>
<Relationships xmlns="http://schemas.openxmlformats.org/package/2006/relationships"><Relationship Id="rId1" Type="http://schemas.openxmlformats.org/officeDocument/2006/relationships/image" Target="../media/image1.jpeg"/></Relationships>
</file>

<file path=ppt/theme/_rels/theme21.xml.rels><?xml version="1.0" encoding="UTF-8" standalone="yes"?>
<Relationships xmlns="http://schemas.openxmlformats.org/package/2006/relationships"><Relationship Id="rId1" Type="http://schemas.openxmlformats.org/officeDocument/2006/relationships/image" Target="../media/image1.jpeg"/></Relationships>
</file>

<file path=ppt/theme/_rels/theme22.xml.rels><?xml version="1.0" encoding="UTF-8" standalone="yes"?>
<Relationships xmlns="http://schemas.openxmlformats.org/package/2006/relationships"><Relationship Id="rId1" Type="http://schemas.openxmlformats.org/officeDocument/2006/relationships/image" Target="../media/image1.jpeg"/></Relationships>
</file>

<file path=ppt/theme/_rels/theme23.xml.rels><?xml version="1.0" encoding="UTF-8" standalone="yes"?>
<Relationships xmlns="http://schemas.openxmlformats.org/package/2006/relationships"><Relationship Id="rId1" Type="http://schemas.openxmlformats.org/officeDocument/2006/relationships/image" Target="../media/image1.jpeg"/></Relationships>
</file>

<file path=ppt/theme/_rels/theme24.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9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10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2.xml><?xml version="1.0" encoding="utf-8"?>
<a:theme xmlns:a="http://schemas.openxmlformats.org/drawingml/2006/main" name="1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3.xml><?xml version="1.0" encoding="utf-8"?>
<a:theme xmlns:a="http://schemas.openxmlformats.org/drawingml/2006/main" name="12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4.xml><?xml version="1.0" encoding="utf-8"?>
<a:theme xmlns:a="http://schemas.openxmlformats.org/drawingml/2006/main" name="13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5.xml><?xml version="1.0" encoding="utf-8"?>
<a:theme xmlns:a="http://schemas.openxmlformats.org/drawingml/2006/main" name="14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6.xml><?xml version="1.0" encoding="utf-8"?>
<a:theme xmlns:a="http://schemas.openxmlformats.org/drawingml/2006/main" name="15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7.xml><?xml version="1.0" encoding="utf-8"?>
<a:theme xmlns:a="http://schemas.openxmlformats.org/drawingml/2006/main" name="16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8.xml><?xml version="1.0" encoding="utf-8"?>
<a:theme xmlns:a="http://schemas.openxmlformats.org/drawingml/2006/main" name="17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9.xml><?xml version="1.0" encoding="utf-8"?>
<a:theme xmlns:a="http://schemas.openxmlformats.org/drawingml/2006/main" name="18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0.xml><?xml version="1.0" encoding="utf-8"?>
<a:theme xmlns:a="http://schemas.openxmlformats.org/drawingml/2006/main" name="19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1.xml><?xml version="1.0" encoding="utf-8"?>
<a:theme xmlns:a="http://schemas.openxmlformats.org/drawingml/2006/main" name="20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2.xml><?xml version="1.0" encoding="utf-8"?>
<a:theme xmlns:a="http://schemas.openxmlformats.org/drawingml/2006/main" name="2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3.xml><?xml version="1.0" encoding="utf-8"?>
<a:theme xmlns:a="http://schemas.openxmlformats.org/drawingml/2006/main" name="22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4.xml><?xml version="1.0" encoding="utf-8"?>
<a:theme xmlns:a="http://schemas.openxmlformats.org/drawingml/2006/main" name="23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6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7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8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6</TotalTime>
  <Words>562</Words>
  <Application>Microsoft Office PowerPoint</Application>
  <PresentationFormat>Geniş ekran</PresentationFormat>
  <Paragraphs>165</Paragraphs>
  <Slides>25</Slides>
  <Notes>0</Notes>
  <HiddenSlides>0</HiddenSlides>
  <MMClips>0</MMClips>
  <ScaleCrop>false</ScaleCrop>
  <HeadingPairs>
    <vt:vector size="6" baseType="variant">
      <vt:variant>
        <vt:lpstr>Kullanılan Yazı Tipleri</vt:lpstr>
      </vt:variant>
      <vt:variant>
        <vt:i4>7</vt:i4>
      </vt:variant>
      <vt:variant>
        <vt:lpstr>Tema</vt:lpstr>
      </vt:variant>
      <vt:variant>
        <vt:i4>24</vt:i4>
      </vt:variant>
      <vt:variant>
        <vt:lpstr>Slayt Başlıkları</vt:lpstr>
      </vt:variant>
      <vt:variant>
        <vt:i4>25</vt:i4>
      </vt:variant>
    </vt:vector>
  </HeadingPairs>
  <TitlesOfParts>
    <vt:vector size="56" baseType="lpstr">
      <vt:lpstr>Arial</vt:lpstr>
      <vt:lpstr>Calibri</vt:lpstr>
      <vt:lpstr>Comic Sans MS</vt:lpstr>
      <vt:lpstr>Constantia</vt:lpstr>
      <vt:lpstr>Tahoma</vt:lpstr>
      <vt:lpstr>Wingdings</vt:lpstr>
      <vt:lpstr>Wingdings 2</vt:lpstr>
      <vt:lpstr>Akış</vt:lpstr>
      <vt:lpstr>1_Akış</vt:lpstr>
      <vt:lpstr>2_Akış</vt:lpstr>
      <vt:lpstr>3_Akış</vt:lpstr>
      <vt:lpstr>4_Akış</vt:lpstr>
      <vt:lpstr>5_Akış</vt:lpstr>
      <vt:lpstr>6_Akış</vt:lpstr>
      <vt:lpstr>7_Akış</vt:lpstr>
      <vt:lpstr>8_Akış</vt:lpstr>
      <vt:lpstr>9_Akış</vt:lpstr>
      <vt:lpstr>10_Akış</vt:lpstr>
      <vt:lpstr>11_Akış</vt:lpstr>
      <vt:lpstr>12_Akış</vt:lpstr>
      <vt:lpstr>13_Akış</vt:lpstr>
      <vt:lpstr>14_Akış</vt:lpstr>
      <vt:lpstr>15_Akış</vt:lpstr>
      <vt:lpstr>16_Akış</vt:lpstr>
      <vt:lpstr>17_Akış</vt:lpstr>
      <vt:lpstr>18_Akış</vt:lpstr>
      <vt:lpstr>19_Akış</vt:lpstr>
      <vt:lpstr>20_Akış</vt:lpstr>
      <vt:lpstr>21_Akış</vt:lpstr>
      <vt:lpstr>22_Akış</vt:lpstr>
      <vt:lpstr>23_Akış</vt:lpstr>
      <vt:lpstr>Postür ve Postür Analizi ( Devamı)</vt:lpstr>
      <vt:lpstr>Postür Analizi</vt:lpstr>
      <vt:lpstr>Lateral Postür Analizi</vt:lpstr>
      <vt:lpstr>PowerPoint Sunusu</vt:lpstr>
      <vt:lpstr>Pelvis</vt:lpstr>
      <vt:lpstr>Vertebral Kolon</vt:lpstr>
      <vt:lpstr>Omuzlar</vt:lpstr>
      <vt:lpstr>Baş</vt:lpstr>
      <vt:lpstr>Anterior Postür Analizi</vt:lpstr>
      <vt:lpstr>PowerPoint Sunusu</vt:lpstr>
      <vt:lpstr>Toraks</vt:lpstr>
      <vt:lpstr>Üst Ekstremite</vt:lpstr>
      <vt:lpstr>Posterior Postür Analizi</vt:lpstr>
      <vt:lpstr>Skolyoz</vt:lpstr>
      <vt:lpstr>Fonksiyonel Skolyoz</vt:lpstr>
      <vt:lpstr>Yapısal Skolyoz</vt:lpstr>
      <vt:lpstr>Etyoloji</vt:lpstr>
      <vt:lpstr>PowerPoint Sunusu</vt:lpstr>
      <vt:lpstr>PowerPoint Sunusu</vt:lpstr>
      <vt:lpstr>Dominant El Etkisi</vt:lpstr>
      <vt:lpstr>Hatalı Postür</vt:lpstr>
      <vt:lpstr>Skolyozda Değerlendirme</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Postür ve Postür Analizi ( Devamı)</dc:title>
  <dc:creator>sinan sert</dc:creator>
  <cp:lastModifiedBy>sinan sert</cp:lastModifiedBy>
  <cp:revision>1</cp:revision>
  <dcterms:created xsi:type="dcterms:W3CDTF">2019-07-31T09:10:47Z</dcterms:created>
  <dcterms:modified xsi:type="dcterms:W3CDTF">2019-07-31T09:17:02Z</dcterms:modified>
</cp:coreProperties>
</file>