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6.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7.xml" ContentType="application/vnd.openxmlformats-officedocument.themeOverride+xml"/>
  <Override PartName="/ppt/theme/themeOverride8.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Override9.xml" ContentType="application/vnd.openxmlformats-officedocument.themeOverride+xml"/>
  <Override PartName="/ppt/theme/themeOverride10.xml" ContentType="application/vnd.openxmlformats-officedocument.themeOverrid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Override13.xml" ContentType="application/vnd.openxmlformats-officedocument.themeOverride+xml"/>
  <Override PartName="/ppt/theme/themeOverride14.xml" ContentType="application/vnd.openxmlformats-officedocument.themeOverrid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Override15.xml" ContentType="application/vnd.openxmlformats-officedocument.themeOverride+xml"/>
  <Override PartName="/ppt/theme/themeOverride16.xml" ContentType="application/vnd.openxmlformats-officedocument.themeOverrid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Override17.xml" ContentType="application/vnd.openxmlformats-officedocument.themeOverride+xml"/>
  <Override PartName="/ppt/theme/themeOverride18.xml" ContentType="application/vnd.openxmlformats-officedocument.themeOverrid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theme/themeOverride19.xml" ContentType="application/vnd.openxmlformats-officedocument.themeOverride+xml"/>
  <Override PartName="/ppt/theme/themeOverride20.xml" ContentType="application/vnd.openxmlformats-officedocument.themeOverrid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theme/themeOverride21.xml" ContentType="application/vnd.openxmlformats-officedocument.themeOverride+xml"/>
  <Override PartName="/ppt/theme/themeOverride22.xml" ContentType="application/vnd.openxmlformats-officedocument.themeOverrid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23.xml" ContentType="application/vnd.openxmlformats-officedocument.themeOverride+xml"/>
  <Override PartName="/ppt/theme/themeOverride24.xml" ContentType="application/vnd.openxmlformats-officedocument.themeOverrid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theme/themeOverride25.xml" ContentType="application/vnd.openxmlformats-officedocument.themeOverride+xml"/>
  <Override PartName="/ppt/theme/themeOverride26.xml" ContentType="application/vnd.openxmlformats-officedocument.themeOverrid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theme/themeOverride27.xml" ContentType="application/vnd.openxmlformats-officedocument.themeOverride+xml"/>
  <Override PartName="/ppt/theme/themeOverride28.xml" ContentType="application/vnd.openxmlformats-officedocument.themeOverrid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theme/themeOverride29.xml" ContentType="application/vnd.openxmlformats-officedocument.themeOverride+xml"/>
  <Override PartName="/ppt/theme/themeOverride30.xml" ContentType="application/vnd.openxmlformats-officedocument.themeOverrid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theme/themeOverride31.xml" ContentType="application/vnd.openxmlformats-officedocument.themeOverride+xml"/>
  <Override PartName="/ppt/theme/themeOverride32.xml" ContentType="application/vnd.openxmlformats-officedocument.themeOverrid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theme/themeOverride33.xml" ContentType="application/vnd.openxmlformats-officedocument.themeOverride+xml"/>
  <Override PartName="/ppt/theme/themeOverride34.xml" ContentType="application/vnd.openxmlformats-officedocument.themeOverrid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theme/themeOverride35.xml" ContentType="application/vnd.openxmlformats-officedocument.themeOverride+xml"/>
  <Override PartName="/ppt/theme/themeOverride36.xml" ContentType="application/vnd.openxmlformats-officedocument.themeOverrid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Override37.xml" ContentType="application/vnd.openxmlformats-officedocument.themeOverride+xml"/>
  <Override PartName="/ppt/theme/themeOverride38.xml" ContentType="application/vnd.openxmlformats-officedocument.themeOverrid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theme/themeOverride39.xml" ContentType="application/vnd.openxmlformats-officedocument.themeOverride+xml"/>
  <Override PartName="/ppt/theme/themeOverride40.xml" ContentType="application/vnd.openxmlformats-officedocument.themeOverride+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theme/theme21.xml" ContentType="application/vnd.openxmlformats-officedocument.theme+xml"/>
  <Override PartName="/ppt/theme/themeOverride41.xml" ContentType="application/vnd.openxmlformats-officedocument.themeOverride+xml"/>
  <Override PartName="/ppt/theme/themeOverride42.xml" ContentType="application/vnd.openxmlformats-officedocument.themeOverride+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theme/theme22.xml" ContentType="application/vnd.openxmlformats-officedocument.theme+xml"/>
  <Override PartName="/ppt/theme/themeOverride43.xml" ContentType="application/vnd.openxmlformats-officedocument.themeOverride+xml"/>
  <Override PartName="/ppt/theme/themeOverride44.xml" ContentType="application/vnd.openxmlformats-officedocument.themeOverride+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theme/theme23.xml" ContentType="application/vnd.openxmlformats-officedocument.theme+xml"/>
  <Override PartName="/ppt/theme/themeOverride45.xml" ContentType="application/vnd.openxmlformats-officedocument.themeOverride+xml"/>
  <Override PartName="/ppt/theme/themeOverride46.xml" ContentType="application/vnd.openxmlformats-officedocument.themeOverride+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theme/theme24.xml" ContentType="application/vnd.openxmlformats-officedocument.theme+xml"/>
  <Override PartName="/ppt/theme/themeOverride47.xml" ContentType="application/vnd.openxmlformats-officedocument.themeOverride+xml"/>
  <Override PartName="/ppt/theme/themeOverride4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 id="2147483804" r:id="rId13"/>
    <p:sldMasterId id="2147483816" r:id="rId14"/>
    <p:sldMasterId id="2147483828" r:id="rId15"/>
    <p:sldMasterId id="2147483840" r:id="rId16"/>
    <p:sldMasterId id="2147483852" r:id="rId17"/>
    <p:sldMasterId id="2147483864" r:id="rId18"/>
    <p:sldMasterId id="2147483876" r:id="rId19"/>
    <p:sldMasterId id="2147483888" r:id="rId20"/>
    <p:sldMasterId id="2147483900" r:id="rId21"/>
    <p:sldMasterId id="2147483912" r:id="rId22"/>
    <p:sldMasterId id="2147483924" r:id="rId23"/>
    <p:sldMasterId id="2147483936" r:id="rId24"/>
  </p:sldMasterIdLst>
  <p:sldIdLst>
    <p:sldId id="280" r:id="rId25"/>
    <p:sldId id="256" r:id="rId26"/>
    <p:sldId id="257" r:id="rId27"/>
    <p:sldId id="258" r:id="rId28"/>
    <p:sldId id="259" r:id="rId29"/>
    <p:sldId id="260" r:id="rId30"/>
    <p:sldId id="261" r:id="rId31"/>
    <p:sldId id="262" r:id="rId32"/>
    <p:sldId id="263" r:id="rId33"/>
    <p:sldId id="264" r:id="rId34"/>
    <p:sldId id="265" r:id="rId35"/>
    <p:sldId id="266" r:id="rId36"/>
    <p:sldId id="267" r:id="rId37"/>
    <p:sldId id="268" r:id="rId38"/>
    <p:sldId id="269" r:id="rId39"/>
    <p:sldId id="270" r:id="rId40"/>
    <p:sldId id="271" r:id="rId41"/>
    <p:sldId id="272" r:id="rId42"/>
    <p:sldId id="273" r:id="rId43"/>
    <p:sldId id="274" r:id="rId44"/>
    <p:sldId id="275" r:id="rId45"/>
    <p:sldId id="276" r:id="rId46"/>
    <p:sldId id="277" r:id="rId47"/>
    <p:sldId id="278" r:id="rId48"/>
    <p:sldId id="279" r:id="rId4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2.xml"/><Relationship Id="rId39" Type="http://schemas.openxmlformats.org/officeDocument/2006/relationships/slide" Target="slides/slide15.xml"/><Relationship Id="rId21" Type="http://schemas.openxmlformats.org/officeDocument/2006/relationships/slideMaster" Target="slideMasters/slideMaster21.xml"/><Relationship Id="rId34" Type="http://schemas.openxmlformats.org/officeDocument/2006/relationships/slide" Target="slides/slide10.xml"/><Relationship Id="rId42" Type="http://schemas.openxmlformats.org/officeDocument/2006/relationships/slide" Target="slides/slide18.xml"/><Relationship Id="rId47" Type="http://schemas.openxmlformats.org/officeDocument/2006/relationships/slide" Target="slides/slide23.xml"/><Relationship Id="rId50"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5.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8.xml"/><Relationship Id="rId37" Type="http://schemas.openxmlformats.org/officeDocument/2006/relationships/slide" Target="slides/slide13.xml"/><Relationship Id="rId40" Type="http://schemas.openxmlformats.org/officeDocument/2006/relationships/slide" Target="slides/slide16.xml"/><Relationship Id="rId45" Type="http://schemas.openxmlformats.org/officeDocument/2006/relationships/slide" Target="slides/slide21.xml"/><Relationship Id="rId53"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7.xml"/><Relationship Id="rId44" Type="http://schemas.openxmlformats.org/officeDocument/2006/relationships/slide" Target="slides/slide2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43" Type="http://schemas.openxmlformats.org/officeDocument/2006/relationships/slide" Target="slides/slide19.xml"/><Relationship Id="rId48" Type="http://schemas.openxmlformats.org/officeDocument/2006/relationships/slide" Target="slides/slide24.xml"/><Relationship Id="rId8" Type="http://schemas.openxmlformats.org/officeDocument/2006/relationships/slideMaster" Target="slideMasters/slideMaster8.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slide" Target="slides/slide14.xml"/><Relationship Id="rId46" Type="http://schemas.openxmlformats.org/officeDocument/2006/relationships/slide" Target="slides/slide22.xml"/><Relationship Id="rId20" Type="http://schemas.openxmlformats.org/officeDocument/2006/relationships/slideMaster" Target="slideMasters/slideMaster20.xml"/><Relationship Id="rId41"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4.xml"/><Relationship Id="rId36" Type="http://schemas.openxmlformats.org/officeDocument/2006/relationships/slide" Target="slides/slide12.xml"/><Relationship Id="rId49" Type="http://schemas.openxmlformats.org/officeDocument/2006/relationships/slide" Target="slides/slide2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0.xml"/><Relationship Id="rId1" Type="http://schemas.openxmlformats.org/officeDocument/2006/relationships/themeOverride" Target="../theme/themeOverride1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0.xml"/><Relationship Id="rId1" Type="http://schemas.openxmlformats.org/officeDocument/2006/relationships/themeOverride" Target="../theme/themeOverride2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1.xml"/><Relationship Id="rId1" Type="http://schemas.openxmlformats.org/officeDocument/2006/relationships/themeOverride" Target="../theme/themeOverride2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1.xml"/><Relationship Id="rId1" Type="http://schemas.openxmlformats.org/officeDocument/2006/relationships/themeOverride" Target="../theme/themeOverride2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23.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24.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3.xml"/><Relationship Id="rId1" Type="http://schemas.openxmlformats.org/officeDocument/2006/relationships/themeOverride" Target="../theme/themeOverride25.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3.xml"/><Relationship Id="rId1" Type="http://schemas.openxmlformats.org/officeDocument/2006/relationships/themeOverride" Target="../theme/themeOverride26.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4.xml"/><Relationship Id="rId1" Type="http://schemas.openxmlformats.org/officeDocument/2006/relationships/themeOverride" Target="../theme/themeOverride27.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4.xml"/><Relationship Id="rId1" Type="http://schemas.openxmlformats.org/officeDocument/2006/relationships/themeOverride" Target="../theme/themeOverride28.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5.xml"/><Relationship Id="rId1" Type="http://schemas.openxmlformats.org/officeDocument/2006/relationships/themeOverride" Target="../theme/themeOverride29.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5.xml"/><Relationship Id="rId1" Type="http://schemas.openxmlformats.org/officeDocument/2006/relationships/themeOverride" Target="../theme/themeOverride30.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6.xml"/><Relationship Id="rId1" Type="http://schemas.openxmlformats.org/officeDocument/2006/relationships/themeOverride" Target="../theme/themeOverride31.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6.xml"/><Relationship Id="rId1" Type="http://schemas.openxmlformats.org/officeDocument/2006/relationships/themeOverride" Target="../theme/themeOverride32.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7.xml"/><Relationship Id="rId1" Type="http://schemas.openxmlformats.org/officeDocument/2006/relationships/themeOverride" Target="../theme/themeOverride33.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7.xml"/><Relationship Id="rId1" Type="http://schemas.openxmlformats.org/officeDocument/2006/relationships/themeOverride" Target="../theme/themeOverride3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8.xml"/><Relationship Id="rId1" Type="http://schemas.openxmlformats.org/officeDocument/2006/relationships/themeOverride" Target="../theme/themeOverride35.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8.xml"/><Relationship Id="rId1" Type="http://schemas.openxmlformats.org/officeDocument/2006/relationships/themeOverride" Target="../theme/themeOverride36.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9.xml"/><Relationship Id="rId1" Type="http://schemas.openxmlformats.org/officeDocument/2006/relationships/themeOverride" Target="../theme/themeOverride3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9.xml"/><Relationship Id="rId1" Type="http://schemas.openxmlformats.org/officeDocument/2006/relationships/themeOverride" Target="../theme/themeOverride3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0.xml"/><Relationship Id="rId1" Type="http://schemas.openxmlformats.org/officeDocument/2006/relationships/themeOverride" Target="../theme/themeOverride39.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0.xml"/><Relationship Id="rId1" Type="http://schemas.openxmlformats.org/officeDocument/2006/relationships/themeOverride" Target="../theme/themeOverride4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1.xml"/><Relationship Id="rId1" Type="http://schemas.openxmlformats.org/officeDocument/2006/relationships/themeOverride" Target="../theme/themeOverride4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1.xml"/><Relationship Id="rId1" Type="http://schemas.openxmlformats.org/officeDocument/2006/relationships/themeOverride" Target="../theme/themeOverride42.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5.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2.xml"/><Relationship Id="rId1" Type="http://schemas.openxmlformats.org/officeDocument/2006/relationships/themeOverride" Target="../theme/themeOverride43.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2.xml"/><Relationship Id="rId1" Type="http://schemas.openxmlformats.org/officeDocument/2006/relationships/themeOverride" Target="../theme/themeOverride44.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3.xml"/><Relationship Id="rId1" Type="http://schemas.openxmlformats.org/officeDocument/2006/relationships/themeOverride" Target="../theme/themeOverride45.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3.xml"/><Relationship Id="rId1" Type="http://schemas.openxmlformats.org/officeDocument/2006/relationships/themeOverride" Target="../theme/themeOverride46.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6.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4.xml"/><Relationship Id="rId1" Type="http://schemas.openxmlformats.org/officeDocument/2006/relationships/themeOverride" Target="../theme/themeOverride47.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4.xml"/><Relationship Id="rId1" Type="http://schemas.openxmlformats.org/officeDocument/2006/relationships/themeOverride" Target="../theme/themeOverride48.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5.xml"/><Relationship Id="rId1" Type="http://schemas.openxmlformats.org/officeDocument/2006/relationships/themeOverride" Target="../theme/themeOverride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5.xml"/><Relationship Id="rId1" Type="http://schemas.openxmlformats.org/officeDocument/2006/relationships/themeOverride" Target="../theme/themeOverride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6.xml"/><Relationship Id="rId1" Type="http://schemas.openxmlformats.org/officeDocument/2006/relationships/themeOverride" Target="../theme/themeOverride1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6.xml"/><Relationship Id="rId1" Type="http://schemas.openxmlformats.org/officeDocument/2006/relationships/themeOverride" Target="../theme/themeOverride1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7.xml"/><Relationship Id="rId1" Type="http://schemas.openxmlformats.org/officeDocument/2006/relationships/themeOverride" Target="../theme/themeOverride1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7.xml"/><Relationship Id="rId1" Type="http://schemas.openxmlformats.org/officeDocument/2006/relationships/themeOverride" Target="../theme/themeOverride1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8.xml"/><Relationship Id="rId1" Type="http://schemas.openxmlformats.org/officeDocument/2006/relationships/themeOverride" Target="../theme/themeOverride1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8.xml"/><Relationship Id="rId1" Type="http://schemas.openxmlformats.org/officeDocument/2006/relationships/themeOverride" Target="../theme/themeOverride1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9.xml"/><Relationship Id="rId1" Type="http://schemas.openxmlformats.org/officeDocument/2006/relationships/themeOverride" Target="../theme/themeOverride1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9.xml"/><Relationship Id="rId1" Type="http://schemas.openxmlformats.org/officeDocument/2006/relationships/themeOverride" Target="../theme/themeOverride1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7329399"/>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33071417"/>
      </p:ext>
    </p:extLst>
  </p:cSld>
  <p:clrMapOvr>
    <a:masterClrMapping/>
  </p:clrMapOvr>
  <p:hf hdr="0" ftr="0" dt="0"/>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973376445"/>
      </p:ext>
    </p:extLst>
  </p:cSld>
  <p:clrMapOvr>
    <a:overrideClrMapping bg1="dk1" tx1="lt1" bg2="dk2" tx2="lt2" accent1="accent1" accent2="accent2" accent3="accent3" accent4="accent4" accent5="accent5" accent6="accent6" hlink="hlink" folHlink="folHlink"/>
  </p:clrMapOvr>
  <p:hf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313063552"/>
      </p:ext>
    </p:extLst>
  </p:cSld>
  <p:clrMapOvr>
    <a:masterClrMapping/>
  </p:clrMapOvr>
  <p:hf hdr="0" ftr="0" dt="0"/>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76492749"/>
      </p:ext>
    </p:extLst>
  </p:cSld>
  <p:clrMapOvr>
    <a:overrideClrMapping bg1="dk1" tx1="lt1" bg2="dk2" tx2="lt2" accent1="accent1" accent2="accent2" accent3="accent3" accent4="accent4" accent5="accent5" accent6="accent6" hlink="hlink" folHlink="folHlink"/>
  </p:clrMapOvr>
  <p:hf hdr="0" ftr="0" dt="0"/>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89238326"/>
      </p:ext>
    </p:extLst>
  </p:cSld>
  <p:clrMapOvr>
    <a:masterClrMapping/>
  </p:clrMapOvr>
  <p:hf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04657454"/>
      </p:ext>
    </p:extLst>
  </p:cSld>
  <p:clrMapOvr>
    <a:masterClrMapping/>
  </p:clrMapOvr>
  <p:hf hdr="0" ftr="0" dt="0"/>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29062034"/>
      </p:ext>
    </p:extLst>
  </p:cSld>
  <p:clrMapOvr>
    <a:masterClrMapping/>
  </p:clrMapOvr>
  <p:hf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13822045"/>
      </p:ext>
    </p:extLst>
  </p:cSld>
  <p:clrMapOvr>
    <a:masterClrMapping/>
  </p:clrMapOvr>
  <p:hf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72698418"/>
      </p:ext>
    </p:extLst>
  </p:cSld>
  <p:clrMapOvr>
    <a:masterClrMapping/>
  </p:clrMapOvr>
  <p:hf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04369695"/>
      </p:ext>
    </p:extLst>
  </p:cSld>
  <p:clrMapOvr>
    <a:masterClrMapping/>
  </p:clrMapOvr>
  <p:hf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31572813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61183778"/>
      </p:ext>
    </p:extLst>
  </p:cSld>
  <p:clrMapOvr>
    <a:masterClrMapping/>
  </p:clrMapOvr>
  <p:hf hdr="0" ftr="0" dt="0"/>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97173635"/>
      </p:ext>
    </p:extLst>
  </p:cSld>
  <p:clrMapOvr>
    <a:masterClrMapping/>
  </p:clrMapOvr>
  <p:hf hdr="0" ftr="0" dt="0"/>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85169012"/>
      </p:ext>
    </p:extLst>
  </p:cSld>
  <p:clrMapOvr>
    <a:overrideClrMapping bg1="dk1" tx1="lt1" bg2="dk2" tx2="lt2" accent1="accent1" accent2="accent2" accent3="accent3" accent4="accent4" accent5="accent5" accent6="accent6" hlink="hlink" folHlink="folHlink"/>
  </p:clrMapOvr>
  <p:hf hdr="0" ftr="0" dt="0"/>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39955833"/>
      </p:ext>
    </p:extLst>
  </p:cSld>
  <p:clrMapOvr>
    <a:masterClrMapping/>
  </p:clrMapOvr>
  <p:hf hdr="0" ftr="0" dt="0"/>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461228481"/>
      </p:ext>
    </p:extLst>
  </p:cSld>
  <p:clrMapOvr>
    <a:overrideClrMapping bg1="dk1" tx1="lt1" bg2="dk2" tx2="lt2" accent1="accent1" accent2="accent2" accent3="accent3" accent4="accent4" accent5="accent5" accent6="accent6" hlink="hlink" folHlink="folHlink"/>
  </p:clrMapOvr>
  <p:hf hdr="0" ftr="0" dt="0"/>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75129071"/>
      </p:ext>
    </p:extLst>
  </p:cSld>
  <p:clrMapOvr>
    <a:masterClrMapping/>
  </p:clrMapOvr>
  <p:hf hdr="0" ftr="0" dt="0"/>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47730644"/>
      </p:ext>
    </p:extLst>
  </p:cSld>
  <p:clrMapOvr>
    <a:masterClrMapping/>
  </p:clrMapOvr>
  <p:hf hdr="0" ftr="0" dt="0"/>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95070532"/>
      </p:ext>
    </p:extLst>
  </p:cSld>
  <p:clrMapOvr>
    <a:masterClrMapping/>
  </p:clrMapOvr>
  <p:hf hdr="0" ftr="0" dt="0"/>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32602902"/>
      </p:ext>
    </p:extLst>
  </p:cSld>
  <p:clrMapOvr>
    <a:masterClrMapping/>
  </p:clrMapOvr>
  <p:hf hdr="0" ftr="0" dt="0"/>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88720878"/>
      </p:ext>
    </p:extLst>
  </p:cSld>
  <p:clrMapOvr>
    <a:masterClrMapping/>
  </p:clrMapOvr>
  <p:hf hdr="0" ftr="0" dt="0"/>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1604196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92928539"/>
      </p:ext>
    </p:extLst>
  </p:cSld>
  <p:clrMapOvr>
    <a:overrideClrMapping bg1="dk1" tx1="lt1" bg2="dk2" tx2="lt2" accent1="accent1" accent2="accent2" accent3="accent3" accent4="accent4" accent5="accent5" accent6="accent6" hlink="hlink" folHlink="folHlink"/>
  </p:clrMapOvr>
  <p:hf hdr="0" ftr="0" dt="0"/>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21943659"/>
      </p:ext>
    </p:extLst>
  </p:cSld>
  <p:clrMapOvr>
    <a:masterClrMapping/>
  </p:clrMapOvr>
  <p:hf hdr="0" ftr="0" dt="0"/>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40400263"/>
      </p:ext>
    </p:extLst>
  </p:cSld>
  <p:clrMapOvr>
    <a:masterClrMapping/>
  </p:clrMapOvr>
  <p:hf hdr="0" ftr="0" dt="0"/>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90651288"/>
      </p:ext>
    </p:extLst>
  </p:cSld>
  <p:clrMapOvr>
    <a:overrideClrMapping bg1="dk1" tx1="lt1" bg2="dk2" tx2="lt2" accent1="accent1" accent2="accent2" accent3="accent3" accent4="accent4" accent5="accent5" accent6="accent6" hlink="hlink" folHlink="folHlink"/>
  </p:clrMapOvr>
  <p:hf hdr="0" ftr="0" dt="0"/>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44330260"/>
      </p:ext>
    </p:extLst>
  </p:cSld>
  <p:clrMapOvr>
    <a:masterClrMapping/>
  </p:clrMapOvr>
  <p:hf hdr="0" ftr="0" dt="0"/>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18832472"/>
      </p:ext>
    </p:extLst>
  </p:cSld>
  <p:clrMapOvr>
    <a:overrideClrMapping bg1="dk1" tx1="lt1" bg2="dk2" tx2="lt2" accent1="accent1" accent2="accent2" accent3="accent3" accent4="accent4" accent5="accent5" accent6="accent6" hlink="hlink" folHlink="folHlink"/>
  </p:clrMapOvr>
  <p:hf hdr="0" ftr="0" dt="0"/>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573450981"/>
      </p:ext>
    </p:extLst>
  </p:cSld>
  <p:clrMapOvr>
    <a:masterClrMapping/>
  </p:clrMapOvr>
  <p:hf hdr="0" ftr="0" dt="0"/>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46051559"/>
      </p:ext>
    </p:extLst>
  </p:cSld>
  <p:clrMapOvr>
    <a:masterClrMapping/>
  </p:clrMapOvr>
  <p:hf hdr="0" ftr="0" dt="0"/>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15773476"/>
      </p:ext>
    </p:extLst>
  </p:cSld>
  <p:clrMapOvr>
    <a:masterClrMapping/>
  </p:clrMapOvr>
  <p:hf hdr="0" ftr="0" dt="0"/>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35233957"/>
      </p:ext>
    </p:extLst>
  </p:cSld>
  <p:clrMapOvr>
    <a:masterClrMapping/>
  </p:clrMapOvr>
  <p:hf hdr="0" ftr="0" dt="0"/>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398663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00568586"/>
      </p:ext>
    </p:extLst>
  </p:cSld>
  <p:clrMapOvr>
    <a:masterClrMapping/>
  </p:clrMapOvr>
  <p:hf hdr="0" ftr="0" dt="0"/>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59658941"/>
      </p:ext>
    </p:extLst>
  </p:cSld>
  <p:clrMapOvr>
    <a:masterClrMapping/>
  </p:clrMapOvr>
  <p:hf hdr="0" ftr="0" dt="0"/>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34833904"/>
      </p:ext>
    </p:extLst>
  </p:cSld>
  <p:clrMapOvr>
    <a:masterClrMapping/>
  </p:clrMapOvr>
  <p:hf hdr="0" ftr="0" dt="0"/>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4365745"/>
      </p:ext>
    </p:extLst>
  </p:cSld>
  <p:clrMapOvr>
    <a:masterClrMapping/>
  </p:clrMapOvr>
  <p:hf hdr="0" ftr="0" dt="0"/>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30106624"/>
      </p:ext>
    </p:extLst>
  </p:cSld>
  <p:clrMapOvr>
    <a:overrideClrMapping bg1="dk1" tx1="lt1" bg2="dk2" tx2="lt2" accent1="accent1" accent2="accent2" accent3="accent3" accent4="accent4" accent5="accent5" accent6="accent6" hlink="hlink" folHlink="folHlink"/>
  </p:clrMapOvr>
  <p:hf hdr="0" ftr="0" dt="0"/>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262964647"/>
      </p:ext>
    </p:extLst>
  </p:cSld>
  <p:clrMapOvr>
    <a:masterClrMapping/>
  </p:clrMapOvr>
  <p:hf hdr="0" ftr="0" dt="0"/>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8343866"/>
      </p:ext>
    </p:extLst>
  </p:cSld>
  <p:clrMapOvr>
    <a:overrideClrMapping bg1="dk1" tx1="lt1" bg2="dk2" tx2="lt2" accent1="accent1" accent2="accent2" accent3="accent3" accent4="accent4" accent5="accent5" accent6="accent6" hlink="hlink" folHlink="folHlink"/>
  </p:clrMapOvr>
  <p:hf hdr="0" ftr="0" dt="0"/>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58957861"/>
      </p:ext>
    </p:extLst>
  </p:cSld>
  <p:clrMapOvr>
    <a:masterClrMapping/>
  </p:clrMapOvr>
  <p:hf hdr="0" ftr="0" dt="0"/>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01008018"/>
      </p:ext>
    </p:extLst>
  </p:cSld>
  <p:clrMapOvr>
    <a:masterClrMapping/>
  </p:clrMapOvr>
  <p:hf hdr="0" ftr="0" dt="0"/>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18966700"/>
      </p:ext>
    </p:extLst>
  </p:cSld>
  <p:clrMapOvr>
    <a:masterClrMapping/>
  </p:clrMapOvr>
  <p:hf hdr="0" ftr="0" dt="0"/>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52726458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74241819"/>
      </p:ext>
    </p:extLst>
  </p:cSld>
  <p:clrMapOvr>
    <a:overrideClrMapping bg1="dk1" tx1="lt1" bg2="dk2" tx2="lt2" accent1="accent1" accent2="accent2" accent3="accent3" accent4="accent4" accent5="accent5" accent6="accent6" hlink="hlink" folHlink="folHlink"/>
  </p:clrMapOvr>
  <p:hf hdr="0" ftr="0" dt="0"/>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90649846"/>
      </p:ext>
    </p:extLst>
  </p:cSld>
  <p:clrMapOvr>
    <a:masterClrMapping/>
  </p:clrMapOvr>
  <p:hf hdr="0" ftr="0" dt="0"/>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76241512"/>
      </p:ext>
    </p:extLst>
  </p:cSld>
  <p:clrMapOvr>
    <a:masterClrMapping/>
  </p:clrMapOvr>
  <p:hf hdr="0" ftr="0" dt="0"/>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285420705"/>
      </p:ext>
    </p:extLst>
  </p:cSld>
  <p:clrMapOvr>
    <a:masterClrMapping/>
  </p:clrMapOvr>
  <p:hf hdr="0" ftr="0" dt="0"/>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7009072"/>
      </p:ext>
    </p:extLst>
  </p:cSld>
  <p:clrMapOvr>
    <a:masterClrMapping/>
  </p:clrMapOvr>
  <p:hf hdr="0" ftr="0" dt="0"/>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63258900"/>
      </p:ext>
    </p:extLst>
  </p:cSld>
  <p:clrMapOvr>
    <a:overrideClrMapping bg1="dk1" tx1="lt1" bg2="dk2" tx2="lt2" accent1="accent1" accent2="accent2" accent3="accent3" accent4="accent4" accent5="accent5" accent6="accent6" hlink="hlink" folHlink="folHlink"/>
  </p:clrMapOvr>
  <p:hf hdr="0" ftr="0" dt="0"/>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021008672"/>
      </p:ext>
    </p:extLst>
  </p:cSld>
  <p:clrMapOvr>
    <a:masterClrMapping/>
  </p:clrMapOvr>
  <p:hf hdr="0" ftr="0" dt="0"/>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25163059"/>
      </p:ext>
    </p:extLst>
  </p:cSld>
  <p:clrMapOvr>
    <a:overrideClrMapping bg1="dk1" tx1="lt1" bg2="dk2" tx2="lt2" accent1="accent1" accent2="accent2" accent3="accent3" accent4="accent4" accent5="accent5" accent6="accent6" hlink="hlink" folHlink="folHlink"/>
  </p:clrMapOvr>
  <p:hf hdr="0" ftr="0" dt="0"/>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47394932"/>
      </p:ext>
    </p:extLst>
  </p:cSld>
  <p:clrMapOvr>
    <a:masterClrMapping/>
  </p:clrMapOvr>
  <p:hf hdr="0" ftr="0" dt="0"/>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08744715"/>
      </p:ext>
    </p:extLst>
  </p:cSld>
  <p:clrMapOvr>
    <a:masterClrMapping/>
  </p:clrMapOvr>
  <p:hf hdr="0" ftr="0" dt="0"/>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38281383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32782628"/>
      </p:ext>
    </p:extLst>
  </p:cSld>
  <p:clrMapOvr>
    <a:masterClrMapping/>
  </p:clrMapOvr>
  <p:hf hdr="0" ftr="0" dt="0"/>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35724623"/>
      </p:ext>
    </p:extLst>
  </p:cSld>
  <p:clrMapOvr>
    <a:masterClrMapping/>
  </p:clrMapOvr>
  <p:hf hdr="0" ftr="0" dt="0"/>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93764101"/>
      </p:ext>
    </p:extLst>
  </p:cSld>
  <p:clrMapOvr>
    <a:masterClrMapping/>
  </p:clrMapOvr>
  <p:hf hdr="0" ftr="0" dt="0"/>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32721654"/>
      </p:ext>
    </p:extLst>
  </p:cSld>
  <p:clrMapOvr>
    <a:masterClrMapping/>
  </p:clrMapOvr>
  <p:hf hdr="0" ftr="0" dt="0"/>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82778571"/>
      </p:ext>
    </p:extLst>
  </p:cSld>
  <p:clrMapOvr>
    <a:masterClrMapping/>
  </p:clrMapOvr>
  <p:hf hdr="0" ftr="0" dt="0"/>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94191412"/>
      </p:ext>
    </p:extLst>
  </p:cSld>
  <p:clrMapOvr>
    <a:masterClrMapping/>
  </p:clrMapOvr>
  <p:hf hdr="0" ftr="0" dt="0"/>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71645246"/>
      </p:ext>
    </p:extLst>
  </p:cSld>
  <p:clrMapOvr>
    <a:overrideClrMapping bg1="dk1" tx1="lt1" bg2="dk2" tx2="lt2" accent1="accent1" accent2="accent2" accent3="accent3" accent4="accent4" accent5="accent5" accent6="accent6" hlink="hlink" folHlink="folHlink"/>
  </p:clrMapOvr>
  <p:hf hdr="0" ftr="0" dt="0"/>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29160483"/>
      </p:ext>
    </p:extLst>
  </p:cSld>
  <p:clrMapOvr>
    <a:masterClrMapping/>
  </p:clrMapOvr>
  <p:hf hdr="0" ftr="0" dt="0"/>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23727083"/>
      </p:ext>
    </p:extLst>
  </p:cSld>
  <p:clrMapOvr>
    <a:overrideClrMapping bg1="dk1" tx1="lt1" bg2="dk2" tx2="lt2" accent1="accent1" accent2="accent2" accent3="accent3" accent4="accent4" accent5="accent5" accent6="accent6" hlink="hlink" folHlink="folHlink"/>
  </p:clrMapOvr>
  <p:hf hdr="0" ftr="0" dt="0"/>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309576295"/>
      </p:ext>
    </p:extLst>
  </p:cSld>
  <p:clrMapOvr>
    <a:masterClrMapping/>
  </p:clrMapOvr>
  <p:hf hdr="0" ftr="0" dt="0"/>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7460761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30187445"/>
      </p:ext>
    </p:extLst>
  </p:cSld>
  <p:clrMapOvr>
    <a:masterClrMapping/>
  </p:clrMapOvr>
  <p:hf hdr="0" ftr="0" dt="0"/>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078978517"/>
      </p:ext>
    </p:extLst>
  </p:cSld>
  <p:clrMapOvr>
    <a:masterClrMapping/>
  </p:clrMapOvr>
  <p:hf hdr="0" ftr="0" dt="0"/>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130848133"/>
      </p:ext>
    </p:extLst>
  </p:cSld>
  <p:clrMapOvr>
    <a:masterClrMapping/>
  </p:clrMapOvr>
  <p:hf hdr="0" ftr="0" dt="0"/>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47209760"/>
      </p:ext>
    </p:extLst>
  </p:cSld>
  <p:clrMapOvr>
    <a:masterClrMapping/>
  </p:clrMapOvr>
  <p:hf hdr="0" ftr="0" dt="0"/>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416888601"/>
      </p:ext>
    </p:extLst>
  </p:cSld>
  <p:clrMapOvr>
    <a:masterClrMapping/>
  </p:clrMapOvr>
  <p:hf hdr="0" ftr="0" dt="0"/>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68032018"/>
      </p:ext>
    </p:extLst>
  </p:cSld>
  <p:clrMapOvr>
    <a:masterClrMapping/>
  </p:clrMapOvr>
  <p:hf hdr="0" ftr="0" dt="0"/>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57364024"/>
      </p:ext>
    </p:extLst>
  </p:cSld>
  <p:clrMapOvr>
    <a:masterClrMapping/>
  </p:clrMapOvr>
  <p:hf hdr="0" ftr="0" dt="0"/>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66996003"/>
      </p:ext>
    </p:extLst>
  </p:cSld>
  <p:clrMapOvr>
    <a:overrideClrMapping bg1="dk1" tx1="lt1" bg2="dk2" tx2="lt2" accent1="accent1" accent2="accent2" accent3="accent3" accent4="accent4" accent5="accent5" accent6="accent6" hlink="hlink" folHlink="folHlink"/>
  </p:clrMapOvr>
  <p:hf hdr="0" ftr="0" dt="0"/>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294470769"/>
      </p:ext>
    </p:extLst>
  </p:cSld>
  <p:clrMapOvr>
    <a:masterClrMapping/>
  </p:clrMapOvr>
  <p:hf hdr="0" ftr="0" dt="0"/>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96711505"/>
      </p:ext>
    </p:extLst>
  </p:cSld>
  <p:clrMapOvr>
    <a:overrideClrMapping bg1="dk1" tx1="lt1" bg2="dk2" tx2="lt2" accent1="accent1" accent2="accent2" accent3="accent3" accent4="accent4" accent5="accent5" accent6="accent6" hlink="hlink" folHlink="folHlink"/>
  </p:clrMapOvr>
  <p:hf hdr="0" ftr="0" dt="0"/>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1603062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72187973"/>
      </p:ext>
    </p:extLst>
  </p:cSld>
  <p:clrMapOvr>
    <a:masterClrMapping/>
  </p:clrMapOvr>
  <p:hf hdr="0" ftr="0" dt="0"/>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53499423"/>
      </p:ext>
    </p:extLst>
  </p:cSld>
  <p:clrMapOvr>
    <a:masterClrMapping/>
  </p:clrMapOvr>
  <p:hf hdr="0" ftr="0" dt="0"/>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37047865"/>
      </p:ext>
    </p:extLst>
  </p:cSld>
  <p:clrMapOvr>
    <a:masterClrMapping/>
  </p:clrMapOvr>
  <p:hf hdr="0" ftr="0" dt="0"/>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71022200"/>
      </p:ext>
    </p:extLst>
  </p:cSld>
  <p:clrMapOvr>
    <a:masterClrMapping/>
  </p:clrMapOvr>
  <p:hf hdr="0" ftr="0" dt="0"/>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7134912"/>
      </p:ext>
    </p:extLst>
  </p:cSld>
  <p:clrMapOvr>
    <a:masterClrMapping/>
  </p:clrMapOvr>
  <p:hf hdr="0" ftr="0" dt="0"/>
</p:sldLayout>
</file>

<file path=ppt/slideLayouts/slideLayout17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28869417"/>
      </p:ext>
    </p:extLst>
  </p:cSld>
  <p:clrMapOvr>
    <a:masterClrMapping/>
  </p:clrMapOvr>
  <p:hf hdr="0" ftr="0" dt="0"/>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68594572"/>
      </p:ext>
    </p:extLst>
  </p:cSld>
  <p:clrMapOvr>
    <a:masterClrMapping/>
  </p:clrMapOvr>
  <p:hf hdr="0" ftr="0" dt="0"/>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29730068"/>
      </p:ext>
    </p:extLst>
  </p:cSld>
  <p:clrMapOvr>
    <a:masterClrMapping/>
  </p:clrMapOvr>
  <p:hf hdr="0" ftr="0" dt="0"/>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68593355"/>
      </p:ext>
    </p:extLst>
  </p:cSld>
  <p:clrMapOvr>
    <a:overrideClrMapping bg1="dk1" tx1="lt1" bg2="dk2" tx2="lt2" accent1="accent1" accent2="accent2" accent3="accent3" accent4="accent4" accent5="accent5" accent6="accent6" hlink="hlink" folHlink="folHlink"/>
  </p:clrMapOvr>
  <p:hf hdr="0" ftr="0" dt="0"/>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23261916"/>
      </p:ext>
    </p:extLst>
  </p:cSld>
  <p:clrMapOvr>
    <a:masterClrMapping/>
  </p:clrMapOvr>
  <p:hf hdr="0" ftr="0" dt="0"/>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29636060"/>
      </p:ext>
    </p:extLst>
  </p:cSld>
  <p:clrMapOvr>
    <a:overrideClrMapping bg1="dk1" tx1="lt1" bg2="dk2" tx2="lt2" accent1="accent1" accent2="accent2" accent3="accent3" accent4="accent4" accent5="accent5" accent6="accent6" hlink="hlink" folHlink="folHlink"/>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11799475"/>
      </p:ext>
    </p:extLst>
  </p:cSld>
  <p:clrMapOvr>
    <a:masterClrMapping/>
  </p:clrMapOvr>
  <p:hf hdr="0" ftr="0" dt="0"/>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32370331"/>
      </p:ext>
    </p:extLst>
  </p:cSld>
  <p:clrMapOvr>
    <a:masterClrMapping/>
  </p:clrMapOvr>
  <p:hf hdr="0" ftr="0" dt="0"/>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85910218"/>
      </p:ext>
    </p:extLst>
  </p:cSld>
  <p:clrMapOvr>
    <a:masterClrMapping/>
  </p:clrMapOvr>
  <p:hf hdr="0" ftr="0" dt="0"/>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93250706"/>
      </p:ext>
    </p:extLst>
  </p:cSld>
  <p:clrMapOvr>
    <a:masterClrMapping/>
  </p:clrMapOvr>
  <p:hf hdr="0" ftr="0" dt="0"/>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76622270"/>
      </p:ext>
    </p:extLst>
  </p:cSld>
  <p:clrMapOvr>
    <a:masterClrMapping/>
  </p:clrMapOvr>
  <p:hf hdr="0" ftr="0" dt="0"/>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25809812"/>
      </p:ext>
    </p:extLst>
  </p:cSld>
  <p:clrMapOvr>
    <a:masterClrMapping/>
  </p:clrMapOvr>
  <p:hf hdr="0" ftr="0" dt="0"/>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900174438"/>
      </p:ext>
    </p:extLst>
  </p:cSld>
  <p:clrMapOvr>
    <a:masterClrMapping/>
  </p:clrMapOvr>
  <p:hf hdr="0" ftr="0" dt="0"/>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05294691"/>
      </p:ext>
    </p:extLst>
  </p:cSld>
  <p:clrMapOvr>
    <a:masterClrMapping/>
  </p:clrMapOvr>
  <p:hf hdr="0" ftr="0" dt="0"/>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65469338"/>
      </p:ext>
    </p:extLst>
  </p:cSld>
  <p:clrMapOvr>
    <a:masterClrMapping/>
  </p:clrMapOvr>
  <p:hf hdr="0" ftr="0" dt="0"/>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0158328"/>
      </p:ext>
    </p:extLst>
  </p:cSld>
  <p:clrMapOvr>
    <a:overrideClrMapping bg1="dk1" tx1="lt1" bg2="dk2" tx2="lt2" accent1="accent1" accent2="accent2" accent3="accent3" accent4="accent4" accent5="accent5" accent6="accent6" hlink="hlink" folHlink="folHlink"/>
  </p:clrMapOvr>
  <p:hf hdr="0" ftr="0" dt="0"/>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69905208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95461362"/>
      </p:ext>
    </p:extLst>
  </p:cSld>
  <p:clrMapOvr>
    <a:masterClrMapping/>
  </p:clrMapOvr>
  <p:hf hdr="0" ftr="0" dt="0"/>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367326200"/>
      </p:ext>
    </p:extLst>
  </p:cSld>
  <p:clrMapOvr>
    <a:overrideClrMapping bg1="dk1" tx1="lt1" bg2="dk2" tx2="lt2" accent1="accent1" accent2="accent2" accent3="accent3" accent4="accent4" accent5="accent5" accent6="accent6" hlink="hlink" folHlink="folHlink"/>
  </p:clrMapOvr>
  <p:hf hdr="0" ftr="0" dt="0"/>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04021917"/>
      </p:ext>
    </p:extLst>
  </p:cSld>
  <p:clrMapOvr>
    <a:masterClrMapping/>
  </p:clrMapOvr>
  <p:hf hdr="0" ftr="0" dt="0"/>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272433027"/>
      </p:ext>
    </p:extLst>
  </p:cSld>
  <p:clrMapOvr>
    <a:masterClrMapping/>
  </p:clrMapOvr>
  <p:hf hdr="0" ftr="0" dt="0"/>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09365998"/>
      </p:ext>
    </p:extLst>
  </p:cSld>
  <p:clrMapOvr>
    <a:masterClrMapping/>
  </p:clrMapOvr>
  <p:hf hdr="0" ftr="0" dt="0"/>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33961189"/>
      </p:ext>
    </p:extLst>
  </p:cSld>
  <p:clrMapOvr>
    <a:masterClrMapping/>
  </p:clrMapOvr>
  <p:hf hdr="0" ftr="0" dt="0"/>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579733836"/>
      </p:ext>
    </p:extLst>
  </p:cSld>
  <p:clrMapOvr>
    <a:masterClrMapping/>
  </p:clrMapOvr>
  <p:hf hdr="0" ftr="0" dt="0"/>
</p:sldLayout>
</file>

<file path=ppt/slideLayouts/slideLayout19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42304432"/>
      </p:ext>
    </p:extLst>
  </p:cSld>
  <p:clrMapOvr>
    <a:masterClrMapping/>
  </p:clrMapOvr>
  <p:hf hdr="0" ftr="0" dt="0"/>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70396025"/>
      </p:ext>
    </p:extLst>
  </p:cSld>
  <p:clrMapOvr>
    <a:masterClrMapping/>
  </p:clrMapOvr>
  <p:hf hdr="0" ftr="0" dt="0"/>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92656843"/>
      </p:ext>
    </p:extLst>
  </p:cSld>
  <p:clrMapOvr>
    <a:masterClrMapping/>
  </p:clrMapOvr>
  <p:hf hdr="0" ftr="0" dt="0"/>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00673754"/>
      </p:ext>
    </p:extLst>
  </p:cSld>
  <p:clrMapOvr>
    <a:overrideClrMapping bg1="dk1" tx1="lt1" bg2="dk2" tx2="lt2" accent1="accent1" accent2="accent2" accent3="accent3" accent4="accent4" accent5="accent5" accent6="accent6" hlink="hlink" folHlink="folHlink"/>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06281170"/>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44249552"/>
      </p:ext>
    </p:extLst>
  </p:cSld>
  <p:clrMapOvr>
    <a:masterClrMapping/>
  </p:clrMapOvr>
  <p:hf hdr="0" ftr="0" dt="0"/>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08904563"/>
      </p:ext>
    </p:extLst>
  </p:cSld>
  <p:clrMapOvr>
    <a:masterClrMapping/>
  </p:clrMapOvr>
  <p:hf hdr="0" ftr="0" dt="0"/>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599060542"/>
      </p:ext>
    </p:extLst>
  </p:cSld>
  <p:clrMapOvr>
    <a:overrideClrMapping bg1="dk1" tx1="lt1" bg2="dk2" tx2="lt2" accent1="accent1" accent2="accent2" accent3="accent3" accent4="accent4" accent5="accent5" accent6="accent6" hlink="hlink" folHlink="folHlink"/>
  </p:clrMapOvr>
  <p:hf hdr="0" ftr="0" dt="0"/>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80876477"/>
      </p:ext>
    </p:extLst>
  </p:cSld>
  <p:clrMapOvr>
    <a:masterClrMapping/>
  </p:clrMapOvr>
  <p:hf hdr="0" ftr="0" dt="0"/>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32170708"/>
      </p:ext>
    </p:extLst>
  </p:cSld>
  <p:clrMapOvr>
    <a:masterClrMapping/>
  </p:clrMapOvr>
  <p:hf hdr="0" ftr="0" dt="0"/>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877515157"/>
      </p:ext>
    </p:extLst>
  </p:cSld>
  <p:clrMapOvr>
    <a:masterClrMapping/>
  </p:clrMapOvr>
  <p:hf hdr="0" ftr="0" dt="0"/>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77706411"/>
      </p:ext>
    </p:extLst>
  </p:cSld>
  <p:clrMapOvr>
    <a:masterClrMapping/>
  </p:clrMapOvr>
  <p:hf hdr="0" ftr="0" dt="0"/>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91123312"/>
      </p:ext>
    </p:extLst>
  </p:cSld>
  <p:clrMapOvr>
    <a:masterClrMapping/>
  </p:clrMapOvr>
  <p:hf hdr="0" ftr="0" dt="0"/>
</p:sldLayout>
</file>

<file path=ppt/slideLayouts/slideLayout20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42778444"/>
      </p:ext>
    </p:extLst>
  </p:cSld>
  <p:clrMapOvr>
    <a:masterClrMapping/>
  </p:clrMapOvr>
  <p:hf hdr="0" ftr="0" dt="0"/>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48529208"/>
      </p:ext>
    </p:extLst>
  </p:cSld>
  <p:clrMapOvr>
    <a:masterClrMapping/>
  </p:clrMapOvr>
  <p:hf hdr="0" ftr="0" dt="0"/>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1069722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171452753"/>
      </p:ext>
    </p:extLst>
  </p:cSld>
  <p:clrMapOvr>
    <a:masterClrMapping/>
  </p:clrMapOvr>
  <p:hf hdr="0" ftr="0" dt="0"/>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61786611"/>
      </p:ext>
    </p:extLst>
  </p:cSld>
  <p:clrMapOvr>
    <a:overrideClrMapping bg1="dk1" tx1="lt1" bg2="dk2" tx2="lt2" accent1="accent1" accent2="accent2" accent3="accent3" accent4="accent4" accent5="accent5" accent6="accent6" hlink="hlink" folHlink="folHlink"/>
  </p:clrMapOvr>
  <p:hf hdr="0" ftr="0" dt="0"/>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54264953"/>
      </p:ext>
    </p:extLst>
  </p:cSld>
  <p:clrMapOvr>
    <a:masterClrMapping/>
  </p:clrMapOvr>
  <p:hf hdr="0" ftr="0" dt="0"/>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041464500"/>
      </p:ext>
    </p:extLst>
  </p:cSld>
  <p:clrMapOvr>
    <a:overrideClrMapping bg1="dk1" tx1="lt1" bg2="dk2" tx2="lt2" accent1="accent1" accent2="accent2" accent3="accent3" accent4="accent4" accent5="accent5" accent6="accent6" hlink="hlink" folHlink="folHlink"/>
  </p:clrMapOvr>
  <p:hf hdr="0" ftr="0" dt="0"/>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21560772"/>
      </p:ext>
    </p:extLst>
  </p:cSld>
  <p:clrMapOvr>
    <a:masterClrMapping/>
  </p:clrMapOvr>
  <p:hf hdr="0" ftr="0" dt="0"/>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10833084"/>
      </p:ext>
    </p:extLst>
  </p:cSld>
  <p:clrMapOvr>
    <a:masterClrMapping/>
  </p:clrMapOvr>
  <p:hf hdr="0" ftr="0" dt="0"/>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9465319"/>
      </p:ext>
    </p:extLst>
  </p:cSld>
  <p:clrMapOvr>
    <a:masterClrMapping/>
  </p:clrMapOvr>
  <p:hf hdr="0" ftr="0" dt="0"/>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84374995"/>
      </p:ext>
    </p:extLst>
  </p:cSld>
  <p:clrMapOvr>
    <a:masterClrMapping/>
  </p:clrMapOvr>
  <p:hf hdr="0" ftr="0" dt="0"/>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63930619"/>
      </p:ext>
    </p:extLst>
  </p:cSld>
  <p:clrMapOvr>
    <a:masterClrMapping/>
  </p:clrMapOvr>
  <p:hf hdr="0" ftr="0" dt="0"/>
</p:sldLayout>
</file>

<file path=ppt/slideLayouts/slideLayout21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05663001"/>
      </p:ext>
    </p:extLst>
  </p:cSld>
  <p:clrMapOvr>
    <a:masterClrMapping/>
  </p:clrMapOvr>
  <p:hf hdr="0" ftr="0" dt="0"/>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8906553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30582832"/>
      </p:ext>
    </p:extLst>
  </p:cSld>
  <p:clrMapOvr>
    <a:masterClrMapping/>
  </p:clrMapOvr>
  <p:hf hdr="0" ftr="0" dt="0"/>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44216745"/>
      </p:ext>
    </p:extLst>
  </p:cSld>
  <p:clrMapOvr>
    <a:masterClrMapping/>
  </p:clrMapOvr>
  <p:hf hdr="0" ftr="0" dt="0"/>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88396947"/>
      </p:ext>
    </p:extLst>
  </p:cSld>
  <p:clrMapOvr>
    <a:overrideClrMapping bg1="dk1" tx1="lt1" bg2="dk2" tx2="lt2" accent1="accent1" accent2="accent2" accent3="accent3" accent4="accent4" accent5="accent5" accent6="accent6" hlink="hlink" folHlink="folHlink"/>
  </p:clrMapOvr>
  <p:hf hdr="0" ftr="0" dt="0"/>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280025991"/>
      </p:ext>
    </p:extLst>
  </p:cSld>
  <p:clrMapOvr>
    <a:masterClrMapping/>
  </p:clrMapOvr>
  <p:hf hdr="0" ftr="0" dt="0"/>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91168724"/>
      </p:ext>
    </p:extLst>
  </p:cSld>
  <p:clrMapOvr>
    <a:overrideClrMapping bg1="dk1" tx1="lt1" bg2="dk2" tx2="lt2" accent1="accent1" accent2="accent2" accent3="accent3" accent4="accent4" accent5="accent5" accent6="accent6" hlink="hlink" folHlink="folHlink"/>
  </p:clrMapOvr>
  <p:hf hdr="0" ftr="0" dt="0"/>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049914347"/>
      </p:ext>
    </p:extLst>
  </p:cSld>
  <p:clrMapOvr>
    <a:masterClrMapping/>
  </p:clrMapOvr>
  <p:hf hdr="0" ftr="0" dt="0"/>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02128184"/>
      </p:ext>
    </p:extLst>
  </p:cSld>
  <p:clrMapOvr>
    <a:masterClrMapping/>
  </p:clrMapOvr>
  <p:hf hdr="0" ftr="0" dt="0"/>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45991784"/>
      </p:ext>
    </p:extLst>
  </p:cSld>
  <p:clrMapOvr>
    <a:masterClrMapping/>
  </p:clrMapOvr>
  <p:hf hdr="0" ftr="0" dt="0"/>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48103528"/>
      </p:ext>
    </p:extLst>
  </p:cSld>
  <p:clrMapOvr>
    <a:masterClrMapping/>
  </p:clrMapOvr>
  <p:hf hdr="0" ftr="0" dt="0"/>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59309197"/>
      </p:ext>
    </p:extLst>
  </p:cSld>
  <p:clrMapOvr>
    <a:masterClrMapping/>
  </p:clrMapOvr>
  <p:hf hdr="0" ftr="0" dt="0"/>
</p:sldLayout>
</file>

<file path=ppt/slideLayouts/slideLayout22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843821190"/>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66609857"/>
      </p:ext>
    </p:extLst>
  </p:cSld>
  <p:clrMapOvr>
    <a:overrideClrMapping bg1="dk1" tx1="lt1" bg2="dk2" tx2="lt2" accent1="accent1" accent2="accent2" accent3="accent3" accent4="accent4" accent5="accent5" accent6="accent6" hlink="hlink" folHlink="folHlink"/>
  </p:clrMapOvr>
  <p:hf hdr="0" ftr="0" dt="0"/>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77331158"/>
      </p:ext>
    </p:extLst>
  </p:cSld>
  <p:clrMapOvr>
    <a:masterClrMapping/>
  </p:clrMapOvr>
  <p:hf hdr="0" ftr="0" dt="0"/>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3591541"/>
      </p:ext>
    </p:extLst>
  </p:cSld>
  <p:clrMapOvr>
    <a:masterClrMapping/>
  </p:clrMapOvr>
  <p:hf hdr="0" ftr="0" dt="0"/>
</p:sldLayout>
</file>

<file path=ppt/slideLayouts/slideLayout23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52578884"/>
      </p:ext>
    </p:extLst>
  </p:cSld>
  <p:clrMapOvr>
    <a:overrideClrMapping bg1="dk1" tx1="lt1" bg2="dk2" tx2="lt2" accent1="accent1" accent2="accent2" accent3="accent3" accent4="accent4" accent5="accent5" accent6="accent6" hlink="hlink" folHlink="folHlink"/>
  </p:clrMapOvr>
  <p:hf hdr="0" ftr="0" dt="0"/>
</p:sldLayout>
</file>

<file path=ppt/slideLayouts/slideLayout23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62509521"/>
      </p:ext>
    </p:extLst>
  </p:cSld>
  <p:clrMapOvr>
    <a:masterClrMapping/>
  </p:clrMapOvr>
  <p:hf hdr="0" ftr="0" dt="0"/>
</p:sldLayout>
</file>

<file path=ppt/slideLayouts/slideLayout23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9345847"/>
      </p:ext>
    </p:extLst>
  </p:cSld>
  <p:clrMapOvr>
    <a:overrideClrMapping bg1="dk1" tx1="lt1" bg2="dk2" tx2="lt2" accent1="accent1" accent2="accent2" accent3="accent3" accent4="accent4" accent5="accent5" accent6="accent6" hlink="hlink" folHlink="folHlink"/>
  </p:clrMapOvr>
  <p:hf hdr="0" ftr="0" dt="0"/>
</p:sldLayout>
</file>

<file path=ppt/slideLayouts/slideLayout23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27038364"/>
      </p:ext>
    </p:extLst>
  </p:cSld>
  <p:clrMapOvr>
    <a:masterClrMapping/>
  </p:clrMapOvr>
  <p:hf hdr="0" ftr="0" dt="0"/>
</p:sldLayout>
</file>

<file path=ppt/slideLayouts/slideLayout23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06070152"/>
      </p:ext>
    </p:extLst>
  </p:cSld>
  <p:clrMapOvr>
    <a:masterClrMapping/>
  </p:clrMapOvr>
  <p:hf hdr="0" ftr="0" dt="0"/>
</p:sldLayout>
</file>

<file path=ppt/slideLayouts/slideLayout23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614931126"/>
      </p:ext>
    </p:extLst>
  </p:cSld>
  <p:clrMapOvr>
    <a:masterClrMapping/>
  </p:clrMapOvr>
  <p:hf hdr="0" ftr="0" dt="0"/>
</p:sldLayout>
</file>

<file path=ppt/slideLayouts/slideLayout23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05231170"/>
      </p:ext>
    </p:extLst>
  </p:cSld>
  <p:clrMapOvr>
    <a:masterClrMapping/>
  </p:clrMapOvr>
  <p:hf hdr="0" ftr="0" dt="0"/>
</p:sldLayout>
</file>

<file path=ppt/slideLayouts/slideLayout23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62846551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17939561"/>
      </p:ext>
    </p:extLst>
  </p:cSld>
  <p:clrMapOvr>
    <a:masterClrMapping/>
  </p:clrMapOvr>
  <p:hf hdr="0" ftr="0" dt="0"/>
</p:sldLayout>
</file>

<file path=ppt/slideLayouts/slideLayout24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949723905"/>
      </p:ext>
    </p:extLst>
  </p:cSld>
  <p:clrMapOvr>
    <a:masterClrMapping/>
  </p:clrMapOvr>
  <p:hf hdr="0" ftr="0" dt="0"/>
</p:sldLayout>
</file>

<file path=ppt/slideLayouts/slideLayout24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24542911"/>
      </p:ext>
    </p:extLst>
  </p:cSld>
  <p:clrMapOvr>
    <a:masterClrMapping/>
  </p:clrMapOvr>
  <p:hf hdr="0" ftr="0" dt="0"/>
</p:sldLayout>
</file>

<file path=ppt/slideLayouts/slideLayout24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12698396"/>
      </p:ext>
    </p:extLst>
  </p:cSld>
  <p:clrMapOvr>
    <a:masterClrMapping/>
  </p:clrMapOvr>
  <p:hf hdr="0" ftr="0" dt="0"/>
</p:sldLayout>
</file>

<file path=ppt/slideLayouts/slideLayout243.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28113642"/>
      </p:ext>
    </p:extLst>
  </p:cSld>
  <p:clrMapOvr>
    <a:overrideClrMapping bg1="dk1" tx1="lt1" bg2="dk2" tx2="lt2" accent1="accent1" accent2="accent2" accent3="accent3" accent4="accent4" accent5="accent5" accent6="accent6" hlink="hlink" folHlink="folHlink"/>
  </p:clrMapOvr>
  <p:hf hdr="0" ftr="0" dt="0"/>
</p:sldLayout>
</file>

<file path=ppt/slideLayouts/slideLayout24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15989507"/>
      </p:ext>
    </p:extLst>
  </p:cSld>
  <p:clrMapOvr>
    <a:masterClrMapping/>
  </p:clrMapOvr>
  <p:hf hdr="0" ftr="0" dt="0"/>
</p:sldLayout>
</file>

<file path=ppt/slideLayouts/slideLayout245.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104946043"/>
      </p:ext>
    </p:extLst>
  </p:cSld>
  <p:clrMapOvr>
    <a:overrideClrMapping bg1="dk1" tx1="lt1" bg2="dk2" tx2="lt2" accent1="accent1" accent2="accent2" accent3="accent3" accent4="accent4" accent5="accent5" accent6="accent6" hlink="hlink" folHlink="folHlink"/>
  </p:clrMapOvr>
  <p:hf hdr="0" ftr="0" dt="0"/>
</p:sldLayout>
</file>

<file path=ppt/slideLayouts/slideLayout24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65679994"/>
      </p:ext>
    </p:extLst>
  </p:cSld>
  <p:clrMapOvr>
    <a:masterClrMapping/>
  </p:clrMapOvr>
  <p:hf hdr="0" ftr="0" dt="0"/>
</p:sldLayout>
</file>

<file path=ppt/slideLayouts/slideLayout24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43400249"/>
      </p:ext>
    </p:extLst>
  </p:cSld>
  <p:clrMapOvr>
    <a:masterClrMapping/>
  </p:clrMapOvr>
  <p:hf hdr="0" ftr="0" dt="0"/>
</p:sldLayout>
</file>

<file path=ppt/slideLayouts/slideLayout24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857487863"/>
      </p:ext>
    </p:extLst>
  </p:cSld>
  <p:clrMapOvr>
    <a:masterClrMapping/>
  </p:clrMapOvr>
  <p:hf hdr="0" ftr="0" dt="0"/>
</p:sldLayout>
</file>

<file path=ppt/slideLayouts/slideLayout24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897046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50751111"/>
      </p:ext>
    </p:extLst>
  </p:cSld>
  <p:clrMapOvr>
    <a:overrideClrMapping bg1="dk1" tx1="lt1" bg2="dk2" tx2="lt2" accent1="accent1" accent2="accent2" accent3="accent3" accent4="accent4" accent5="accent5" accent6="accent6" hlink="hlink" folHlink="folHlink"/>
  </p:clrMapOvr>
  <p:hf hdr="0" ftr="0" dt="0"/>
</p:sldLayout>
</file>

<file path=ppt/slideLayouts/slideLayout25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56400025"/>
      </p:ext>
    </p:extLst>
  </p:cSld>
  <p:clrMapOvr>
    <a:masterClrMapping/>
  </p:clrMapOvr>
  <p:hf hdr="0" ftr="0" dt="0"/>
</p:sldLayout>
</file>

<file path=ppt/slideLayouts/slideLayout25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92449372"/>
      </p:ext>
    </p:extLst>
  </p:cSld>
  <p:clrMapOvr>
    <a:masterClrMapping/>
  </p:clrMapOvr>
  <p:hf hdr="0" ftr="0" dt="0"/>
</p:sldLayout>
</file>

<file path=ppt/slideLayouts/slideLayout25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23449260"/>
      </p:ext>
    </p:extLst>
  </p:cSld>
  <p:clrMapOvr>
    <a:masterClrMapping/>
  </p:clrMapOvr>
  <p:hf hdr="0" ftr="0" dt="0"/>
</p:sldLayout>
</file>

<file path=ppt/slideLayouts/slideLayout25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16126000"/>
      </p:ext>
    </p:extLst>
  </p:cSld>
  <p:clrMapOvr>
    <a:masterClrMapping/>
  </p:clrMapOvr>
  <p:hf hdr="0" ftr="0" dt="0"/>
</p:sldLayout>
</file>

<file path=ppt/slideLayouts/slideLayout254.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680163327"/>
      </p:ext>
    </p:extLst>
  </p:cSld>
  <p:clrMapOvr>
    <a:overrideClrMapping bg1="dk1" tx1="lt1" bg2="dk2" tx2="lt2" accent1="accent1" accent2="accent2" accent3="accent3" accent4="accent4" accent5="accent5" accent6="accent6" hlink="hlink" folHlink="folHlink"/>
  </p:clrMapOvr>
  <p:hf hdr="0" ftr="0" dt="0"/>
</p:sldLayout>
</file>

<file path=ppt/slideLayouts/slideLayout25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1135276"/>
      </p:ext>
    </p:extLst>
  </p:cSld>
  <p:clrMapOvr>
    <a:masterClrMapping/>
  </p:clrMapOvr>
  <p:hf hdr="0" ftr="0" dt="0"/>
</p:sldLayout>
</file>

<file path=ppt/slideLayouts/slideLayout256.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432508587"/>
      </p:ext>
    </p:extLst>
  </p:cSld>
  <p:clrMapOvr>
    <a:overrideClrMapping bg1="dk1" tx1="lt1" bg2="dk2" tx2="lt2" accent1="accent1" accent2="accent2" accent3="accent3" accent4="accent4" accent5="accent5" accent6="accent6" hlink="hlink" folHlink="folHlink"/>
  </p:clrMapOvr>
  <p:hf hdr="0" ftr="0" dt="0"/>
</p:sldLayout>
</file>

<file path=ppt/slideLayouts/slideLayout25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06295865"/>
      </p:ext>
    </p:extLst>
  </p:cSld>
  <p:clrMapOvr>
    <a:masterClrMapping/>
  </p:clrMapOvr>
  <p:hf hdr="0" ftr="0" dt="0"/>
</p:sldLayout>
</file>

<file path=ppt/slideLayouts/slideLayout25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73578828"/>
      </p:ext>
    </p:extLst>
  </p:cSld>
  <p:clrMapOvr>
    <a:masterClrMapping/>
  </p:clrMapOvr>
  <p:hf hdr="0" ftr="0" dt="0"/>
</p:sldLayout>
</file>

<file path=ppt/slideLayouts/slideLayout25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58221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574518963"/>
      </p:ext>
    </p:extLst>
  </p:cSld>
  <p:clrMapOvr>
    <a:masterClrMapping/>
  </p:clrMapOvr>
  <p:hf hdr="0" ftr="0" dt="0"/>
</p:sldLayout>
</file>

<file path=ppt/slideLayouts/slideLayout26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65792652"/>
      </p:ext>
    </p:extLst>
  </p:cSld>
  <p:clrMapOvr>
    <a:masterClrMapping/>
  </p:clrMapOvr>
  <p:hf hdr="0" ftr="0" dt="0"/>
</p:sldLayout>
</file>

<file path=ppt/slideLayouts/slideLayout26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237537695"/>
      </p:ext>
    </p:extLst>
  </p:cSld>
  <p:clrMapOvr>
    <a:masterClrMapping/>
  </p:clrMapOvr>
  <p:hf hdr="0" ftr="0" dt="0"/>
</p:sldLayout>
</file>

<file path=ppt/slideLayouts/slideLayout26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11300775"/>
      </p:ext>
    </p:extLst>
  </p:cSld>
  <p:clrMapOvr>
    <a:masterClrMapping/>
  </p:clrMapOvr>
  <p:hf hdr="0" ftr="0" dt="0"/>
</p:sldLayout>
</file>

<file path=ppt/slideLayouts/slideLayout26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26099502"/>
      </p:ext>
    </p:extLst>
  </p:cSld>
  <p:clrMapOvr>
    <a:masterClrMapping/>
  </p:clrMapOvr>
  <p:hf hdr="0" ftr="0" dt="0"/>
</p:sldLayout>
</file>

<file path=ppt/slideLayouts/slideLayout26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6955626"/>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439407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01244514"/>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0831355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602599745"/>
      </p:ext>
    </p:extLst>
  </p:cSld>
  <p:clrMapOvr>
    <a:overrideClrMapping bg1="dk1" tx1="lt1" bg2="dk2" tx2="lt2" accent1="accent1" accent2="accent2" accent3="accent3" accent4="accent4" accent5="accent5" accent6="accent6" hlink="hlink" folHlink="folHlink"/>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7655131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90710208"/>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32709637"/>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820239701"/>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76684358"/>
      </p:ext>
    </p:extLst>
  </p:cSld>
  <p:clrMapOvr>
    <a:overrideClrMapping bg1="dk1" tx1="lt1" bg2="dk2" tx2="lt2" accent1="accent1" accent2="accent2" accent3="accent3" accent4="accent4" accent5="accent5" accent6="accent6" hlink="hlink" folHlink="folHlink"/>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873003344"/>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87481528"/>
      </p:ext>
    </p:extLst>
  </p:cSld>
  <p:clrMapOvr>
    <a:overrideClrMapping bg1="dk1" tx1="lt1" bg2="dk2" tx2="lt2" accent1="accent1" accent2="accent2" accent3="accent3" accent4="accent4" accent5="accent5" accent6="accent6" hlink="hlink" folHlink="folHlink"/>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00971976"/>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19952675"/>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9259784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280503813"/>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92657132"/>
      </p:ext>
    </p:extLst>
  </p:cSld>
  <p:clrMapOvr>
    <a:masterClrMapping/>
  </p:clrMapOvr>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34258738"/>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096133558"/>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108791349"/>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31353334"/>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97617848"/>
      </p:ext>
    </p:extLst>
  </p:cSld>
  <p:clrMapOvr>
    <a:overrideClrMapping bg1="dk1" tx1="lt1" bg2="dk2" tx2="lt2" accent1="accent1" accent2="accent2" accent3="accent3" accent4="accent4" accent5="accent5" accent6="accent6" hlink="hlink" folHlink="folHlink"/>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17261190"/>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10830471"/>
      </p:ext>
    </p:extLst>
  </p:cSld>
  <p:clrMapOvr>
    <a:overrideClrMapping bg1="dk1" tx1="lt1" bg2="dk2" tx2="lt2" accent1="accent1" accent2="accent2" accent3="accent3" accent4="accent4" accent5="accent5" accent6="accent6" hlink="hlink" folHlink="folHlink"/>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46916064"/>
      </p:ext>
    </p:extLst>
  </p:cSld>
  <p:clrMapOvr>
    <a:masterClrMapping/>
  </p:clrMapOvr>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1081346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44184100"/>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781350810"/>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26096497"/>
      </p:ext>
    </p:extLst>
  </p:cSld>
  <p:clrMapOvr>
    <a:masterClrMapping/>
  </p:clrMapOvr>
  <p:hf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34000401"/>
      </p:ext>
    </p:extLst>
  </p:cSld>
  <p:clrMapOvr>
    <a:masterClrMapping/>
  </p:clrMapOvr>
  <p:hf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79118857"/>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13799929"/>
      </p:ext>
    </p:extLst>
  </p:cSld>
  <p:clrMapOvr>
    <a:masterClrMapping/>
  </p:clrMapOvr>
  <p:hf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03754038"/>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638043273"/>
      </p:ext>
    </p:extLst>
  </p:cSld>
  <p:clrMapOvr>
    <a:overrideClrMapping bg1="dk1" tx1="lt1" bg2="dk2" tx2="lt2" accent1="accent1" accent2="accent2" accent3="accent3" accent4="accent4" accent5="accent5" accent6="accent6" hlink="hlink" folHlink="folHlink"/>
  </p:clrMapOvr>
  <p:hf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416300393"/>
      </p:ext>
    </p:extLst>
  </p:cSld>
  <p:clrMapOvr>
    <a:masterClrMapping/>
  </p:clrMapOvr>
  <p:hf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957256173"/>
      </p:ext>
    </p:extLst>
  </p:cSld>
  <p:clrMapOvr>
    <a:overrideClrMapping bg1="dk1" tx1="lt1" bg2="dk2" tx2="lt2" accent1="accent1" accent2="accent2" accent3="accent3" accent4="accent4" accent5="accent5" accent6="accent6" hlink="hlink" folHlink="folHlink"/>
  </p:clrMapOvr>
  <p:hf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1765830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72462633"/>
      </p:ext>
    </p:extLst>
  </p:cSld>
  <p:clrMapOvr>
    <a:masterClrMapping/>
  </p:clrMapOvr>
  <p:hf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29523149"/>
      </p:ext>
    </p:extLst>
  </p:cSld>
  <p:clrMapOvr>
    <a:masterClrMapping/>
  </p:clrMapOvr>
  <p:hf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59695677"/>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22564976"/>
      </p:ext>
    </p:extLst>
  </p:cSld>
  <p:clrMapOvr>
    <a:masterClrMapping/>
  </p:clrMapOvr>
  <p:hf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47993147"/>
      </p:ext>
    </p:extLst>
  </p:cSld>
  <p:clrMapOvr>
    <a:masterClrMapping/>
  </p:clrMapOvr>
  <p:hf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55645448"/>
      </p:ext>
    </p:extLst>
  </p:cSld>
  <p:clrMapOvr>
    <a:masterClrMapping/>
  </p:clrMapOvr>
  <p:hf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49762476"/>
      </p:ext>
    </p:extLst>
  </p:cSld>
  <p:clrMapOvr>
    <a:masterClrMapping/>
  </p:clrMapOvr>
  <p:hf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398865760"/>
      </p:ext>
    </p:extLst>
  </p:cSld>
  <p:clrMapOvr>
    <a:masterClrMapping/>
  </p:clrMapOvr>
  <p:hf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166968152"/>
      </p:ext>
    </p:extLst>
  </p:cSld>
  <p:clrMapOvr>
    <a:overrideClrMapping bg1="dk1" tx1="lt1" bg2="dk2" tx2="lt2" accent1="accent1" accent2="accent2" accent3="accent3" accent4="accent4" accent5="accent5" accent6="accent6" hlink="hlink" folHlink="folHlink"/>
  </p:clrMapOvr>
  <p:hf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74662593"/>
      </p:ext>
    </p:extLst>
  </p:cSld>
  <p:clrMapOvr>
    <a:masterClrMapping/>
  </p:clrMapOvr>
  <p:hf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94264391"/>
      </p:ext>
    </p:extLst>
  </p:cSld>
  <p:clrMapOvr>
    <a:overrideClrMapping bg1="dk1" tx1="lt1" bg2="dk2" tx2="lt2" accent1="accent1" accent2="accent2" accent3="accent3" accent4="accent4" accent5="accent5" accent6="accent6" hlink="hlink" folHlink="folHlink"/>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109659276"/>
      </p:ext>
    </p:extLst>
  </p:cSld>
  <p:clrMapOvr>
    <a:masterClrMapping/>
  </p:clrMapOvr>
  <p:hf hdr="0" ftr="0" dt="0"/>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56057443"/>
      </p:ext>
    </p:extLst>
  </p:cSld>
  <p:clrMapOvr>
    <a:masterClrMapping/>
  </p:clrMapOvr>
  <p:hf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26109619"/>
      </p:ext>
    </p:extLst>
  </p:cSld>
  <p:clrMapOvr>
    <a:masterClrMapping/>
  </p:clrMapOvr>
  <p:hf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9444154"/>
      </p:ext>
    </p:extLst>
  </p:cSld>
  <p:clrMapOvr>
    <a:masterClrMapping/>
  </p:clrMapOvr>
  <p:hf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47719380"/>
      </p:ext>
    </p:extLst>
  </p:cSld>
  <p:clrMapOvr>
    <a:masterClrMapping/>
  </p:clrMapOvr>
  <p:hf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026212594"/>
      </p:ext>
    </p:extLst>
  </p:cSld>
  <p:clrMapOvr>
    <a:masterClrMapping/>
  </p:clrMapOvr>
  <p:hf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813056930"/>
      </p:ext>
    </p:extLst>
  </p:cSld>
  <p:clrMapOvr>
    <a:masterClrMapping/>
  </p:clrMapOvr>
  <p:hf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37950431"/>
      </p:ext>
    </p:extLst>
  </p:cSld>
  <p:clrMapOvr>
    <a:masterClrMapping/>
  </p:clrMapOvr>
  <p:hf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945488144"/>
      </p:ext>
    </p:extLst>
  </p:cSld>
  <p:clrMapOvr>
    <a:masterClrMapping/>
  </p:clrMapOvr>
  <p:hf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920215994"/>
      </p:ext>
    </p:extLst>
  </p:cSld>
  <p:clrMapOvr>
    <a:overrideClrMapping bg1="dk1" tx1="lt1" bg2="dk2" tx2="lt2" accent1="accent1" accent2="accent2" accent3="accent3" accent4="accent4" accent5="accent5" accent6="accent6" hlink="hlink" folHlink="folHlink"/>
  </p:clrMapOvr>
  <p:hf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373484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212572704"/>
      </p:ext>
    </p:extLst>
  </p:cSld>
  <p:clrMapOvr>
    <a:masterClrMapping/>
  </p:clrMapOvr>
  <p:hf hdr="0" ftr="0" dt="0"/>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982708043"/>
      </p:ext>
    </p:extLst>
  </p:cSld>
  <p:clrMapOvr>
    <a:overrideClrMapping bg1="dk1" tx1="lt1" bg2="dk2" tx2="lt2" accent1="accent1" accent2="accent2" accent3="accent3" accent4="accent4" accent5="accent5" accent6="accent6" hlink="hlink" folHlink="folHlink"/>
  </p:clrMapOvr>
  <p:hf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716710267"/>
      </p:ext>
    </p:extLst>
  </p:cSld>
  <p:clrMapOvr>
    <a:masterClrMapping/>
  </p:clrMapOvr>
  <p:hf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00042831"/>
      </p:ext>
    </p:extLst>
  </p:cSld>
  <p:clrMapOvr>
    <a:masterClrMapping/>
  </p:clrMapOvr>
  <p:hf hdr="0" ftr="0" dt="0"/>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17409749"/>
      </p:ext>
    </p:extLst>
  </p:cSld>
  <p:clrMapOvr>
    <a:masterClrMapping/>
  </p:clrMapOvr>
  <p:hf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83844352"/>
      </p:ext>
    </p:extLst>
  </p:cSld>
  <p:clrMapOvr>
    <a:masterClrMapping/>
  </p:clrMapOvr>
  <p:hf hdr="0" ftr="0" dt="0"/>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607197790"/>
      </p:ext>
    </p:extLst>
  </p:cSld>
  <p:clrMapOvr>
    <a:masterClrMapping/>
  </p:clrMapOvr>
  <p:hf hdr="0" ftr="0" dt="0"/>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613407867"/>
      </p:ext>
    </p:extLst>
  </p:cSld>
  <p:clrMapOvr>
    <a:masterClrMapping/>
  </p:clrMapOvr>
  <p:hf hdr="0" ftr="0" dt="0"/>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385562861"/>
      </p:ext>
    </p:extLst>
  </p:cSld>
  <p:clrMapOvr>
    <a:masterClrMapping/>
  </p:clrMapOvr>
  <p:hf hdr="0" ftr="0" dt="0"/>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495906663"/>
      </p:ext>
    </p:extLst>
  </p:cSld>
  <p:clrMapOvr>
    <a:masterClrMapping/>
  </p:clrMapOvr>
  <p:hf hdr="0" ftr="0" dt="0"/>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18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B58BCA6F-0A00-4832-AD92-5CA32B5D9A8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865761245"/>
      </p:ext>
    </p:extLst>
  </p:cSld>
  <p:clrMapOvr>
    <a:overrideClrMapping bg1="dk1" tx1="lt1" bg2="dk2" tx2="lt2" accent1="accent1" accent2="accent2" accent3="accent3" accent4="accent4" accent5="accent5" accent6="accent6" hlink="hlink" folHlink="folHlink"/>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15919219"/>
      </p:ext>
    </p:extLst>
  </p:cSld>
  <p:clrMapOvr>
    <a:masterClrMapping/>
  </p:clrMapOvr>
  <p:hf hdr="0" ftr="0" dt="0"/>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DD61481D-3A07-4473-B1E1-40BCE98D930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3700315"/>
      </p:ext>
    </p:extLst>
  </p:cSld>
  <p:clrMapOvr>
    <a:masterClrMapping/>
  </p:clrMapOvr>
  <p:hf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5" name="4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DBF5F9">
                  <a:shade val="90000"/>
                </a:srgbClr>
              </a:solidFill>
              <a:latin typeface="Tahoma" panose="020B0604030504040204" pitchFamily="34" charset="0"/>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fontAlgn="base">
              <a:spcBef>
                <a:spcPct val="0"/>
              </a:spcBef>
              <a:spcAft>
                <a:spcPct val="0"/>
              </a:spcAft>
            </a:pPr>
            <a:fld id="{C8FBDCDA-0E72-48BD-989B-DC33AC357DE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557161368"/>
      </p:ext>
    </p:extLst>
  </p:cSld>
  <p:clrMapOvr>
    <a:overrideClrMapping bg1="dk1" tx1="lt1" bg2="dk2" tx2="lt2" accent1="accent1" accent2="accent2" accent3="accent3" accent4="accent4" accent5="accent5" accent6="accent6" hlink="hlink" folHlink="folHlink"/>
  </p:clrMapOvr>
  <p:hf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57B3D086-6EC9-4AAF-891A-D86518A8051C}"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854034530"/>
      </p:ext>
    </p:extLst>
  </p:cSld>
  <p:clrMapOvr>
    <a:masterClrMapping/>
  </p:clrMapOvr>
  <p:hf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8"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9"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BC4AE21-F054-4700-AFFA-D0539AF77ED0}"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40779822"/>
      </p:ext>
    </p:extLst>
  </p:cSld>
  <p:clrMapOvr>
    <a:masterClrMapping/>
  </p:clrMapOvr>
  <p:hf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845A87AC-5549-4B76-AEEE-E95792E09D2A}"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4082110174"/>
      </p:ext>
    </p:extLst>
  </p:cSld>
  <p:clrMapOvr>
    <a:masterClrMapping/>
  </p:clrMapOvr>
  <p:hf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3"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4"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A9933AFA-3470-49A2-A465-3E897D79A99B}"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712368214"/>
      </p:ext>
    </p:extLst>
  </p:cSld>
  <p:clrMapOvr>
    <a:masterClrMapping/>
  </p:clrMapOvr>
  <p:hf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7"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96E2D4FC-7114-4D95-87E2-D5148A97184E}"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652067136"/>
      </p:ext>
    </p:extLst>
  </p:cSld>
  <p:clrMapOvr>
    <a:masterClrMapping/>
  </p:clrMapOvr>
  <p:hf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0" name="5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fontAlgn="base">
              <a:spcBef>
                <a:spcPct val="0"/>
              </a:spcBef>
              <a:spcAft>
                <a:spcPct val="0"/>
              </a:spcAft>
            </a:pPr>
            <a:fld id="{CAE4D5AC-788D-4290-BF6F-6DDDDEB5C87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1334512918"/>
      </p:ext>
    </p:extLst>
  </p:cSld>
  <p:clrMapOvr>
    <a:masterClrMapping/>
  </p:clrMapOvr>
  <p:hf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E42C02EE-6886-4A62-BA37-64FF4605AD93}"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358035791"/>
      </p:ext>
    </p:extLst>
  </p:cSld>
  <p:clrMapOvr>
    <a:masterClrMapping/>
  </p:clrMapOvr>
  <p:hf hdr="0" ftr="0" dt="0"/>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5" name="21 Altbilgi Yer Tutucusu"/>
          <p:cNvSpPr>
            <a:spLocks noGrp="1"/>
          </p:cNvSpPr>
          <p:nvPr>
            <p:ph type="ftr" sz="quarter" idx="11"/>
          </p:nvPr>
        </p:nvSpPr>
        <p:spPr/>
        <p:txBody>
          <a:bodyPr/>
          <a:lstStyle>
            <a:lvl1pPr>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6" name="17 Slayt Numarası Yer Tutucusu"/>
          <p:cNvSpPr>
            <a:spLocks noGrp="1"/>
          </p:cNvSpPr>
          <p:nvPr>
            <p:ph type="sldNum" sz="quarter" idx="12"/>
          </p:nvPr>
        </p:nvSpPr>
        <p:spPr/>
        <p:txBody>
          <a:bodyPr/>
          <a:lstStyle>
            <a:lvl1pPr>
              <a:defRPr/>
            </a:lvl1pPr>
          </a:lstStyle>
          <a:p>
            <a:pPr fontAlgn="base">
              <a:spcBef>
                <a:spcPct val="0"/>
              </a:spcBef>
              <a:spcAft>
                <a:spcPct val="0"/>
              </a:spcAft>
            </a:pPr>
            <a:fld id="{3749EF31-558F-40B1-A2F5-625803DC9637}"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spTree>
    <p:extLst>
      <p:ext uri="{BB962C8B-B14F-4D97-AF65-F5344CB8AC3E}">
        <p14:creationId xmlns:p14="http://schemas.microsoft.com/office/powerpoint/2010/main" val="293736655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2.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2.jpe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2.jpe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2.jpe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2.jpe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2.jpe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13" Type="http://schemas.openxmlformats.org/officeDocument/2006/relationships/image" Target="../media/image2.jpeg"/><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image" Target="../media/image2.jpeg"/><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13" Type="http://schemas.openxmlformats.org/officeDocument/2006/relationships/image" Target="../media/image2.jpeg"/><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13" Type="http://schemas.openxmlformats.org/officeDocument/2006/relationships/image" Target="../media/image2.jpeg"/><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13" Type="http://schemas.openxmlformats.org/officeDocument/2006/relationships/image" Target="../media/image2.jpeg"/><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13" Type="http://schemas.openxmlformats.org/officeDocument/2006/relationships/image" Target="../media/image2.jpeg"/><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39.xml"/><Relationship Id="rId13" Type="http://schemas.openxmlformats.org/officeDocument/2006/relationships/image" Target="../media/image2.jpeg"/><Relationship Id="rId3" Type="http://schemas.openxmlformats.org/officeDocument/2006/relationships/slideLayout" Target="../slideLayouts/slideLayout234.xml"/><Relationship Id="rId7" Type="http://schemas.openxmlformats.org/officeDocument/2006/relationships/slideLayout" Target="../slideLayouts/slideLayout238.xml"/><Relationship Id="rId12" Type="http://schemas.openxmlformats.org/officeDocument/2006/relationships/theme" Target="../theme/theme22.xml"/><Relationship Id="rId2" Type="http://schemas.openxmlformats.org/officeDocument/2006/relationships/slideLayout" Target="../slideLayouts/slideLayout233.xml"/><Relationship Id="rId1" Type="http://schemas.openxmlformats.org/officeDocument/2006/relationships/slideLayout" Target="../slideLayouts/slideLayout232.xml"/><Relationship Id="rId6" Type="http://schemas.openxmlformats.org/officeDocument/2006/relationships/slideLayout" Target="../slideLayouts/slideLayout237.xml"/><Relationship Id="rId11" Type="http://schemas.openxmlformats.org/officeDocument/2006/relationships/slideLayout" Target="../slideLayouts/slideLayout242.xml"/><Relationship Id="rId5" Type="http://schemas.openxmlformats.org/officeDocument/2006/relationships/slideLayout" Target="../slideLayouts/slideLayout236.xml"/><Relationship Id="rId10" Type="http://schemas.openxmlformats.org/officeDocument/2006/relationships/slideLayout" Target="../slideLayouts/slideLayout241.xml"/><Relationship Id="rId4" Type="http://schemas.openxmlformats.org/officeDocument/2006/relationships/slideLayout" Target="../slideLayouts/slideLayout235.xml"/><Relationship Id="rId9" Type="http://schemas.openxmlformats.org/officeDocument/2006/relationships/slideLayout" Target="../slideLayouts/slideLayout240.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0.xml"/><Relationship Id="rId13" Type="http://schemas.openxmlformats.org/officeDocument/2006/relationships/image" Target="../media/image2.jpeg"/><Relationship Id="rId3" Type="http://schemas.openxmlformats.org/officeDocument/2006/relationships/slideLayout" Target="../slideLayouts/slideLayout245.xml"/><Relationship Id="rId7" Type="http://schemas.openxmlformats.org/officeDocument/2006/relationships/slideLayout" Target="../slideLayouts/slideLayout249.xml"/><Relationship Id="rId12" Type="http://schemas.openxmlformats.org/officeDocument/2006/relationships/theme" Target="../theme/theme23.xml"/><Relationship Id="rId2" Type="http://schemas.openxmlformats.org/officeDocument/2006/relationships/slideLayout" Target="../slideLayouts/slideLayout244.xml"/><Relationship Id="rId1" Type="http://schemas.openxmlformats.org/officeDocument/2006/relationships/slideLayout" Target="../slideLayouts/slideLayout243.xml"/><Relationship Id="rId6" Type="http://schemas.openxmlformats.org/officeDocument/2006/relationships/slideLayout" Target="../slideLayouts/slideLayout248.xml"/><Relationship Id="rId11" Type="http://schemas.openxmlformats.org/officeDocument/2006/relationships/slideLayout" Target="../slideLayouts/slideLayout253.xml"/><Relationship Id="rId5" Type="http://schemas.openxmlformats.org/officeDocument/2006/relationships/slideLayout" Target="../slideLayouts/slideLayout247.xml"/><Relationship Id="rId10" Type="http://schemas.openxmlformats.org/officeDocument/2006/relationships/slideLayout" Target="../slideLayouts/slideLayout252.xml"/><Relationship Id="rId4" Type="http://schemas.openxmlformats.org/officeDocument/2006/relationships/slideLayout" Target="../slideLayouts/slideLayout246.xml"/><Relationship Id="rId9" Type="http://schemas.openxmlformats.org/officeDocument/2006/relationships/slideLayout" Target="../slideLayouts/slideLayout251.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1.xml"/><Relationship Id="rId13" Type="http://schemas.openxmlformats.org/officeDocument/2006/relationships/image" Target="../media/image2.jpeg"/><Relationship Id="rId3" Type="http://schemas.openxmlformats.org/officeDocument/2006/relationships/slideLayout" Target="../slideLayouts/slideLayout256.xml"/><Relationship Id="rId7" Type="http://schemas.openxmlformats.org/officeDocument/2006/relationships/slideLayout" Target="../slideLayouts/slideLayout260.xml"/><Relationship Id="rId12" Type="http://schemas.openxmlformats.org/officeDocument/2006/relationships/theme" Target="../theme/theme24.xml"/><Relationship Id="rId2" Type="http://schemas.openxmlformats.org/officeDocument/2006/relationships/slideLayout" Target="../slideLayouts/slideLayout255.xml"/><Relationship Id="rId1" Type="http://schemas.openxmlformats.org/officeDocument/2006/relationships/slideLayout" Target="../slideLayouts/slideLayout254.xml"/><Relationship Id="rId6" Type="http://schemas.openxmlformats.org/officeDocument/2006/relationships/slideLayout" Target="../slideLayouts/slideLayout259.xml"/><Relationship Id="rId11" Type="http://schemas.openxmlformats.org/officeDocument/2006/relationships/slideLayout" Target="../slideLayouts/slideLayout264.xml"/><Relationship Id="rId5" Type="http://schemas.openxmlformats.org/officeDocument/2006/relationships/slideLayout" Target="../slideLayouts/slideLayout258.xml"/><Relationship Id="rId10" Type="http://schemas.openxmlformats.org/officeDocument/2006/relationships/slideLayout" Target="../slideLayouts/slideLayout263.xml"/><Relationship Id="rId4" Type="http://schemas.openxmlformats.org/officeDocument/2006/relationships/slideLayout" Target="../slideLayouts/slideLayout257.xml"/><Relationship Id="rId9" Type="http://schemas.openxmlformats.org/officeDocument/2006/relationships/slideLayout" Target="../slideLayouts/slideLayout26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2.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2.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588779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23276696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77179971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04130100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53982030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73875670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977961833"/>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974259909"/>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92070252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255600420"/>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934920595"/>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357317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4028053095"/>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993840334"/>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4037880506"/>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49934418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743298104"/>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32538451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6756546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406297086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42535080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94872584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110946021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n-ea"/>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04617B">
                  <a:shade val="90000"/>
                </a:srgbClr>
              </a:solidFill>
              <a:latin typeface="Tahoma" panose="020B0604030504040204" pitchFamily="34" charset="0"/>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pPr fontAlgn="base">
              <a:spcBef>
                <a:spcPct val="0"/>
              </a:spcBef>
              <a:spcAft>
                <a:spcPct val="0"/>
              </a:spcAft>
            </a:pPr>
            <a:fld id="{C141263C-AB74-412F-B6EC-7FDE3641E81D}" type="slidenum">
              <a:rPr lang="tr-TR" altLang="tr-TR" smtClean="0">
                <a:latin typeface="Tahoma" panose="020B0604030504040204" pitchFamily="34" charset="0"/>
              </a:rPr>
              <a:pPr fontAlgn="base">
                <a:spcBef>
                  <a:spcPct val="0"/>
                </a:spcBef>
                <a:spcAft>
                  <a:spcPct val="0"/>
                </a:spcAft>
              </a:pPr>
              <a:t>‹#›</a:t>
            </a:fld>
            <a:endParaRPr lang="tr-TR" altLang="tr-TR">
              <a:latin typeface="Tahoma" panose="020B060403050404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ahoma" panose="020B0604030504040204" pitchFamily="34" charset="0"/>
                <a:ea typeface="+mn-ea"/>
                <a:cs typeface="+mn-cs"/>
              </a:endParaRPr>
            </a:p>
          </p:txBody>
        </p:sp>
      </p:grpSp>
    </p:spTree>
    <p:extLst>
      <p:ext uri="{BB962C8B-B14F-4D97-AF65-F5344CB8AC3E}">
        <p14:creationId xmlns:p14="http://schemas.microsoft.com/office/powerpoint/2010/main" val="29873150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err="1" smtClean="0"/>
              <a:t>Postür</a:t>
            </a:r>
            <a:r>
              <a:rPr lang="tr-TR" dirty="0" smtClean="0"/>
              <a:t> ve </a:t>
            </a:r>
            <a:r>
              <a:rPr lang="tr-TR" dirty="0" err="1" smtClean="0"/>
              <a:t>Postür</a:t>
            </a:r>
            <a:r>
              <a:rPr lang="tr-TR" dirty="0" smtClean="0"/>
              <a:t> Analizi ( Devamı)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26259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endParaRPr lang="tr-TR" altLang="tr-TR" smtClean="0"/>
          </a:p>
        </p:txBody>
      </p:sp>
      <p:sp>
        <p:nvSpPr>
          <p:cNvPr id="50179" name="Rectangle 3"/>
          <p:cNvSpPr>
            <a:spLocks noGrp="1" noChangeArrowheads="1"/>
          </p:cNvSpPr>
          <p:nvPr>
            <p:ph idx="1"/>
          </p:nvPr>
        </p:nvSpPr>
        <p:spPr/>
        <p:txBody>
          <a:bodyPr/>
          <a:lstStyle/>
          <a:p>
            <a:pPr>
              <a:lnSpc>
                <a:spcPct val="90000"/>
              </a:lnSpc>
            </a:pPr>
            <a:r>
              <a:rPr lang="tr-TR" altLang="tr-TR" smtClean="0">
                <a:latin typeface="Comic Sans MS" panose="030F0702030302020204" pitchFamily="66" charset="0"/>
              </a:rPr>
              <a:t>SİAS ile medial malleol arası uzunluk farkı değerlendirilir.</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Abdominal bölgede kas gücüne bakılır, pelvik tilt, lordos artışı değerlendirilir.</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Karın duvarındaki transvers oluk değerlendirilir.</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Bel konkavitesi</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90F10FB5-F062-47CC-AF90-21E28508EF8A}" type="slidenum">
              <a:rPr lang="tr-TR" altLang="tr-TR">
                <a:solidFill>
                  <a:srgbClr val="045C75"/>
                </a:solidFill>
              </a:rPr>
              <a:pPr eaLnBrk="1" fontAlgn="base" hangingPunct="1">
                <a:spcBef>
                  <a:spcPct val="0"/>
                </a:spcBef>
                <a:spcAft>
                  <a:spcPct val="0"/>
                </a:spcAft>
              </a:pPr>
              <a:t>10</a:t>
            </a:fld>
            <a:endParaRPr lang="tr-TR" altLang="tr-TR">
              <a:solidFill>
                <a:srgbClr val="045C75"/>
              </a:solidFill>
            </a:endParaRPr>
          </a:p>
        </p:txBody>
      </p:sp>
    </p:spTree>
    <p:extLst>
      <p:ext uri="{BB962C8B-B14F-4D97-AF65-F5344CB8AC3E}">
        <p14:creationId xmlns:p14="http://schemas.microsoft.com/office/powerpoint/2010/main" val="64485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tr-TR" altLang="tr-TR" smtClean="0">
                <a:latin typeface="Comic Sans MS" panose="030F0702030302020204" pitchFamily="66" charset="0"/>
              </a:rPr>
              <a:t>Toraks</a:t>
            </a:r>
          </a:p>
        </p:txBody>
      </p:sp>
      <p:sp>
        <p:nvSpPr>
          <p:cNvPr id="51203" name="Rectangle 3"/>
          <p:cNvSpPr>
            <a:spLocks noGrp="1" noChangeArrowheads="1"/>
          </p:cNvSpPr>
          <p:nvPr>
            <p:ph idx="1"/>
          </p:nvPr>
        </p:nvSpPr>
        <p:spPr/>
        <p:txBody>
          <a:bodyPr/>
          <a:lstStyle/>
          <a:p>
            <a:r>
              <a:rPr lang="tr-TR" altLang="tr-TR" smtClean="0">
                <a:latin typeface="Comic Sans MS" panose="030F0702030302020204" pitchFamily="66" charset="0"/>
              </a:rPr>
              <a:t>Çökük göğüs</a:t>
            </a:r>
          </a:p>
          <a:p>
            <a:endParaRPr lang="tr-TR" altLang="tr-TR" smtClean="0">
              <a:latin typeface="Comic Sans MS" panose="030F0702030302020204" pitchFamily="66" charset="0"/>
            </a:endParaRPr>
          </a:p>
          <a:p>
            <a:r>
              <a:rPr lang="tr-TR" altLang="tr-TR" smtClean="0">
                <a:latin typeface="Comic Sans MS" panose="030F0702030302020204" pitchFamily="66" charset="0"/>
              </a:rPr>
              <a:t>Huni tipli göğüs</a:t>
            </a:r>
          </a:p>
          <a:p>
            <a:endParaRPr lang="tr-TR" altLang="tr-TR" smtClean="0">
              <a:latin typeface="Comic Sans MS" panose="030F0702030302020204" pitchFamily="66" charset="0"/>
            </a:endParaRPr>
          </a:p>
          <a:p>
            <a:r>
              <a:rPr lang="tr-TR" altLang="tr-TR" smtClean="0">
                <a:latin typeface="Comic Sans MS" panose="030F0702030302020204" pitchFamily="66" charset="0"/>
              </a:rPr>
              <a:t>Fıçı göğüs</a:t>
            </a:r>
          </a:p>
          <a:p>
            <a:endParaRPr lang="tr-TR" altLang="tr-TR" smtClean="0">
              <a:latin typeface="Comic Sans MS" panose="030F0702030302020204" pitchFamily="66" charset="0"/>
            </a:endParaRPr>
          </a:p>
          <a:p>
            <a:r>
              <a:rPr lang="tr-TR" altLang="tr-TR" smtClean="0">
                <a:latin typeface="Comic Sans MS" panose="030F0702030302020204" pitchFamily="66" charset="0"/>
              </a:rPr>
              <a:t>Güvercin göğüs</a:t>
            </a:r>
          </a:p>
          <a:p>
            <a:endParaRPr lang="tr-TR" altLang="tr-TR" smtClean="0">
              <a:latin typeface="Comic Sans MS" panose="030F0702030302020204" pitchFamily="66" charset="0"/>
            </a:endParaRPr>
          </a:p>
          <a:p>
            <a:r>
              <a:rPr lang="tr-TR" altLang="tr-TR" smtClean="0">
                <a:latin typeface="Comic Sans MS" panose="030F0702030302020204" pitchFamily="66" charset="0"/>
              </a:rPr>
              <a:t>Harrison oluğu</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174D6507-59F1-4AE3-A05A-2DE34D9D9DEA}" type="slidenum">
              <a:rPr lang="tr-TR" altLang="tr-TR">
                <a:solidFill>
                  <a:srgbClr val="045C75"/>
                </a:solidFill>
              </a:rPr>
              <a:pPr eaLnBrk="1" fontAlgn="base" hangingPunct="1">
                <a:spcBef>
                  <a:spcPct val="0"/>
                </a:spcBef>
                <a:spcAft>
                  <a:spcPct val="0"/>
                </a:spcAft>
              </a:pPr>
              <a:t>11</a:t>
            </a:fld>
            <a:endParaRPr lang="tr-TR" altLang="tr-TR">
              <a:solidFill>
                <a:srgbClr val="045C75"/>
              </a:solidFill>
            </a:endParaRPr>
          </a:p>
        </p:txBody>
      </p:sp>
    </p:spTree>
    <p:extLst>
      <p:ext uri="{BB962C8B-B14F-4D97-AF65-F5344CB8AC3E}">
        <p14:creationId xmlns:p14="http://schemas.microsoft.com/office/powerpoint/2010/main" val="2085267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ctr"/>
            <a:r>
              <a:rPr lang="tr-TR" altLang="tr-TR" smtClean="0">
                <a:latin typeface="Comic Sans MS" panose="030F0702030302020204" pitchFamily="66" charset="0"/>
              </a:rPr>
              <a:t>Üst Ekstremite</a:t>
            </a:r>
          </a:p>
        </p:txBody>
      </p:sp>
      <p:sp>
        <p:nvSpPr>
          <p:cNvPr id="52227" name="Rectangle 3"/>
          <p:cNvSpPr>
            <a:spLocks noGrp="1" noChangeArrowheads="1"/>
          </p:cNvSpPr>
          <p:nvPr>
            <p:ph idx="1"/>
          </p:nvPr>
        </p:nvSpPr>
        <p:spPr/>
        <p:txBody>
          <a:bodyPr/>
          <a:lstStyle/>
          <a:p>
            <a:r>
              <a:rPr lang="tr-TR" altLang="tr-TR" smtClean="0">
                <a:latin typeface="Comic Sans MS" panose="030F0702030302020204" pitchFamily="66" charset="0"/>
              </a:rPr>
              <a:t>Omuzlarda yükseklik farkı ölçülür.</a:t>
            </a:r>
          </a:p>
          <a:p>
            <a:endParaRPr lang="tr-TR" altLang="tr-TR" smtClean="0">
              <a:latin typeface="Comic Sans MS" panose="030F0702030302020204" pitchFamily="66" charset="0"/>
            </a:endParaRPr>
          </a:p>
          <a:p>
            <a:r>
              <a:rPr lang="tr-TR" altLang="tr-TR" smtClean="0">
                <a:latin typeface="Comic Sans MS" panose="030F0702030302020204" pitchFamily="66" charset="0"/>
              </a:rPr>
              <a:t>Başın sağ-sol lateral fleksiyon(kulak memesi-akromion arası) ve rotasyonlarına bakılır.</a:t>
            </a:r>
          </a:p>
          <a:p>
            <a:endParaRPr lang="tr-TR" altLang="tr-TR" smtClean="0">
              <a:latin typeface="Comic Sans MS" panose="030F0702030302020204" pitchFamily="66" charset="0"/>
            </a:endParaRPr>
          </a:p>
          <a:p>
            <a:r>
              <a:rPr lang="tr-TR" altLang="tr-TR" smtClean="0">
                <a:latin typeface="Comic Sans MS" panose="030F0702030302020204" pitchFamily="66" charset="0"/>
              </a:rPr>
              <a:t>Kollarda dirsek açısı (erkekte 10-15,kadında 20-25</a:t>
            </a:r>
            <a:r>
              <a:rPr lang="en-US" altLang="tr-TR" smtClean="0">
                <a:latin typeface="Comic Sans MS" panose="030F0702030302020204" pitchFamily="66" charset="0"/>
                <a:cs typeface="Tahoma" panose="020B0604030504040204" pitchFamily="34" charset="0"/>
              </a:rPr>
              <a:t>º</a:t>
            </a:r>
            <a:r>
              <a:rPr lang="tr-TR" altLang="tr-TR" smtClean="0">
                <a:latin typeface="Comic Sans MS" panose="030F0702030302020204" pitchFamily="66" charset="0"/>
                <a:cs typeface="Tahoma" panose="020B0604030504040204" pitchFamily="34" charset="0"/>
              </a:rPr>
              <a:t>) , kol boyu uzunluğu değerlendirilir.</a:t>
            </a:r>
          </a:p>
          <a:p>
            <a:endParaRPr lang="en-US" altLang="tr-TR" smtClean="0">
              <a:latin typeface="Comic Sans MS" panose="030F0702030302020204" pitchFamily="66" charset="0"/>
              <a:cs typeface="Tahoma" panose="020B0604030504040204" pitchFamily="34" charset="0"/>
            </a:endParaRPr>
          </a:p>
          <a:p>
            <a:endParaRPr lang="tr-TR" altLang="tr-TR" smtClean="0">
              <a:latin typeface="Comic Sans MS" panose="030F0702030302020204" pitchFamily="66" charset="0"/>
            </a:endParaRP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0904263C-1A6C-4235-B960-58396A289BEE}" type="slidenum">
              <a:rPr lang="tr-TR" altLang="tr-TR">
                <a:solidFill>
                  <a:srgbClr val="045C75"/>
                </a:solidFill>
              </a:rPr>
              <a:pPr eaLnBrk="1" fontAlgn="base" hangingPunct="1">
                <a:spcBef>
                  <a:spcPct val="0"/>
                </a:spcBef>
                <a:spcAft>
                  <a:spcPct val="0"/>
                </a:spcAft>
              </a:pPr>
              <a:t>12</a:t>
            </a:fld>
            <a:endParaRPr lang="tr-TR" altLang="tr-TR">
              <a:solidFill>
                <a:srgbClr val="045C75"/>
              </a:solidFill>
            </a:endParaRPr>
          </a:p>
        </p:txBody>
      </p:sp>
    </p:spTree>
    <p:extLst>
      <p:ext uri="{BB962C8B-B14F-4D97-AF65-F5344CB8AC3E}">
        <p14:creationId xmlns:p14="http://schemas.microsoft.com/office/powerpoint/2010/main" val="2439091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tr-TR" altLang="tr-TR" smtClean="0">
                <a:latin typeface="Comic Sans MS" panose="030F0702030302020204" pitchFamily="66" charset="0"/>
              </a:rPr>
              <a:t>Posterior Postür Analizi</a:t>
            </a:r>
          </a:p>
        </p:txBody>
      </p:sp>
      <p:sp>
        <p:nvSpPr>
          <p:cNvPr id="53251" name="Rectangle 3"/>
          <p:cNvSpPr>
            <a:spLocks noGrp="1" noChangeArrowheads="1"/>
          </p:cNvSpPr>
          <p:nvPr>
            <p:ph idx="1"/>
          </p:nvPr>
        </p:nvSpPr>
        <p:spPr/>
        <p:txBody>
          <a:bodyPr/>
          <a:lstStyle/>
          <a:p>
            <a:r>
              <a:rPr lang="tr-TR" altLang="tr-TR" smtClean="0">
                <a:latin typeface="Comic Sans MS" panose="030F0702030302020204" pitchFamily="66" charset="0"/>
              </a:rPr>
              <a:t>Ayaklarda pronasyon-supinasyon(bu durum ayak arkını destekler)</a:t>
            </a:r>
          </a:p>
          <a:p>
            <a:endParaRPr lang="tr-TR" altLang="tr-TR" smtClean="0">
              <a:latin typeface="Comic Sans MS" panose="030F0702030302020204" pitchFamily="66" charset="0"/>
            </a:endParaRPr>
          </a:p>
          <a:p>
            <a:r>
              <a:rPr lang="tr-TR" altLang="tr-TR" smtClean="0">
                <a:latin typeface="Comic Sans MS" panose="030F0702030302020204" pitchFamily="66" charset="0"/>
              </a:rPr>
              <a:t>Lateral pelvik tilt, kısalık</a:t>
            </a:r>
          </a:p>
          <a:p>
            <a:endParaRPr lang="tr-TR" altLang="tr-TR" smtClean="0">
              <a:latin typeface="Comic Sans MS" panose="030F0702030302020204" pitchFamily="66" charset="0"/>
            </a:endParaRPr>
          </a:p>
          <a:p>
            <a:r>
              <a:rPr lang="tr-TR" altLang="tr-TR" smtClean="0">
                <a:latin typeface="Comic Sans MS" panose="030F0702030302020204" pitchFamily="66" charset="0"/>
              </a:rPr>
              <a:t>Vertebral kolon için  SKOLYOZ değerlendirimi</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1E6D4186-46A1-4AB7-A772-7DC7889F1F89}" type="slidenum">
              <a:rPr lang="tr-TR" altLang="tr-TR">
                <a:solidFill>
                  <a:srgbClr val="045C75"/>
                </a:solidFill>
              </a:rPr>
              <a:pPr eaLnBrk="1" fontAlgn="base" hangingPunct="1">
                <a:spcBef>
                  <a:spcPct val="0"/>
                </a:spcBef>
                <a:spcAft>
                  <a:spcPct val="0"/>
                </a:spcAft>
              </a:pPr>
              <a:t>13</a:t>
            </a:fld>
            <a:endParaRPr lang="tr-TR" altLang="tr-TR">
              <a:solidFill>
                <a:srgbClr val="045C75"/>
              </a:solidFill>
            </a:endParaRPr>
          </a:p>
        </p:txBody>
      </p:sp>
    </p:spTree>
    <p:extLst>
      <p:ext uri="{BB962C8B-B14F-4D97-AF65-F5344CB8AC3E}">
        <p14:creationId xmlns:p14="http://schemas.microsoft.com/office/powerpoint/2010/main" val="2124164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a:r>
              <a:rPr lang="tr-TR" altLang="tr-TR" smtClean="0">
                <a:latin typeface="Comic Sans MS" panose="030F0702030302020204" pitchFamily="66" charset="0"/>
              </a:rPr>
              <a:t>Skolyoz</a:t>
            </a:r>
          </a:p>
        </p:txBody>
      </p:sp>
      <p:sp>
        <p:nvSpPr>
          <p:cNvPr id="54275" name="Rectangle 3"/>
          <p:cNvSpPr>
            <a:spLocks noGrp="1" noChangeArrowheads="1"/>
          </p:cNvSpPr>
          <p:nvPr>
            <p:ph idx="1"/>
          </p:nvPr>
        </p:nvSpPr>
        <p:spPr/>
        <p:txBody>
          <a:bodyPr/>
          <a:lstStyle/>
          <a:p>
            <a:endParaRPr lang="tr-TR" altLang="tr-TR" smtClean="0">
              <a:latin typeface="Comic Sans MS" panose="030F0702030302020204" pitchFamily="66" charset="0"/>
            </a:endParaRPr>
          </a:p>
          <a:p>
            <a:r>
              <a:rPr lang="tr-TR" altLang="tr-TR" smtClean="0">
                <a:latin typeface="Comic Sans MS" panose="030F0702030302020204" pitchFamily="66" charset="0"/>
              </a:rPr>
              <a:t>Fonksiyonel</a:t>
            </a:r>
          </a:p>
          <a:p>
            <a:endParaRPr lang="tr-TR" altLang="tr-TR" smtClean="0">
              <a:latin typeface="Comic Sans MS" panose="030F0702030302020204" pitchFamily="66" charset="0"/>
            </a:endParaRPr>
          </a:p>
          <a:p>
            <a:endParaRPr lang="tr-TR" altLang="tr-TR" smtClean="0">
              <a:latin typeface="Comic Sans MS" panose="030F0702030302020204" pitchFamily="66" charset="0"/>
            </a:endParaRPr>
          </a:p>
          <a:p>
            <a:r>
              <a:rPr lang="tr-TR" altLang="tr-TR" smtClean="0">
                <a:latin typeface="Comic Sans MS" panose="030F0702030302020204" pitchFamily="66" charset="0"/>
              </a:rPr>
              <a:t>Yapısal </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76275FD0-87FB-4ABB-BBFF-E8C87F84E169}" type="slidenum">
              <a:rPr lang="tr-TR" altLang="tr-TR">
                <a:solidFill>
                  <a:srgbClr val="045C75"/>
                </a:solidFill>
              </a:rPr>
              <a:pPr eaLnBrk="1" fontAlgn="base" hangingPunct="1">
                <a:spcBef>
                  <a:spcPct val="0"/>
                </a:spcBef>
                <a:spcAft>
                  <a:spcPct val="0"/>
                </a:spcAft>
              </a:pPr>
              <a:t>14</a:t>
            </a:fld>
            <a:endParaRPr lang="tr-TR" altLang="tr-TR">
              <a:solidFill>
                <a:srgbClr val="045C75"/>
              </a:solidFill>
            </a:endParaRPr>
          </a:p>
        </p:txBody>
      </p:sp>
    </p:spTree>
    <p:extLst>
      <p:ext uri="{BB962C8B-B14F-4D97-AF65-F5344CB8AC3E}">
        <p14:creationId xmlns:p14="http://schemas.microsoft.com/office/powerpoint/2010/main" val="649089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a:r>
              <a:rPr lang="tr-TR" altLang="tr-TR" smtClean="0">
                <a:latin typeface="Comic Sans MS" panose="030F0702030302020204" pitchFamily="66" charset="0"/>
              </a:rPr>
              <a:t>Fonksiyonel Skolyoz</a:t>
            </a:r>
          </a:p>
        </p:txBody>
      </p:sp>
      <p:sp>
        <p:nvSpPr>
          <p:cNvPr id="55299" name="Rectangle 3"/>
          <p:cNvSpPr>
            <a:spLocks noGrp="1" noChangeArrowheads="1"/>
          </p:cNvSpPr>
          <p:nvPr>
            <p:ph idx="1"/>
          </p:nvPr>
        </p:nvSpPr>
        <p:spPr/>
        <p:txBody>
          <a:bodyPr/>
          <a:lstStyle/>
          <a:p>
            <a:endParaRPr lang="tr-TR" altLang="tr-TR" smtClean="0">
              <a:latin typeface="Comic Sans MS" panose="030F0702030302020204" pitchFamily="66" charset="0"/>
            </a:endParaRPr>
          </a:p>
          <a:p>
            <a:r>
              <a:rPr lang="tr-TR" altLang="tr-TR" smtClean="0">
                <a:latin typeface="Comic Sans MS" panose="030F0702030302020204" pitchFamily="66" charset="0"/>
              </a:rPr>
              <a:t>Sadece lateral fleksiyon vardır, rotasyon gelişmemiştir. Kompansasyona bağlı gelişebilir.</a:t>
            </a:r>
          </a:p>
          <a:p>
            <a:endParaRPr lang="tr-TR" altLang="tr-TR" smtClean="0">
              <a:latin typeface="Comic Sans MS" panose="030F0702030302020204" pitchFamily="66" charset="0"/>
            </a:endParaRPr>
          </a:p>
          <a:p>
            <a:endParaRPr lang="tr-TR" altLang="tr-TR" smtClean="0">
              <a:latin typeface="Comic Sans MS" panose="030F0702030302020204" pitchFamily="66" charset="0"/>
            </a:endParaRPr>
          </a:p>
          <a:p>
            <a:r>
              <a:rPr lang="tr-TR" altLang="tr-TR" smtClean="0">
                <a:latin typeface="Comic Sans MS" panose="030F0702030302020204" pitchFamily="66" charset="0"/>
              </a:rPr>
              <a:t>Postural alışkanlıklar, bacak uzunluk farklılıkları,disk hernileri, sinir kökü iritasyonları, kalça eklem kontraktürleri..</a:t>
            </a:r>
          </a:p>
          <a:p>
            <a:endParaRPr lang="tr-TR" altLang="tr-TR" smtClean="0">
              <a:latin typeface="Comic Sans MS" panose="030F0702030302020204" pitchFamily="66" charset="0"/>
            </a:endParaRPr>
          </a:p>
          <a:p>
            <a:endParaRPr lang="tr-TR" altLang="tr-TR" smtClean="0">
              <a:latin typeface="Comic Sans MS" panose="030F0702030302020204" pitchFamily="66" charset="0"/>
            </a:endParaRP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F5FEF2DA-0789-4AA9-8C2C-EFA18844BBEB}" type="slidenum">
              <a:rPr lang="tr-TR" altLang="tr-TR">
                <a:solidFill>
                  <a:srgbClr val="045C75"/>
                </a:solidFill>
              </a:rPr>
              <a:pPr eaLnBrk="1" fontAlgn="base" hangingPunct="1">
                <a:spcBef>
                  <a:spcPct val="0"/>
                </a:spcBef>
                <a:spcAft>
                  <a:spcPct val="0"/>
                </a:spcAft>
              </a:pPr>
              <a:t>15</a:t>
            </a:fld>
            <a:endParaRPr lang="tr-TR" altLang="tr-TR">
              <a:solidFill>
                <a:srgbClr val="045C75"/>
              </a:solidFill>
            </a:endParaRPr>
          </a:p>
        </p:txBody>
      </p:sp>
    </p:spTree>
    <p:extLst>
      <p:ext uri="{BB962C8B-B14F-4D97-AF65-F5344CB8AC3E}">
        <p14:creationId xmlns:p14="http://schemas.microsoft.com/office/powerpoint/2010/main" val="2094587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tr-TR" altLang="tr-TR" smtClean="0">
                <a:latin typeface="Comic Sans MS" panose="030F0702030302020204" pitchFamily="66" charset="0"/>
              </a:rPr>
              <a:t>Yapısal Skolyoz</a:t>
            </a:r>
          </a:p>
        </p:txBody>
      </p:sp>
      <p:sp>
        <p:nvSpPr>
          <p:cNvPr id="56323" name="Rectangle 3"/>
          <p:cNvSpPr>
            <a:spLocks noGrp="1" noChangeArrowheads="1"/>
          </p:cNvSpPr>
          <p:nvPr>
            <p:ph idx="1"/>
          </p:nvPr>
        </p:nvSpPr>
        <p:spPr/>
        <p:txBody>
          <a:bodyPr/>
          <a:lstStyle/>
          <a:p>
            <a:r>
              <a:rPr lang="tr-TR" altLang="tr-TR" smtClean="0">
                <a:latin typeface="Comic Sans MS" panose="030F0702030302020204" pitchFamily="66" charset="0"/>
              </a:rPr>
              <a:t>Lateral fleksiyona rotasyon eşlik edebilmektedir. Buna bağlı gibozite oluşur.</a:t>
            </a:r>
          </a:p>
          <a:p>
            <a:endParaRPr lang="tr-TR" altLang="tr-TR" smtClean="0">
              <a:latin typeface="Comic Sans MS" panose="030F0702030302020204" pitchFamily="66" charset="0"/>
            </a:endParaRPr>
          </a:p>
          <a:p>
            <a:endParaRPr lang="tr-TR" altLang="tr-TR" smtClean="0">
              <a:latin typeface="Comic Sans MS" panose="030F0702030302020204" pitchFamily="66" charset="0"/>
            </a:endParaRPr>
          </a:p>
          <a:p>
            <a:r>
              <a:rPr lang="tr-TR" altLang="tr-TR" smtClean="0">
                <a:latin typeface="Comic Sans MS" panose="030F0702030302020204" pitchFamily="66" charset="0"/>
              </a:rPr>
              <a:t>İlerleyicidir, kısa sürede düzelmez, eğrilikler genelde rijittir.</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0050AC4E-090F-4287-B01A-363FEB6811D2}" type="slidenum">
              <a:rPr lang="tr-TR" altLang="tr-TR">
                <a:solidFill>
                  <a:srgbClr val="045C75"/>
                </a:solidFill>
              </a:rPr>
              <a:pPr eaLnBrk="1" fontAlgn="base" hangingPunct="1">
                <a:spcBef>
                  <a:spcPct val="0"/>
                </a:spcBef>
                <a:spcAft>
                  <a:spcPct val="0"/>
                </a:spcAft>
              </a:pPr>
              <a:t>16</a:t>
            </a:fld>
            <a:endParaRPr lang="tr-TR" altLang="tr-TR">
              <a:solidFill>
                <a:srgbClr val="045C75"/>
              </a:solidFill>
            </a:endParaRPr>
          </a:p>
        </p:txBody>
      </p:sp>
    </p:spTree>
    <p:extLst>
      <p:ext uri="{BB962C8B-B14F-4D97-AF65-F5344CB8AC3E}">
        <p14:creationId xmlns:p14="http://schemas.microsoft.com/office/powerpoint/2010/main" val="554913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a:r>
              <a:rPr lang="tr-TR" altLang="tr-TR" smtClean="0">
                <a:latin typeface="Comic Sans MS" panose="030F0702030302020204" pitchFamily="66" charset="0"/>
              </a:rPr>
              <a:t>Etyoloji</a:t>
            </a:r>
          </a:p>
        </p:txBody>
      </p:sp>
      <p:sp>
        <p:nvSpPr>
          <p:cNvPr id="57347" name="Rectangle 3"/>
          <p:cNvSpPr>
            <a:spLocks noGrp="1" noChangeArrowheads="1"/>
          </p:cNvSpPr>
          <p:nvPr>
            <p:ph idx="1"/>
          </p:nvPr>
        </p:nvSpPr>
        <p:spPr/>
        <p:txBody>
          <a:bodyPr/>
          <a:lstStyle/>
          <a:p>
            <a:r>
              <a:rPr lang="tr-TR" altLang="tr-TR" smtClean="0">
                <a:latin typeface="Comic Sans MS" panose="030F0702030302020204" pitchFamily="66" charset="0"/>
              </a:rPr>
              <a:t>1) İdiopatik</a:t>
            </a:r>
          </a:p>
          <a:p>
            <a:pPr>
              <a:buFont typeface="Wingdings" panose="05000000000000000000" pitchFamily="2" charset="2"/>
              <a:buNone/>
            </a:pPr>
            <a:r>
              <a:rPr lang="tr-TR" altLang="tr-TR" smtClean="0">
                <a:latin typeface="Comic Sans MS" panose="030F0702030302020204" pitchFamily="66" charset="0"/>
              </a:rPr>
              <a:t> </a:t>
            </a:r>
          </a:p>
          <a:p>
            <a:pPr>
              <a:buFont typeface="Wingdings" panose="05000000000000000000" pitchFamily="2" charset="2"/>
              <a:buNone/>
            </a:pPr>
            <a:r>
              <a:rPr lang="tr-TR" altLang="tr-TR" smtClean="0">
                <a:latin typeface="Comic Sans MS" panose="030F0702030302020204" pitchFamily="66" charset="0"/>
              </a:rPr>
              <a:t>	infantil (0-3 yaş)</a:t>
            </a:r>
          </a:p>
          <a:p>
            <a:pPr>
              <a:buFont typeface="Wingdings" panose="05000000000000000000" pitchFamily="2" charset="2"/>
              <a:buNone/>
            </a:pPr>
            <a:r>
              <a:rPr lang="tr-TR" altLang="tr-TR" smtClean="0">
                <a:latin typeface="Comic Sans MS" panose="030F0702030302020204" pitchFamily="66" charset="0"/>
              </a:rPr>
              <a:t>	jüvenil  (3-10 yaş)</a:t>
            </a:r>
          </a:p>
          <a:p>
            <a:pPr>
              <a:buFont typeface="Wingdings" panose="05000000000000000000" pitchFamily="2" charset="2"/>
              <a:buNone/>
            </a:pPr>
            <a:r>
              <a:rPr lang="tr-TR" altLang="tr-TR" smtClean="0">
                <a:latin typeface="Comic Sans MS" panose="030F0702030302020204" pitchFamily="66" charset="0"/>
              </a:rPr>
              <a:t>	adölesan (10 yaş üzeri)</a:t>
            </a:r>
          </a:p>
          <a:p>
            <a:pPr>
              <a:buFont typeface="Wingdings" panose="05000000000000000000" pitchFamily="2" charset="2"/>
              <a:buNone/>
            </a:pPr>
            <a:r>
              <a:rPr lang="tr-TR" altLang="tr-TR" smtClean="0">
                <a:latin typeface="Comic Sans MS" panose="030F0702030302020204" pitchFamily="66" charset="0"/>
              </a:rPr>
              <a:t>	</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AF31FC01-61B1-44A8-B514-8175C2DC1A31}" type="slidenum">
              <a:rPr lang="tr-TR" altLang="tr-TR">
                <a:solidFill>
                  <a:srgbClr val="045C75"/>
                </a:solidFill>
              </a:rPr>
              <a:pPr eaLnBrk="1" fontAlgn="base" hangingPunct="1">
                <a:spcBef>
                  <a:spcPct val="0"/>
                </a:spcBef>
                <a:spcAft>
                  <a:spcPct val="0"/>
                </a:spcAft>
              </a:pPr>
              <a:t>17</a:t>
            </a:fld>
            <a:endParaRPr lang="tr-TR" altLang="tr-TR">
              <a:solidFill>
                <a:srgbClr val="045C75"/>
              </a:solidFill>
            </a:endParaRPr>
          </a:p>
        </p:txBody>
      </p:sp>
    </p:spTree>
    <p:extLst>
      <p:ext uri="{BB962C8B-B14F-4D97-AF65-F5344CB8AC3E}">
        <p14:creationId xmlns:p14="http://schemas.microsoft.com/office/powerpoint/2010/main" val="795209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tr-TR" altLang="tr-TR" smtClean="0"/>
          </a:p>
        </p:txBody>
      </p:sp>
      <p:sp>
        <p:nvSpPr>
          <p:cNvPr id="58371" name="Rectangle 3"/>
          <p:cNvSpPr>
            <a:spLocks noGrp="1" noChangeArrowheads="1"/>
          </p:cNvSpPr>
          <p:nvPr>
            <p:ph idx="1"/>
          </p:nvPr>
        </p:nvSpPr>
        <p:spPr/>
        <p:txBody>
          <a:bodyPr/>
          <a:lstStyle/>
          <a:p>
            <a:pPr marL="609600" indent="-609600"/>
            <a:r>
              <a:rPr lang="tr-TR" altLang="tr-TR" smtClean="0">
                <a:latin typeface="Comic Sans MS" panose="030F0702030302020204" pitchFamily="66" charset="0"/>
              </a:rPr>
              <a:t>2) Konjenital skolyoz</a:t>
            </a:r>
          </a:p>
          <a:p>
            <a:pPr marL="609600" indent="-609600">
              <a:buNone/>
            </a:pPr>
            <a:r>
              <a:rPr lang="tr-TR" altLang="tr-TR" smtClean="0">
                <a:latin typeface="Comic Sans MS" panose="030F0702030302020204" pitchFamily="66" charset="0"/>
              </a:rPr>
              <a:t>		Kama-hemi vertebra</a:t>
            </a:r>
          </a:p>
          <a:p>
            <a:pPr marL="609600" indent="-609600">
              <a:buNone/>
            </a:pPr>
            <a:r>
              <a:rPr lang="tr-TR" altLang="tr-TR" smtClean="0">
                <a:latin typeface="Comic Sans MS" panose="030F0702030302020204" pitchFamily="66" charset="0"/>
              </a:rPr>
              <a:t>		Nöromuscüler (nöropatik ör.CP, 	miyopatik ör. Muscüler distrofi)</a:t>
            </a:r>
          </a:p>
          <a:p>
            <a:pPr marL="609600" indent="-609600"/>
            <a:endParaRPr lang="tr-TR" altLang="tr-TR" smtClean="0">
              <a:latin typeface="Comic Sans MS" panose="030F0702030302020204" pitchFamily="66" charset="0"/>
            </a:endParaRPr>
          </a:p>
          <a:p>
            <a:pPr marL="609600" indent="-609600"/>
            <a:r>
              <a:rPr lang="tr-TR" altLang="tr-TR" smtClean="0">
                <a:latin typeface="Comic Sans MS" panose="030F0702030302020204" pitchFamily="66" charset="0"/>
              </a:rPr>
              <a:t>3)Hastalıklar yada travmaya bağlı</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7CCC055F-48CC-4F83-88A4-EFC3487A43DF}" type="slidenum">
              <a:rPr lang="tr-TR" altLang="tr-TR">
                <a:solidFill>
                  <a:srgbClr val="045C75"/>
                </a:solidFill>
              </a:rPr>
              <a:pPr eaLnBrk="1" fontAlgn="base" hangingPunct="1">
                <a:spcBef>
                  <a:spcPct val="0"/>
                </a:spcBef>
                <a:spcAft>
                  <a:spcPct val="0"/>
                </a:spcAft>
              </a:pPr>
              <a:t>18</a:t>
            </a:fld>
            <a:endParaRPr lang="tr-TR" altLang="tr-TR">
              <a:solidFill>
                <a:srgbClr val="045C75"/>
              </a:solidFill>
            </a:endParaRPr>
          </a:p>
        </p:txBody>
      </p:sp>
    </p:spTree>
    <p:extLst>
      <p:ext uri="{BB962C8B-B14F-4D97-AF65-F5344CB8AC3E}">
        <p14:creationId xmlns:p14="http://schemas.microsoft.com/office/powerpoint/2010/main" val="3351467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endParaRPr lang="tr-TR" altLang="tr-TR" smtClean="0"/>
          </a:p>
        </p:txBody>
      </p:sp>
      <p:sp>
        <p:nvSpPr>
          <p:cNvPr id="60419" name="Rectangle 3"/>
          <p:cNvSpPr>
            <a:spLocks noGrp="1" noChangeArrowheads="1"/>
          </p:cNvSpPr>
          <p:nvPr>
            <p:ph idx="1"/>
          </p:nvPr>
        </p:nvSpPr>
        <p:spPr/>
        <p:txBody>
          <a:bodyPr/>
          <a:lstStyle/>
          <a:p>
            <a:r>
              <a:rPr lang="tr-TR" altLang="tr-TR" smtClean="0">
                <a:latin typeface="Comic Sans MS" panose="030F0702030302020204" pitchFamily="66" charset="0"/>
              </a:rPr>
              <a:t>Eğrinin şekline göre;</a:t>
            </a:r>
          </a:p>
          <a:p>
            <a:pPr>
              <a:buFont typeface="Wingdings" panose="05000000000000000000" pitchFamily="2" charset="2"/>
              <a:buNone/>
            </a:pPr>
            <a:r>
              <a:rPr lang="tr-TR" altLang="tr-TR" smtClean="0">
                <a:latin typeface="Comic Sans MS" panose="030F0702030302020204" pitchFamily="66" charset="0"/>
              </a:rPr>
              <a:t>	C skolyoz, S skolyoz</a:t>
            </a:r>
          </a:p>
          <a:p>
            <a:r>
              <a:rPr lang="tr-TR" altLang="tr-TR" smtClean="0">
                <a:latin typeface="Comic Sans MS" panose="030F0702030302020204" pitchFamily="66" charset="0"/>
              </a:rPr>
              <a:t>Apeksin yerine göre;</a:t>
            </a:r>
          </a:p>
          <a:p>
            <a:pPr>
              <a:buFont typeface="Wingdings" panose="05000000000000000000" pitchFamily="2" charset="2"/>
              <a:buNone/>
            </a:pPr>
            <a:r>
              <a:rPr lang="tr-TR" altLang="tr-TR" smtClean="0">
                <a:latin typeface="Comic Sans MS" panose="030F0702030302020204" pitchFamily="66" charset="0"/>
              </a:rPr>
              <a:t>	servikal,serviko-torakal,torakal,torako-lumbal,lumbal,lumbo-sakral…vs)</a:t>
            </a:r>
          </a:p>
          <a:p>
            <a:pPr>
              <a:buFont typeface="Wingdings" panose="05000000000000000000" pitchFamily="2" charset="2"/>
              <a:buNone/>
            </a:pPr>
            <a:endParaRPr lang="tr-TR" altLang="tr-TR" smtClean="0">
              <a:latin typeface="Comic Sans MS" panose="030F0702030302020204" pitchFamily="66" charset="0"/>
            </a:endParaRPr>
          </a:p>
          <a:p>
            <a:pPr>
              <a:buFont typeface="Wingdings" panose="05000000000000000000" pitchFamily="2" charset="2"/>
              <a:buNone/>
            </a:pPr>
            <a:endParaRPr lang="tr-TR" altLang="tr-TR" smtClean="0">
              <a:latin typeface="Comic Sans MS" panose="030F0702030302020204" pitchFamily="66" charset="0"/>
            </a:endParaRP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7F5E8164-D75B-4A00-AB09-49FA0AC00878}" type="slidenum">
              <a:rPr lang="tr-TR" altLang="tr-TR">
                <a:solidFill>
                  <a:srgbClr val="045C75"/>
                </a:solidFill>
              </a:rPr>
              <a:pPr eaLnBrk="1" fontAlgn="base" hangingPunct="1">
                <a:spcBef>
                  <a:spcPct val="0"/>
                </a:spcBef>
                <a:spcAft>
                  <a:spcPct val="0"/>
                </a:spcAft>
              </a:pPr>
              <a:t>19</a:t>
            </a:fld>
            <a:endParaRPr lang="tr-TR" altLang="tr-TR">
              <a:solidFill>
                <a:srgbClr val="045C75"/>
              </a:solidFill>
            </a:endParaRPr>
          </a:p>
        </p:txBody>
      </p:sp>
    </p:spTree>
    <p:extLst>
      <p:ext uri="{BB962C8B-B14F-4D97-AF65-F5344CB8AC3E}">
        <p14:creationId xmlns:p14="http://schemas.microsoft.com/office/powerpoint/2010/main" val="90957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tr-TR" altLang="tr-TR" smtClean="0">
                <a:latin typeface="Comic Sans MS" panose="030F0702030302020204" pitchFamily="66" charset="0"/>
              </a:rPr>
              <a:t>Postür Analizi</a:t>
            </a:r>
          </a:p>
        </p:txBody>
      </p:sp>
      <p:sp>
        <p:nvSpPr>
          <p:cNvPr id="39939" name="Rectangle 3"/>
          <p:cNvSpPr>
            <a:spLocks noGrp="1" noChangeArrowheads="1"/>
          </p:cNvSpPr>
          <p:nvPr>
            <p:ph idx="1"/>
          </p:nvPr>
        </p:nvSpPr>
        <p:spPr/>
        <p:txBody>
          <a:bodyPr/>
          <a:lstStyle/>
          <a:p>
            <a:r>
              <a:rPr lang="tr-TR" altLang="tr-TR" smtClean="0">
                <a:latin typeface="Comic Sans MS" panose="030F0702030302020204" pitchFamily="66" charset="0"/>
              </a:rPr>
              <a:t>Vücut tipi;</a:t>
            </a:r>
          </a:p>
          <a:p>
            <a:r>
              <a:rPr lang="tr-TR" altLang="tr-TR" b="1" smtClean="0">
                <a:latin typeface="Comic Sans MS" panose="030F0702030302020204" pitchFamily="66" charset="0"/>
              </a:rPr>
              <a:t>Ektomorfik;</a:t>
            </a:r>
            <a:r>
              <a:rPr lang="tr-TR" altLang="tr-TR" smtClean="0">
                <a:latin typeface="Comic Sans MS" panose="030F0702030302020204" pitchFamily="66" charset="0"/>
              </a:rPr>
              <a:t> İnce uzun, açık tenli,zayıf</a:t>
            </a:r>
          </a:p>
          <a:p>
            <a:endParaRPr lang="tr-TR" altLang="tr-TR" b="1" smtClean="0">
              <a:latin typeface="Comic Sans MS" panose="030F0702030302020204" pitchFamily="66" charset="0"/>
            </a:endParaRPr>
          </a:p>
          <a:p>
            <a:r>
              <a:rPr lang="tr-TR" altLang="tr-TR" b="1" smtClean="0">
                <a:latin typeface="Comic Sans MS" panose="030F0702030302020204" pitchFamily="66" charset="0"/>
              </a:rPr>
              <a:t>Mezomorfik</a:t>
            </a:r>
            <a:r>
              <a:rPr lang="tr-TR" altLang="tr-TR" smtClean="0">
                <a:latin typeface="Comic Sans MS" panose="030F0702030302020204" pitchFamily="66" charset="0"/>
              </a:rPr>
              <a:t>;kare vücut,geniş,kalın</a:t>
            </a:r>
          </a:p>
          <a:p>
            <a:endParaRPr lang="tr-TR" altLang="tr-TR" b="1" smtClean="0">
              <a:latin typeface="Comic Sans MS" panose="030F0702030302020204" pitchFamily="66" charset="0"/>
            </a:endParaRPr>
          </a:p>
          <a:p>
            <a:r>
              <a:rPr lang="tr-TR" altLang="tr-TR" b="1" smtClean="0">
                <a:latin typeface="Comic Sans MS" panose="030F0702030302020204" pitchFamily="66" charset="0"/>
              </a:rPr>
              <a:t>Endomorfik</a:t>
            </a:r>
            <a:r>
              <a:rPr lang="tr-TR" altLang="tr-TR" smtClean="0">
                <a:latin typeface="Comic Sans MS" panose="030F0702030302020204" pitchFamily="66" charset="0"/>
              </a:rPr>
              <a:t>; Küre şeklinde, kolay kilo alır, ekstremiteler kısa, uçlara doğru ince</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8218C434-0405-4AE3-9C63-0CEE56B91B6A}" type="slidenum">
              <a:rPr lang="tr-TR" altLang="tr-TR">
                <a:solidFill>
                  <a:srgbClr val="045C75"/>
                </a:solidFill>
              </a:rPr>
              <a:pPr eaLnBrk="1" fontAlgn="base" hangingPunct="1">
                <a:spcBef>
                  <a:spcPct val="0"/>
                </a:spcBef>
                <a:spcAft>
                  <a:spcPct val="0"/>
                </a:spcAft>
              </a:pPr>
              <a:t>2</a:t>
            </a:fld>
            <a:endParaRPr lang="tr-TR" altLang="tr-TR">
              <a:solidFill>
                <a:srgbClr val="045C75"/>
              </a:solidFill>
            </a:endParaRPr>
          </a:p>
        </p:txBody>
      </p:sp>
    </p:spTree>
    <p:extLst>
      <p:ext uri="{BB962C8B-B14F-4D97-AF65-F5344CB8AC3E}">
        <p14:creationId xmlns:p14="http://schemas.microsoft.com/office/powerpoint/2010/main" val="1862099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lgn="ctr"/>
            <a:r>
              <a:rPr lang="tr-TR" altLang="tr-TR" smtClean="0">
                <a:latin typeface="Comic Sans MS" panose="030F0702030302020204" pitchFamily="66" charset="0"/>
              </a:rPr>
              <a:t>Dominant El Etkisi</a:t>
            </a:r>
          </a:p>
        </p:txBody>
      </p:sp>
      <p:sp>
        <p:nvSpPr>
          <p:cNvPr id="61443" name="Rectangle 3"/>
          <p:cNvSpPr>
            <a:spLocks noGrp="1" noChangeArrowheads="1"/>
          </p:cNvSpPr>
          <p:nvPr>
            <p:ph idx="1"/>
          </p:nvPr>
        </p:nvSpPr>
        <p:spPr>
          <a:xfrm>
            <a:off x="1919288" y="2017714"/>
            <a:ext cx="8559800" cy="4840287"/>
          </a:xfrm>
        </p:spPr>
        <p:txBody>
          <a:bodyPr/>
          <a:lstStyle/>
          <a:p>
            <a:r>
              <a:rPr lang="tr-TR" altLang="tr-TR" sz="2800">
                <a:latin typeface="Comic Sans MS" panose="030F0702030302020204" pitchFamily="66" charset="0"/>
              </a:rPr>
              <a:t>Sağ elini kullananlarda;  sol gövde lateral fleksörleri, kalça adduktorları ve tibialis anterior sağa göre daha zayıf, sol kalça abduktorları, sol peroneal longus ve brevis kası, sol M.tensor fasya lata ise sağ taraftan daha kısa ve kuvvetli,</a:t>
            </a:r>
          </a:p>
          <a:p>
            <a:r>
              <a:rPr lang="tr-TR" altLang="tr-TR" sz="2800">
                <a:latin typeface="Comic Sans MS" panose="030F0702030302020204" pitchFamily="66" charset="0"/>
              </a:rPr>
              <a:t>Gövdede sağda zayıf olan kaslar solda daha kuvvetli,sol taraf zayıftır.</a:t>
            </a:r>
          </a:p>
          <a:p>
            <a:r>
              <a:rPr lang="tr-TR" altLang="tr-TR" sz="2800">
                <a:latin typeface="Comic Sans MS" panose="030F0702030302020204" pitchFamily="66" charset="0"/>
              </a:rPr>
              <a:t>Sağ elini kullananlarda skolyoz riski daha fazla</a:t>
            </a:r>
          </a:p>
          <a:p>
            <a:pPr>
              <a:buFont typeface="Wingdings" panose="05000000000000000000" pitchFamily="2" charset="2"/>
              <a:buNone/>
            </a:pPr>
            <a:r>
              <a:rPr lang="tr-TR" altLang="tr-TR" sz="2800">
                <a:latin typeface="Comic Sans MS" panose="030F0702030302020204" pitchFamily="66" charset="0"/>
              </a:rPr>
              <a:t>  </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0D520FAB-B640-4A67-A732-53649B2DCD15}" type="slidenum">
              <a:rPr lang="tr-TR" altLang="tr-TR">
                <a:solidFill>
                  <a:srgbClr val="045C75"/>
                </a:solidFill>
              </a:rPr>
              <a:pPr eaLnBrk="1" fontAlgn="base" hangingPunct="1">
                <a:spcBef>
                  <a:spcPct val="0"/>
                </a:spcBef>
                <a:spcAft>
                  <a:spcPct val="0"/>
                </a:spcAft>
              </a:pPr>
              <a:t>20</a:t>
            </a:fld>
            <a:endParaRPr lang="tr-TR" altLang="tr-TR">
              <a:solidFill>
                <a:srgbClr val="045C75"/>
              </a:solidFill>
            </a:endParaRPr>
          </a:p>
        </p:txBody>
      </p:sp>
    </p:spTree>
    <p:extLst>
      <p:ext uri="{BB962C8B-B14F-4D97-AF65-F5344CB8AC3E}">
        <p14:creationId xmlns:p14="http://schemas.microsoft.com/office/powerpoint/2010/main" val="2607245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a:r>
              <a:rPr lang="tr-TR" altLang="tr-TR" smtClean="0">
                <a:latin typeface="Comic Sans MS" panose="030F0702030302020204" pitchFamily="66" charset="0"/>
              </a:rPr>
              <a:t>Hatalı Postür</a:t>
            </a:r>
          </a:p>
        </p:txBody>
      </p:sp>
      <p:sp>
        <p:nvSpPr>
          <p:cNvPr id="62467" name="Rectangle 3"/>
          <p:cNvSpPr>
            <a:spLocks noGrp="1" noChangeArrowheads="1"/>
          </p:cNvSpPr>
          <p:nvPr>
            <p:ph idx="1"/>
          </p:nvPr>
        </p:nvSpPr>
        <p:spPr/>
        <p:txBody>
          <a:bodyPr/>
          <a:lstStyle/>
          <a:p>
            <a:r>
              <a:rPr lang="tr-TR" altLang="tr-TR" smtClean="0">
                <a:latin typeface="Comic Sans MS" panose="030F0702030302020204" pitchFamily="66" charset="0"/>
              </a:rPr>
              <a:t>Sağ elini yazı yazmada kullanan çocukta üst gövde sola doğru lateral fleksiyon yapar.Sağ omuz öndedir.</a:t>
            </a:r>
          </a:p>
          <a:p>
            <a:endParaRPr lang="tr-TR" altLang="tr-TR" smtClean="0">
              <a:latin typeface="Comic Sans MS" panose="030F0702030302020204" pitchFamily="66" charset="0"/>
            </a:endParaRPr>
          </a:p>
          <a:p>
            <a:r>
              <a:rPr lang="tr-TR" altLang="tr-TR" smtClean="0">
                <a:latin typeface="Comic Sans MS" panose="030F0702030302020204" pitchFamily="66" charset="0"/>
              </a:rPr>
              <a:t>Bunlar sağ eğrinin oluşmasını arttırır.</a:t>
            </a:r>
          </a:p>
          <a:p>
            <a:endParaRPr lang="tr-TR" altLang="tr-TR" smtClean="0">
              <a:latin typeface="Comic Sans MS" panose="030F0702030302020204" pitchFamily="66" charset="0"/>
            </a:endParaRPr>
          </a:p>
          <a:p>
            <a:r>
              <a:rPr lang="tr-TR" altLang="tr-TR" smtClean="0">
                <a:latin typeface="Comic Sans MS" panose="030F0702030302020204" pitchFamily="66" charset="0"/>
              </a:rPr>
              <a:t>Sol omuzda ağır çanta taşıyan çocuk sol omuzunu yükseltir ve sol eğilimi arttırır.</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2F78D8A1-6996-4670-AE60-3B2998F48A81}" type="slidenum">
              <a:rPr lang="tr-TR" altLang="tr-TR">
                <a:solidFill>
                  <a:srgbClr val="045C75"/>
                </a:solidFill>
              </a:rPr>
              <a:pPr eaLnBrk="1" fontAlgn="base" hangingPunct="1">
                <a:spcBef>
                  <a:spcPct val="0"/>
                </a:spcBef>
                <a:spcAft>
                  <a:spcPct val="0"/>
                </a:spcAft>
              </a:pPr>
              <a:t>21</a:t>
            </a:fld>
            <a:endParaRPr lang="tr-TR" altLang="tr-TR">
              <a:solidFill>
                <a:srgbClr val="045C75"/>
              </a:solidFill>
            </a:endParaRPr>
          </a:p>
        </p:txBody>
      </p:sp>
    </p:spTree>
    <p:extLst>
      <p:ext uri="{BB962C8B-B14F-4D97-AF65-F5344CB8AC3E}">
        <p14:creationId xmlns:p14="http://schemas.microsoft.com/office/powerpoint/2010/main" val="1274123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a:r>
              <a:rPr lang="tr-TR" altLang="tr-TR" smtClean="0">
                <a:latin typeface="Comic Sans MS" panose="030F0702030302020204" pitchFamily="66" charset="0"/>
              </a:rPr>
              <a:t>Skolyozda Değerlendirme</a:t>
            </a:r>
          </a:p>
        </p:txBody>
      </p:sp>
      <p:sp>
        <p:nvSpPr>
          <p:cNvPr id="63491" name="Rectangle 3"/>
          <p:cNvSpPr>
            <a:spLocks noGrp="1" noChangeArrowheads="1"/>
          </p:cNvSpPr>
          <p:nvPr>
            <p:ph idx="1"/>
          </p:nvPr>
        </p:nvSpPr>
        <p:spPr/>
        <p:txBody>
          <a:bodyPr/>
          <a:lstStyle/>
          <a:p>
            <a:pPr>
              <a:lnSpc>
                <a:spcPct val="90000"/>
              </a:lnSpc>
            </a:pPr>
            <a:r>
              <a:rPr lang="tr-TR" altLang="tr-TR" smtClean="0">
                <a:latin typeface="Comic Sans MS" panose="030F0702030302020204" pitchFamily="66" charset="0"/>
              </a:rPr>
              <a:t>Öykü</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Fizik muayene</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Postür analizi</a:t>
            </a:r>
          </a:p>
          <a:p>
            <a:pPr>
              <a:lnSpc>
                <a:spcPct val="90000"/>
              </a:lnSpc>
              <a:buFont typeface="Wingdings" panose="05000000000000000000" pitchFamily="2" charset="2"/>
              <a:buNone/>
            </a:pPr>
            <a:r>
              <a:rPr lang="tr-TR" altLang="tr-TR" smtClean="0">
                <a:latin typeface="Comic Sans MS" panose="030F0702030302020204" pitchFamily="66" charset="0"/>
              </a:rPr>
              <a:t>	Posterior postür analizinde skolyoz vertebraya ve konveks tarafa göre isimlendirilir.Ör.sol torakal skolyoz(konveks taraf solda ve skolyoz sadece torakal bölgede)</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935D9E6A-441D-4872-A1EF-BE9932D051C1}" type="slidenum">
              <a:rPr lang="tr-TR" altLang="tr-TR">
                <a:solidFill>
                  <a:srgbClr val="045C75"/>
                </a:solidFill>
              </a:rPr>
              <a:pPr eaLnBrk="1" fontAlgn="base" hangingPunct="1">
                <a:spcBef>
                  <a:spcPct val="0"/>
                </a:spcBef>
                <a:spcAft>
                  <a:spcPct val="0"/>
                </a:spcAft>
              </a:pPr>
              <a:t>22</a:t>
            </a:fld>
            <a:endParaRPr lang="tr-TR" altLang="tr-TR">
              <a:solidFill>
                <a:srgbClr val="045C75"/>
              </a:solidFill>
            </a:endParaRPr>
          </a:p>
        </p:txBody>
      </p:sp>
    </p:spTree>
    <p:extLst>
      <p:ext uri="{BB962C8B-B14F-4D97-AF65-F5344CB8AC3E}">
        <p14:creationId xmlns:p14="http://schemas.microsoft.com/office/powerpoint/2010/main" val="4155667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endParaRPr lang="tr-TR" altLang="tr-TR" smtClean="0"/>
          </a:p>
        </p:txBody>
      </p:sp>
      <p:sp>
        <p:nvSpPr>
          <p:cNvPr id="64515" name="Rectangle 3"/>
          <p:cNvSpPr>
            <a:spLocks noGrp="1" noChangeArrowheads="1"/>
          </p:cNvSpPr>
          <p:nvPr>
            <p:ph idx="1"/>
          </p:nvPr>
        </p:nvSpPr>
        <p:spPr/>
        <p:txBody>
          <a:bodyPr/>
          <a:lstStyle/>
          <a:p>
            <a:endParaRPr lang="tr-TR" altLang="tr-TR" smtClean="0">
              <a:latin typeface="Comic Sans MS" panose="030F0702030302020204" pitchFamily="66" charset="0"/>
            </a:endParaRPr>
          </a:p>
          <a:p>
            <a:r>
              <a:rPr lang="tr-TR" altLang="tr-TR" smtClean="0">
                <a:latin typeface="Comic Sans MS" panose="030F0702030302020204" pitchFamily="66" charset="0"/>
              </a:rPr>
              <a:t>Posterior sarkaç SİPS ları birleştirn çizginin orta noktasından vertikal geçmeli.</a:t>
            </a:r>
          </a:p>
          <a:p>
            <a:endParaRPr lang="tr-TR" altLang="tr-TR" smtClean="0">
              <a:latin typeface="Comic Sans MS" panose="030F0702030302020204" pitchFamily="66" charset="0"/>
            </a:endParaRPr>
          </a:p>
          <a:p>
            <a:r>
              <a:rPr lang="tr-TR" altLang="tr-TR" smtClean="0">
                <a:latin typeface="Comic Sans MS" panose="030F0702030302020204" pitchFamily="66" charset="0"/>
              </a:rPr>
              <a:t>Eğri C yada S mi karar vermeli. “C” eğride sağ tarafa ise omuz sağda yükselir.”S” ise omuz ile kalça aynı tarafta yükselir.</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8E208C94-3006-40B3-8E8A-9C085766C8A7}" type="slidenum">
              <a:rPr lang="tr-TR" altLang="tr-TR">
                <a:solidFill>
                  <a:srgbClr val="045C75"/>
                </a:solidFill>
              </a:rPr>
              <a:pPr eaLnBrk="1" fontAlgn="base" hangingPunct="1">
                <a:spcBef>
                  <a:spcPct val="0"/>
                </a:spcBef>
                <a:spcAft>
                  <a:spcPct val="0"/>
                </a:spcAft>
              </a:pPr>
              <a:t>23</a:t>
            </a:fld>
            <a:endParaRPr lang="tr-TR" altLang="tr-TR">
              <a:solidFill>
                <a:srgbClr val="045C75"/>
              </a:solidFill>
            </a:endParaRPr>
          </a:p>
        </p:txBody>
      </p:sp>
    </p:spTree>
    <p:extLst>
      <p:ext uri="{BB962C8B-B14F-4D97-AF65-F5344CB8AC3E}">
        <p14:creationId xmlns:p14="http://schemas.microsoft.com/office/powerpoint/2010/main" val="827106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endParaRPr lang="tr-TR" altLang="tr-TR" smtClean="0"/>
          </a:p>
        </p:txBody>
      </p:sp>
      <p:sp>
        <p:nvSpPr>
          <p:cNvPr id="67587" name="Rectangle 3"/>
          <p:cNvSpPr>
            <a:spLocks noGrp="1" noChangeArrowheads="1"/>
          </p:cNvSpPr>
          <p:nvPr>
            <p:ph idx="1"/>
          </p:nvPr>
        </p:nvSpPr>
        <p:spPr>
          <a:xfrm>
            <a:off x="2166938" y="1125539"/>
            <a:ext cx="8312150" cy="5006975"/>
          </a:xfrm>
        </p:spPr>
        <p:txBody>
          <a:bodyPr/>
          <a:lstStyle/>
          <a:p>
            <a:r>
              <a:rPr lang="tr-TR" altLang="tr-TR" smtClean="0">
                <a:latin typeface="Comic Sans MS" panose="030F0702030302020204" pitchFamily="66" charset="0"/>
              </a:rPr>
              <a:t>Hasta ayakta dururken  akromiyon ile yer arasındaki mesafe ölçülür.</a:t>
            </a:r>
          </a:p>
          <a:p>
            <a:endParaRPr lang="tr-TR" altLang="tr-TR" smtClean="0">
              <a:latin typeface="Comic Sans MS" panose="030F0702030302020204" pitchFamily="66" charset="0"/>
            </a:endParaRPr>
          </a:p>
          <a:p>
            <a:r>
              <a:rPr lang="tr-TR" altLang="tr-TR" smtClean="0">
                <a:latin typeface="Comic Sans MS" panose="030F0702030302020204" pitchFamily="66" charset="0"/>
              </a:rPr>
              <a:t>Toraks çapındaki asimetri değerlendirilir.</a:t>
            </a:r>
          </a:p>
          <a:p>
            <a:endParaRPr lang="tr-TR" altLang="tr-TR" smtClean="0">
              <a:latin typeface="Comic Sans MS" panose="030F0702030302020204" pitchFamily="66" charset="0"/>
            </a:endParaRPr>
          </a:p>
          <a:p>
            <a:r>
              <a:rPr lang="tr-TR" altLang="tr-TR" smtClean="0">
                <a:latin typeface="Comic Sans MS" panose="030F0702030302020204" pitchFamily="66" charset="0"/>
              </a:rPr>
              <a:t>Hasta anterofleksiyon yaptığında sırttaki asimetrik yükseklik belirgin hale gelir.</a:t>
            </a:r>
          </a:p>
          <a:p>
            <a:endParaRPr lang="tr-TR" altLang="tr-TR" smtClean="0">
              <a:latin typeface="Comic Sans MS" panose="030F0702030302020204" pitchFamily="66" charset="0"/>
            </a:endParaRPr>
          </a:p>
          <a:p>
            <a:r>
              <a:rPr lang="tr-TR" altLang="tr-TR" smtClean="0">
                <a:latin typeface="Comic Sans MS" panose="030F0702030302020204" pitchFamily="66" charset="0"/>
              </a:rPr>
              <a:t>Eğer fonksiyonel bir skolyoz varsa  öne eğilince kaybolur.</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9D272645-7ED8-40D8-B309-7C249EAEC1B6}" type="slidenum">
              <a:rPr lang="tr-TR" altLang="tr-TR">
                <a:solidFill>
                  <a:srgbClr val="045C75"/>
                </a:solidFill>
              </a:rPr>
              <a:pPr eaLnBrk="1" fontAlgn="base" hangingPunct="1">
                <a:spcBef>
                  <a:spcPct val="0"/>
                </a:spcBef>
                <a:spcAft>
                  <a:spcPct val="0"/>
                </a:spcAft>
              </a:pPr>
              <a:t>24</a:t>
            </a:fld>
            <a:endParaRPr lang="tr-TR" altLang="tr-TR">
              <a:solidFill>
                <a:srgbClr val="045C75"/>
              </a:solidFill>
            </a:endParaRPr>
          </a:p>
        </p:txBody>
      </p:sp>
    </p:spTree>
    <p:extLst>
      <p:ext uri="{BB962C8B-B14F-4D97-AF65-F5344CB8AC3E}">
        <p14:creationId xmlns:p14="http://schemas.microsoft.com/office/powerpoint/2010/main" val="3398605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endParaRPr lang="tr-TR" altLang="tr-TR" smtClean="0"/>
          </a:p>
        </p:txBody>
      </p:sp>
      <p:sp>
        <p:nvSpPr>
          <p:cNvPr id="69635" name="Rectangle 3"/>
          <p:cNvSpPr>
            <a:spLocks noGrp="1" noChangeArrowheads="1"/>
          </p:cNvSpPr>
          <p:nvPr>
            <p:ph idx="1"/>
          </p:nvPr>
        </p:nvSpPr>
        <p:spPr>
          <a:xfrm>
            <a:off x="2238375" y="2017713"/>
            <a:ext cx="7602538" cy="4114800"/>
          </a:xfrm>
        </p:spPr>
        <p:txBody>
          <a:bodyPr/>
          <a:lstStyle/>
          <a:p>
            <a:r>
              <a:rPr lang="tr-TR" altLang="tr-TR" smtClean="0">
                <a:latin typeface="Comic Sans MS" panose="030F0702030302020204" pitchFamily="66" charset="0"/>
              </a:rPr>
              <a:t>Radyolojik değerlendirimde en çok Ferguson  yöntemi kullanılır. Burada eğriye katılmayan en üst ve en alttaki vertebraların tam orta noktaları alınır. Bunlar arasındaki açı hesaplanır.</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8CC06995-7E29-474F-BF29-B462A3264486}" type="slidenum">
              <a:rPr lang="tr-TR" altLang="tr-TR">
                <a:solidFill>
                  <a:srgbClr val="045C75"/>
                </a:solidFill>
              </a:rPr>
              <a:pPr eaLnBrk="1" fontAlgn="base" hangingPunct="1">
                <a:spcBef>
                  <a:spcPct val="0"/>
                </a:spcBef>
                <a:spcAft>
                  <a:spcPct val="0"/>
                </a:spcAft>
              </a:pPr>
              <a:t>25</a:t>
            </a:fld>
            <a:endParaRPr lang="tr-TR" altLang="tr-TR">
              <a:solidFill>
                <a:srgbClr val="045C75"/>
              </a:solidFill>
            </a:endParaRPr>
          </a:p>
        </p:txBody>
      </p:sp>
    </p:spTree>
    <p:extLst>
      <p:ext uri="{BB962C8B-B14F-4D97-AF65-F5344CB8AC3E}">
        <p14:creationId xmlns:p14="http://schemas.microsoft.com/office/powerpoint/2010/main" val="3129939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a:r>
              <a:rPr lang="tr-TR" altLang="tr-TR" smtClean="0">
                <a:latin typeface="Comic Sans MS" panose="030F0702030302020204" pitchFamily="66" charset="0"/>
              </a:rPr>
              <a:t>Lateral Postür Analizi</a:t>
            </a:r>
          </a:p>
        </p:txBody>
      </p:sp>
      <p:sp>
        <p:nvSpPr>
          <p:cNvPr id="41987" name="Rectangle 3"/>
          <p:cNvSpPr>
            <a:spLocks noGrp="1" noChangeArrowheads="1"/>
          </p:cNvSpPr>
          <p:nvPr>
            <p:ph idx="1"/>
          </p:nvPr>
        </p:nvSpPr>
        <p:spPr/>
        <p:txBody>
          <a:bodyPr/>
          <a:lstStyle/>
          <a:p>
            <a:r>
              <a:rPr lang="tr-TR" altLang="tr-TR" smtClean="0">
                <a:latin typeface="Comic Sans MS" panose="030F0702030302020204" pitchFamily="66" charset="0"/>
              </a:rPr>
              <a:t>Ayak arkı, pes planus-pes kavus</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848AC008-5BDA-4A81-A316-4B7F6606A0A2}" type="slidenum">
              <a:rPr lang="tr-TR" altLang="tr-TR">
                <a:solidFill>
                  <a:srgbClr val="045C75"/>
                </a:solidFill>
              </a:rPr>
              <a:pPr eaLnBrk="1" fontAlgn="base" hangingPunct="1">
                <a:spcBef>
                  <a:spcPct val="0"/>
                </a:spcBef>
                <a:spcAft>
                  <a:spcPct val="0"/>
                </a:spcAft>
              </a:pPr>
              <a:t>3</a:t>
            </a:fld>
            <a:endParaRPr lang="tr-TR" altLang="tr-TR">
              <a:solidFill>
                <a:srgbClr val="045C75"/>
              </a:solidFill>
            </a:endParaRPr>
          </a:p>
        </p:txBody>
      </p:sp>
    </p:spTree>
    <p:extLst>
      <p:ext uri="{BB962C8B-B14F-4D97-AF65-F5344CB8AC3E}">
        <p14:creationId xmlns:p14="http://schemas.microsoft.com/office/powerpoint/2010/main" val="2770143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endParaRPr lang="tr-TR" altLang="tr-TR" smtClean="0"/>
          </a:p>
        </p:txBody>
      </p:sp>
      <p:sp>
        <p:nvSpPr>
          <p:cNvPr id="43011" name="Rectangle 3"/>
          <p:cNvSpPr>
            <a:spLocks noGrp="1" noChangeArrowheads="1"/>
          </p:cNvSpPr>
          <p:nvPr>
            <p:ph idx="1"/>
          </p:nvPr>
        </p:nvSpPr>
        <p:spPr>
          <a:xfrm>
            <a:off x="2706688" y="620713"/>
            <a:ext cx="7772400" cy="5511800"/>
          </a:xfrm>
        </p:spPr>
        <p:txBody>
          <a:bodyPr/>
          <a:lstStyle/>
          <a:p>
            <a:r>
              <a:rPr lang="tr-TR" altLang="tr-TR" smtClean="0">
                <a:latin typeface="Comic Sans MS" panose="030F0702030302020204" pitchFamily="66" charset="0"/>
              </a:rPr>
              <a:t>Dizler;</a:t>
            </a:r>
          </a:p>
          <a:p>
            <a:endParaRPr lang="tr-TR" altLang="tr-TR" smtClean="0">
              <a:latin typeface="Comic Sans MS" panose="030F0702030302020204" pitchFamily="66" charset="0"/>
            </a:endParaRPr>
          </a:p>
          <a:p>
            <a:r>
              <a:rPr lang="tr-TR" altLang="tr-TR" smtClean="0">
                <a:latin typeface="Comic Sans MS" panose="030F0702030302020204" pitchFamily="66" charset="0"/>
              </a:rPr>
              <a:t>Genu rekurvatum (hiperekstansiyon)</a:t>
            </a:r>
          </a:p>
          <a:p>
            <a:endParaRPr lang="tr-TR" altLang="tr-TR" smtClean="0">
              <a:latin typeface="Comic Sans MS" panose="030F0702030302020204" pitchFamily="66" charset="0"/>
            </a:endParaRPr>
          </a:p>
          <a:p>
            <a:r>
              <a:rPr lang="tr-TR" altLang="tr-TR" smtClean="0">
                <a:latin typeface="Comic Sans MS" panose="030F0702030302020204" pitchFamily="66" charset="0"/>
              </a:rPr>
              <a:t>Dizlerde fleksiyon</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342D8FC6-770F-4F02-8AB4-EFEAE68A8C03}" type="slidenum">
              <a:rPr lang="tr-TR" altLang="tr-TR">
                <a:solidFill>
                  <a:srgbClr val="045C75"/>
                </a:solidFill>
              </a:rPr>
              <a:pPr eaLnBrk="1" fontAlgn="base" hangingPunct="1">
                <a:spcBef>
                  <a:spcPct val="0"/>
                </a:spcBef>
                <a:spcAft>
                  <a:spcPct val="0"/>
                </a:spcAft>
              </a:pPr>
              <a:t>4</a:t>
            </a:fld>
            <a:endParaRPr lang="tr-TR" altLang="tr-TR">
              <a:solidFill>
                <a:srgbClr val="045C75"/>
              </a:solidFill>
            </a:endParaRPr>
          </a:p>
        </p:txBody>
      </p:sp>
    </p:spTree>
    <p:extLst>
      <p:ext uri="{BB962C8B-B14F-4D97-AF65-F5344CB8AC3E}">
        <p14:creationId xmlns:p14="http://schemas.microsoft.com/office/powerpoint/2010/main" val="400060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tr-TR" altLang="tr-TR" smtClean="0">
                <a:latin typeface="Comic Sans MS" panose="030F0702030302020204" pitchFamily="66" charset="0"/>
              </a:rPr>
              <a:t>Pelvis</a:t>
            </a:r>
          </a:p>
        </p:txBody>
      </p:sp>
      <p:sp>
        <p:nvSpPr>
          <p:cNvPr id="44035" name="Rectangle 3"/>
          <p:cNvSpPr>
            <a:spLocks noGrp="1" noChangeArrowheads="1"/>
          </p:cNvSpPr>
          <p:nvPr>
            <p:ph idx="1"/>
          </p:nvPr>
        </p:nvSpPr>
        <p:spPr/>
        <p:txBody>
          <a:bodyPr/>
          <a:lstStyle/>
          <a:p>
            <a:pPr>
              <a:lnSpc>
                <a:spcPct val="90000"/>
              </a:lnSpc>
            </a:pPr>
            <a:r>
              <a:rPr lang="tr-TR" altLang="tr-TR" smtClean="0">
                <a:latin typeface="Comic Sans MS" panose="030F0702030302020204" pitchFamily="66" charset="0"/>
              </a:rPr>
              <a:t>Pelvik tilt elektrogonyometre ile ölçülür.</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Pelvik inklinasyon açısı artarsa anterior,azalırsa posterior pelvik tilt.</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Gonyometre SİAS ve SİPSa yerleştirilir.</a:t>
            </a:r>
          </a:p>
          <a:p>
            <a:pPr>
              <a:lnSpc>
                <a:spcPct val="90000"/>
              </a:lnSpc>
            </a:pPr>
            <a:endParaRPr lang="tr-TR" altLang="tr-TR" smtClean="0">
              <a:latin typeface="Comic Sans MS" panose="030F0702030302020204" pitchFamily="66" charset="0"/>
            </a:endParaRPr>
          </a:p>
          <a:p>
            <a:pPr>
              <a:lnSpc>
                <a:spcPct val="90000"/>
              </a:lnSpc>
            </a:pPr>
            <a:r>
              <a:rPr lang="tr-TR" altLang="tr-TR" smtClean="0">
                <a:latin typeface="Comic Sans MS" panose="030F0702030302020204" pitchFamily="66" charset="0"/>
              </a:rPr>
              <a:t>Anteriorda SİAS SİPS dan aşağıda, posteriorda ise SİPS dan yukarıdadır. </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7D94E6A8-7C9C-47F0-9742-2A8BA9FD23F7}" type="slidenum">
              <a:rPr lang="tr-TR" altLang="tr-TR">
                <a:solidFill>
                  <a:srgbClr val="045C75"/>
                </a:solidFill>
              </a:rPr>
              <a:pPr eaLnBrk="1" fontAlgn="base" hangingPunct="1">
                <a:spcBef>
                  <a:spcPct val="0"/>
                </a:spcBef>
                <a:spcAft>
                  <a:spcPct val="0"/>
                </a:spcAft>
              </a:pPr>
              <a:t>5</a:t>
            </a:fld>
            <a:endParaRPr lang="tr-TR" altLang="tr-TR">
              <a:solidFill>
                <a:srgbClr val="045C75"/>
              </a:solidFill>
            </a:endParaRPr>
          </a:p>
        </p:txBody>
      </p:sp>
    </p:spTree>
    <p:extLst>
      <p:ext uri="{BB962C8B-B14F-4D97-AF65-F5344CB8AC3E}">
        <p14:creationId xmlns:p14="http://schemas.microsoft.com/office/powerpoint/2010/main" val="99516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tr-TR" altLang="tr-TR" smtClean="0">
                <a:latin typeface="Comic Sans MS" panose="030F0702030302020204" pitchFamily="66" charset="0"/>
              </a:rPr>
              <a:t>Vertebral Kolon</a:t>
            </a:r>
          </a:p>
        </p:txBody>
      </p:sp>
      <p:sp>
        <p:nvSpPr>
          <p:cNvPr id="45059" name="Rectangle 3"/>
          <p:cNvSpPr>
            <a:spLocks noGrp="1" noChangeArrowheads="1"/>
          </p:cNvSpPr>
          <p:nvPr>
            <p:ph idx="1"/>
          </p:nvPr>
        </p:nvSpPr>
        <p:spPr/>
        <p:txBody>
          <a:bodyPr/>
          <a:lstStyle/>
          <a:p>
            <a:r>
              <a:rPr lang="tr-TR" altLang="tr-TR" smtClean="0">
                <a:latin typeface="Comic Sans MS" panose="030F0702030302020204" pitchFamily="66" charset="0"/>
              </a:rPr>
              <a:t>Lordos</a:t>
            </a:r>
          </a:p>
          <a:p>
            <a:endParaRPr lang="tr-TR" altLang="tr-TR" smtClean="0">
              <a:latin typeface="Comic Sans MS" panose="030F0702030302020204" pitchFamily="66" charset="0"/>
            </a:endParaRPr>
          </a:p>
          <a:p>
            <a:r>
              <a:rPr lang="tr-TR" altLang="tr-TR" smtClean="0">
                <a:latin typeface="Comic Sans MS" panose="030F0702030302020204" pitchFamily="66" charset="0"/>
              </a:rPr>
              <a:t>Kifoz</a:t>
            </a:r>
          </a:p>
          <a:p>
            <a:endParaRPr lang="tr-TR" altLang="tr-TR" smtClean="0">
              <a:latin typeface="Comic Sans MS" panose="030F0702030302020204" pitchFamily="66" charset="0"/>
            </a:endParaRPr>
          </a:p>
          <a:p>
            <a:r>
              <a:rPr lang="tr-TR" altLang="tr-TR" smtClean="0">
                <a:latin typeface="Comic Sans MS" panose="030F0702030302020204" pitchFamily="66" charset="0"/>
              </a:rPr>
              <a:t>Kifo-lordos</a:t>
            </a:r>
          </a:p>
          <a:p>
            <a:endParaRPr lang="tr-TR" altLang="tr-TR" smtClean="0">
              <a:latin typeface="Comic Sans MS" panose="030F0702030302020204" pitchFamily="66" charset="0"/>
            </a:endParaRPr>
          </a:p>
          <a:p>
            <a:r>
              <a:rPr lang="tr-TR" altLang="tr-TR" smtClean="0">
                <a:latin typeface="Comic Sans MS" panose="030F0702030302020204" pitchFamily="66" charset="0"/>
              </a:rPr>
              <a:t>Yuvarlak sırt</a:t>
            </a:r>
          </a:p>
          <a:p>
            <a:endParaRPr lang="tr-TR" altLang="tr-TR" smtClean="0">
              <a:latin typeface="Comic Sans MS" panose="030F0702030302020204" pitchFamily="66" charset="0"/>
            </a:endParaRPr>
          </a:p>
          <a:p>
            <a:r>
              <a:rPr lang="tr-TR" altLang="tr-TR" smtClean="0">
                <a:latin typeface="Comic Sans MS" panose="030F0702030302020204" pitchFamily="66" charset="0"/>
              </a:rPr>
              <a:t>Düz sırt</a:t>
            </a:r>
          </a:p>
          <a:p>
            <a:endParaRPr lang="tr-TR" altLang="tr-TR" smtClean="0">
              <a:latin typeface="Comic Sans MS" panose="030F0702030302020204" pitchFamily="66" charset="0"/>
            </a:endParaRP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0E91BD31-A189-4646-BC9E-14FAA114FBD1}" type="slidenum">
              <a:rPr lang="tr-TR" altLang="tr-TR">
                <a:solidFill>
                  <a:srgbClr val="045C75"/>
                </a:solidFill>
              </a:rPr>
              <a:pPr eaLnBrk="1" fontAlgn="base" hangingPunct="1">
                <a:spcBef>
                  <a:spcPct val="0"/>
                </a:spcBef>
                <a:spcAft>
                  <a:spcPct val="0"/>
                </a:spcAft>
              </a:pPr>
              <a:t>6</a:t>
            </a:fld>
            <a:endParaRPr lang="tr-TR" altLang="tr-TR">
              <a:solidFill>
                <a:srgbClr val="045C75"/>
              </a:solidFill>
            </a:endParaRPr>
          </a:p>
        </p:txBody>
      </p:sp>
    </p:spTree>
    <p:extLst>
      <p:ext uri="{BB962C8B-B14F-4D97-AF65-F5344CB8AC3E}">
        <p14:creationId xmlns:p14="http://schemas.microsoft.com/office/powerpoint/2010/main" val="394162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tr-TR" altLang="tr-TR" smtClean="0">
                <a:latin typeface="Comic Sans MS" panose="030F0702030302020204" pitchFamily="66" charset="0"/>
              </a:rPr>
              <a:t>Omuzlar</a:t>
            </a:r>
          </a:p>
        </p:txBody>
      </p:sp>
      <p:sp>
        <p:nvSpPr>
          <p:cNvPr id="46083" name="Rectangle 3"/>
          <p:cNvSpPr>
            <a:spLocks noGrp="1" noChangeArrowheads="1"/>
          </p:cNvSpPr>
          <p:nvPr>
            <p:ph idx="1"/>
          </p:nvPr>
        </p:nvSpPr>
        <p:spPr/>
        <p:txBody>
          <a:bodyPr/>
          <a:lstStyle/>
          <a:p>
            <a:r>
              <a:rPr lang="tr-TR" altLang="tr-TR" smtClean="0">
                <a:latin typeface="Comic Sans MS" panose="030F0702030302020204" pitchFamily="66" charset="0"/>
              </a:rPr>
              <a:t>Protraksiyon; Öne gelmesi,yuvarlaklaşması</a:t>
            </a:r>
          </a:p>
          <a:p>
            <a:endParaRPr lang="tr-TR" altLang="tr-TR" smtClean="0">
              <a:latin typeface="Comic Sans MS" panose="030F0702030302020204" pitchFamily="66" charset="0"/>
            </a:endParaRPr>
          </a:p>
          <a:p>
            <a:r>
              <a:rPr lang="tr-TR" altLang="tr-TR" smtClean="0">
                <a:latin typeface="Comic Sans MS" panose="030F0702030302020204" pitchFamily="66" charset="0"/>
              </a:rPr>
              <a:t>Retraksiyon; Omuzların geriye çekilmesi</a:t>
            </a:r>
          </a:p>
          <a:p>
            <a:endParaRPr lang="tr-TR" altLang="tr-TR" smtClean="0">
              <a:latin typeface="Comic Sans MS" panose="030F0702030302020204" pitchFamily="66" charset="0"/>
            </a:endParaRPr>
          </a:p>
          <a:p>
            <a:r>
              <a:rPr lang="tr-TR" altLang="tr-TR" smtClean="0">
                <a:latin typeface="Comic Sans MS" panose="030F0702030302020204" pitchFamily="66" charset="0"/>
              </a:rPr>
              <a:t>Test ederken pektoral kısalık testlerine bakılmalı</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2D1B9948-B200-4F7E-9244-6DCEE4D3FB3D}" type="slidenum">
              <a:rPr lang="tr-TR" altLang="tr-TR">
                <a:solidFill>
                  <a:srgbClr val="045C75"/>
                </a:solidFill>
              </a:rPr>
              <a:pPr eaLnBrk="1" fontAlgn="base" hangingPunct="1">
                <a:spcBef>
                  <a:spcPct val="0"/>
                </a:spcBef>
                <a:spcAft>
                  <a:spcPct val="0"/>
                </a:spcAft>
              </a:pPr>
              <a:t>7</a:t>
            </a:fld>
            <a:endParaRPr lang="tr-TR" altLang="tr-TR">
              <a:solidFill>
                <a:srgbClr val="045C75"/>
              </a:solidFill>
            </a:endParaRPr>
          </a:p>
        </p:txBody>
      </p:sp>
    </p:spTree>
    <p:extLst>
      <p:ext uri="{BB962C8B-B14F-4D97-AF65-F5344CB8AC3E}">
        <p14:creationId xmlns:p14="http://schemas.microsoft.com/office/powerpoint/2010/main" val="11606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a:r>
              <a:rPr lang="tr-TR" altLang="tr-TR" smtClean="0">
                <a:latin typeface="Comic Sans MS" panose="030F0702030302020204" pitchFamily="66" charset="0"/>
              </a:rPr>
              <a:t>Baş</a:t>
            </a:r>
          </a:p>
        </p:txBody>
      </p:sp>
      <p:sp>
        <p:nvSpPr>
          <p:cNvPr id="47107" name="Rectangle 3"/>
          <p:cNvSpPr>
            <a:spLocks noGrp="1" noChangeArrowheads="1"/>
          </p:cNvSpPr>
          <p:nvPr>
            <p:ph idx="1"/>
          </p:nvPr>
        </p:nvSpPr>
        <p:spPr/>
        <p:txBody>
          <a:bodyPr/>
          <a:lstStyle/>
          <a:p>
            <a:r>
              <a:rPr lang="tr-TR" altLang="tr-TR" smtClean="0"/>
              <a:t>Baş öne doğru</a:t>
            </a:r>
          </a:p>
          <a:p>
            <a:r>
              <a:rPr lang="tr-TR" altLang="tr-TR" smtClean="0"/>
              <a:t>Baş geriye doğru</a:t>
            </a:r>
          </a:p>
          <a:p>
            <a:r>
              <a:rPr lang="tr-TR" altLang="tr-TR" smtClean="0"/>
              <a:t>Çenede aşağı-yukarı tilt var mı?</a:t>
            </a: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685680FE-FB60-49B3-A9EE-581CDD9F995A}" type="slidenum">
              <a:rPr lang="tr-TR" altLang="tr-TR">
                <a:solidFill>
                  <a:srgbClr val="045C75"/>
                </a:solidFill>
              </a:rPr>
              <a:pPr eaLnBrk="1" fontAlgn="base" hangingPunct="1">
                <a:spcBef>
                  <a:spcPct val="0"/>
                </a:spcBef>
                <a:spcAft>
                  <a:spcPct val="0"/>
                </a:spcAft>
              </a:pPr>
              <a:t>8</a:t>
            </a:fld>
            <a:endParaRPr lang="tr-TR" altLang="tr-TR">
              <a:solidFill>
                <a:srgbClr val="045C75"/>
              </a:solidFill>
            </a:endParaRPr>
          </a:p>
        </p:txBody>
      </p:sp>
    </p:spTree>
    <p:extLst>
      <p:ext uri="{BB962C8B-B14F-4D97-AF65-F5344CB8AC3E}">
        <p14:creationId xmlns:p14="http://schemas.microsoft.com/office/powerpoint/2010/main" val="399117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tr-TR" altLang="tr-TR" smtClean="0">
                <a:latin typeface="Comic Sans MS" panose="030F0702030302020204" pitchFamily="66" charset="0"/>
              </a:rPr>
              <a:t>Anterior Postür Analizi</a:t>
            </a:r>
          </a:p>
        </p:txBody>
      </p:sp>
      <p:sp>
        <p:nvSpPr>
          <p:cNvPr id="48131" name="Rectangle 3"/>
          <p:cNvSpPr>
            <a:spLocks noGrp="1" noChangeArrowheads="1"/>
          </p:cNvSpPr>
          <p:nvPr>
            <p:ph idx="1"/>
          </p:nvPr>
        </p:nvSpPr>
        <p:spPr/>
        <p:txBody>
          <a:bodyPr/>
          <a:lstStyle/>
          <a:p>
            <a:r>
              <a:rPr lang="tr-TR" altLang="tr-TR" smtClean="0">
                <a:latin typeface="Comic Sans MS" panose="030F0702030302020204" pitchFamily="66" charset="0"/>
              </a:rPr>
              <a:t>Ayaklarda hallux valgus, çekiç parmak</a:t>
            </a:r>
          </a:p>
          <a:p>
            <a:endParaRPr lang="tr-TR" altLang="tr-TR" smtClean="0">
              <a:latin typeface="Comic Sans MS" panose="030F0702030302020204" pitchFamily="66" charset="0"/>
            </a:endParaRPr>
          </a:p>
          <a:p>
            <a:r>
              <a:rPr lang="tr-TR" altLang="tr-TR" smtClean="0">
                <a:latin typeface="Comic Sans MS" panose="030F0702030302020204" pitchFamily="66" charset="0"/>
              </a:rPr>
              <a:t>Ayaklarda inversiyon-eversiyon</a:t>
            </a:r>
          </a:p>
          <a:p>
            <a:endParaRPr lang="tr-TR" altLang="tr-TR" smtClean="0">
              <a:latin typeface="Comic Sans MS" panose="030F0702030302020204" pitchFamily="66" charset="0"/>
            </a:endParaRPr>
          </a:p>
          <a:p>
            <a:r>
              <a:rPr lang="tr-TR" altLang="tr-TR" smtClean="0">
                <a:latin typeface="Comic Sans MS" panose="030F0702030302020204" pitchFamily="66" charset="0"/>
              </a:rPr>
              <a:t>Dizlerde tibial torsiyon(patellalar birbirine bakar), genu varum (dizler arası açıklık 1-2cm geçiyorsa),genu valgum (medial malleollar arası 1-2cmden fazla açıksa) olabilir.</a:t>
            </a:r>
          </a:p>
          <a:p>
            <a:endParaRPr lang="tr-TR" altLang="tr-TR" smtClean="0">
              <a:latin typeface="Comic Sans MS" panose="030F0702030302020204" pitchFamily="66" charset="0"/>
            </a:endParaRPr>
          </a:p>
        </p:txBody>
      </p:sp>
      <p:sp>
        <p:nvSpPr>
          <p:cNvPr id="2" name="Slide Number Placeholder 5"/>
          <p:cNvSpPr>
            <a:spLocks noGrp="1"/>
          </p:cNvSpPr>
          <p:nvPr>
            <p:ph type="sldNum" sz="quarter" idx="12"/>
          </p:nvPr>
        </p:nvSpPr>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fld id="{EF762932-C7CA-491F-9FF4-1E34498B6FB4}" type="slidenum">
              <a:rPr lang="tr-TR" altLang="tr-TR">
                <a:solidFill>
                  <a:srgbClr val="045C75"/>
                </a:solidFill>
              </a:rPr>
              <a:pPr eaLnBrk="1" fontAlgn="base" hangingPunct="1">
                <a:spcBef>
                  <a:spcPct val="0"/>
                </a:spcBef>
                <a:spcAft>
                  <a:spcPct val="0"/>
                </a:spcAft>
              </a:pPr>
              <a:t>9</a:t>
            </a:fld>
            <a:endParaRPr lang="tr-TR" altLang="tr-TR">
              <a:solidFill>
                <a:srgbClr val="045C75"/>
              </a:solidFill>
            </a:endParaRPr>
          </a:p>
        </p:txBody>
      </p:sp>
    </p:spTree>
    <p:extLst>
      <p:ext uri="{BB962C8B-B14F-4D97-AF65-F5344CB8AC3E}">
        <p14:creationId xmlns:p14="http://schemas.microsoft.com/office/powerpoint/2010/main" val="16936932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_rels/theme15.xml.rels><?xml version="1.0" encoding="UTF-8" standalone="yes"?>
<Relationships xmlns="http://schemas.openxmlformats.org/package/2006/relationships"><Relationship Id="rId1" Type="http://schemas.openxmlformats.org/officeDocument/2006/relationships/image" Target="../media/image1.jpeg"/></Relationships>
</file>

<file path=ppt/theme/_rels/theme16.xml.rels><?xml version="1.0" encoding="UTF-8" standalone="yes"?>
<Relationships xmlns="http://schemas.openxmlformats.org/package/2006/relationships"><Relationship Id="rId1" Type="http://schemas.openxmlformats.org/officeDocument/2006/relationships/image" Target="../media/image1.jpeg"/></Relationships>
</file>

<file path=ppt/theme/_rels/theme17.xml.rels><?xml version="1.0" encoding="UTF-8" standalone="yes"?>
<Relationships xmlns="http://schemas.openxmlformats.org/package/2006/relationships"><Relationship Id="rId1" Type="http://schemas.openxmlformats.org/officeDocument/2006/relationships/image" Target="../media/image1.jpeg"/></Relationships>
</file>

<file path=ppt/theme/_rels/theme18.xml.rels><?xml version="1.0" encoding="UTF-8" standalone="yes"?>
<Relationships xmlns="http://schemas.openxmlformats.org/package/2006/relationships"><Relationship Id="rId1" Type="http://schemas.openxmlformats.org/officeDocument/2006/relationships/image" Target="../media/image1.jpeg"/></Relationships>
</file>

<file path=ppt/theme/_rels/theme19.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20.xml.rels><?xml version="1.0" encoding="UTF-8" standalone="yes"?>
<Relationships xmlns="http://schemas.openxmlformats.org/package/2006/relationships"><Relationship Id="rId1" Type="http://schemas.openxmlformats.org/officeDocument/2006/relationships/image" Target="../media/image1.jpeg"/></Relationships>
</file>

<file path=ppt/theme/_rels/theme21.xml.rels><?xml version="1.0" encoding="UTF-8" standalone="yes"?>
<Relationships xmlns="http://schemas.openxmlformats.org/package/2006/relationships"><Relationship Id="rId1" Type="http://schemas.openxmlformats.org/officeDocument/2006/relationships/image" Target="../media/image1.jpeg"/></Relationships>
</file>

<file path=ppt/theme/_rels/theme22.xml.rels><?xml version="1.0" encoding="UTF-8" standalone="yes"?>
<Relationships xmlns="http://schemas.openxmlformats.org/package/2006/relationships"><Relationship Id="rId1" Type="http://schemas.openxmlformats.org/officeDocument/2006/relationships/image" Target="../media/image1.jpeg"/></Relationships>
</file>

<file path=ppt/theme/_rels/theme23.xml.rels><?xml version="1.0" encoding="UTF-8" standalone="yes"?>
<Relationships xmlns="http://schemas.openxmlformats.org/package/2006/relationships"><Relationship Id="rId1" Type="http://schemas.openxmlformats.org/officeDocument/2006/relationships/image" Target="../media/image1.jpeg"/></Relationships>
</file>

<file path=ppt/theme/_rels/theme24.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9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1.xml><?xml version="1.0" encoding="utf-8"?>
<a:theme xmlns:a="http://schemas.openxmlformats.org/drawingml/2006/main" name="10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2.xml><?xml version="1.0" encoding="utf-8"?>
<a:theme xmlns:a="http://schemas.openxmlformats.org/drawingml/2006/main" name="1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3.xml><?xml version="1.0" encoding="utf-8"?>
<a:theme xmlns:a="http://schemas.openxmlformats.org/drawingml/2006/main" name="12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4.xml><?xml version="1.0" encoding="utf-8"?>
<a:theme xmlns:a="http://schemas.openxmlformats.org/drawingml/2006/main" name="13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5.xml><?xml version="1.0" encoding="utf-8"?>
<a:theme xmlns:a="http://schemas.openxmlformats.org/drawingml/2006/main" name="14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6.xml><?xml version="1.0" encoding="utf-8"?>
<a:theme xmlns:a="http://schemas.openxmlformats.org/drawingml/2006/main" name="15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7.xml><?xml version="1.0" encoding="utf-8"?>
<a:theme xmlns:a="http://schemas.openxmlformats.org/drawingml/2006/main" name="16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8.xml><?xml version="1.0" encoding="utf-8"?>
<a:theme xmlns:a="http://schemas.openxmlformats.org/drawingml/2006/main" name="17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9.xml><?xml version="1.0" encoding="utf-8"?>
<a:theme xmlns:a="http://schemas.openxmlformats.org/drawingml/2006/main" name="18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0.xml><?xml version="1.0" encoding="utf-8"?>
<a:theme xmlns:a="http://schemas.openxmlformats.org/drawingml/2006/main" name="19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1.xml><?xml version="1.0" encoding="utf-8"?>
<a:theme xmlns:a="http://schemas.openxmlformats.org/drawingml/2006/main" name="20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2.xml><?xml version="1.0" encoding="utf-8"?>
<a:theme xmlns:a="http://schemas.openxmlformats.org/drawingml/2006/main" name="2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3.xml><?xml version="1.0" encoding="utf-8"?>
<a:theme xmlns:a="http://schemas.openxmlformats.org/drawingml/2006/main" name="22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4.xml><?xml version="1.0" encoding="utf-8"?>
<a:theme xmlns:a="http://schemas.openxmlformats.org/drawingml/2006/main" name="23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4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5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6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7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8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6</TotalTime>
  <Words>562</Words>
  <Application>Microsoft Office PowerPoint</Application>
  <PresentationFormat>Geniş ekran</PresentationFormat>
  <Paragraphs>165</Paragraphs>
  <Slides>25</Slides>
  <Notes>0</Notes>
  <HiddenSlides>0</HiddenSlides>
  <MMClips>0</MMClips>
  <ScaleCrop>false</ScaleCrop>
  <HeadingPairs>
    <vt:vector size="6" baseType="variant">
      <vt:variant>
        <vt:lpstr>Kullanılan Yazı Tipleri</vt:lpstr>
      </vt:variant>
      <vt:variant>
        <vt:i4>7</vt:i4>
      </vt:variant>
      <vt:variant>
        <vt:lpstr>Tema</vt:lpstr>
      </vt:variant>
      <vt:variant>
        <vt:i4>24</vt:i4>
      </vt:variant>
      <vt:variant>
        <vt:lpstr>Slayt Başlıkları</vt:lpstr>
      </vt:variant>
      <vt:variant>
        <vt:i4>25</vt:i4>
      </vt:variant>
    </vt:vector>
  </HeadingPairs>
  <TitlesOfParts>
    <vt:vector size="56" baseType="lpstr">
      <vt:lpstr>Arial</vt:lpstr>
      <vt:lpstr>Calibri</vt:lpstr>
      <vt:lpstr>Comic Sans MS</vt:lpstr>
      <vt:lpstr>Constantia</vt:lpstr>
      <vt:lpstr>Tahoma</vt:lpstr>
      <vt:lpstr>Wingdings</vt:lpstr>
      <vt:lpstr>Wingdings 2</vt:lpstr>
      <vt:lpstr>Akış</vt:lpstr>
      <vt:lpstr>1_Akış</vt:lpstr>
      <vt:lpstr>2_Akış</vt:lpstr>
      <vt:lpstr>3_Akış</vt:lpstr>
      <vt:lpstr>4_Akış</vt:lpstr>
      <vt:lpstr>5_Akış</vt:lpstr>
      <vt:lpstr>6_Akış</vt:lpstr>
      <vt:lpstr>7_Akış</vt:lpstr>
      <vt:lpstr>8_Akış</vt:lpstr>
      <vt:lpstr>9_Akış</vt:lpstr>
      <vt:lpstr>10_Akış</vt:lpstr>
      <vt:lpstr>11_Akış</vt:lpstr>
      <vt:lpstr>12_Akış</vt:lpstr>
      <vt:lpstr>13_Akış</vt:lpstr>
      <vt:lpstr>14_Akış</vt:lpstr>
      <vt:lpstr>15_Akış</vt:lpstr>
      <vt:lpstr>16_Akış</vt:lpstr>
      <vt:lpstr>17_Akış</vt:lpstr>
      <vt:lpstr>18_Akış</vt:lpstr>
      <vt:lpstr>19_Akış</vt:lpstr>
      <vt:lpstr>20_Akış</vt:lpstr>
      <vt:lpstr>21_Akış</vt:lpstr>
      <vt:lpstr>22_Akış</vt:lpstr>
      <vt:lpstr>23_Akış</vt:lpstr>
      <vt:lpstr>Postür ve Postür Analizi ( Devamı)</vt:lpstr>
      <vt:lpstr>Postür Analizi</vt:lpstr>
      <vt:lpstr>Lateral Postür Analizi</vt:lpstr>
      <vt:lpstr>PowerPoint Sunusu</vt:lpstr>
      <vt:lpstr>Pelvis</vt:lpstr>
      <vt:lpstr>Vertebral Kolon</vt:lpstr>
      <vt:lpstr>Omuzlar</vt:lpstr>
      <vt:lpstr>Baş</vt:lpstr>
      <vt:lpstr>Anterior Postür Analizi</vt:lpstr>
      <vt:lpstr>PowerPoint Sunusu</vt:lpstr>
      <vt:lpstr>Toraks</vt:lpstr>
      <vt:lpstr>Üst Ekstremite</vt:lpstr>
      <vt:lpstr>Posterior Postür Analizi</vt:lpstr>
      <vt:lpstr>Skolyoz</vt:lpstr>
      <vt:lpstr>Fonksiyonel Skolyoz</vt:lpstr>
      <vt:lpstr>Yapısal Skolyoz</vt:lpstr>
      <vt:lpstr>Etyoloji</vt:lpstr>
      <vt:lpstr>PowerPoint Sunusu</vt:lpstr>
      <vt:lpstr>PowerPoint Sunusu</vt:lpstr>
      <vt:lpstr>Dominant El Etkisi</vt:lpstr>
      <vt:lpstr>Hatalı Postür</vt:lpstr>
      <vt:lpstr>Skolyozda Değerlendirme</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Postür ve Postür Analizi ( Devamı)</dc:title>
  <dc:creator>sinan sert</dc:creator>
  <cp:lastModifiedBy>sinan sert</cp:lastModifiedBy>
  <cp:revision>1</cp:revision>
  <dcterms:created xsi:type="dcterms:W3CDTF">2019-07-31T09:10:47Z</dcterms:created>
  <dcterms:modified xsi:type="dcterms:W3CDTF">2019-07-31T09:17:02Z</dcterms:modified>
</cp:coreProperties>
</file>