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BAĞINTI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9957001" cy="4023360"/>
              </a:xfrm>
            </p:spPr>
            <p:txBody>
              <a:bodyPr/>
              <a:lstStyle/>
              <a:p>
                <a:r>
                  <a:rPr lang="tr-TR" dirty="0"/>
                  <a:t>A ve B boş olmayan iki küme olmak üzere A x B nin her alt kümesine, A dan B ye bağıntı denir. </a:t>
                </a:r>
                <a:r>
                  <a:rPr lang="el-GR" dirty="0"/>
                  <a:t>β </a:t>
                </a:r>
                <a:r>
                  <a:rPr lang="tr-TR" dirty="0"/>
                  <a:t>ile gösterilir.</a:t>
                </a:r>
              </a:p>
              <a:p>
                <a:r>
                  <a:rPr lang="el-GR" dirty="0"/>
                  <a:t>β ⊂ </a:t>
                </a:r>
                <a:r>
                  <a:rPr lang="tr-TR" dirty="0"/>
                  <a:t>A x B ise, b = {(x, y) : (x, y) ∈ A x B} dir.</a:t>
                </a:r>
              </a:p>
              <a:p>
                <a:r>
                  <a:rPr lang="tr-TR" dirty="0"/>
                  <a:t> s(A) = m ve s(B) = n ise, A dan B ye bağıntı sayısı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𝑚𝑥𝑛</m:t>
                        </m:r>
                      </m:sup>
                    </m:sSup>
                  </m:oMath>
                </a14:m>
                <a:r>
                  <a:rPr lang="tr-TR" dirty="0"/>
                  <a:t> ile bulunur.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9957001" cy="4023360"/>
              </a:xfrm>
              <a:blipFill>
                <a:blip r:embed="rId2"/>
                <a:stretch>
                  <a:fillRect l="-612" t="-1667" r="-98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8B7F3F-EFB5-4FCE-89FC-2C0B45F3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BAĞINTI-YANSIMA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3A8E23-2E8A-478D-B9A6-C4012A042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∀ x∈A için (x,x)∈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yansıyandır.</a:t>
            </a:r>
          </a:p>
          <a:p>
            <a:r>
              <a:rPr lang="tr-TR" dirty="0"/>
              <a:t>*Örnek:A={a,b,c} kümesi için AxA’da tanımlı aşağıdaki bağıntılardan hangileri yansıyandır. </a:t>
            </a:r>
          </a:p>
          <a:p>
            <a:r>
              <a:rPr lang="el-GR" dirty="0"/>
              <a:t>β1 :{(</a:t>
            </a:r>
            <a:r>
              <a:rPr lang="tr-TR" dirty="0"/>
              <a:t>a,a),(b,b),(a,b),(c,a)} </a:t>
            </a:r>
          </a:p>
          <a:p>
            <a:r>
              <a:rPr lang="pt-BR" dirty="0"/>
              <a:t>β2 :{(a,b),(b,a),(a,c),(c,c)} </a:t>
            </a:r>
            <a:endParaRPr lang="tr-TR" dirty="0"/>
          </a:p>
          <a:p>
            <a:r>
              <a:rPr lang="pt-BR" dirty="0"/>
              <a:t>β3 :{(a,a),(b,b),(c,c),(a,b)} </a:t>
            </a:r>
            <a:endParaRPr lang="tr-TR" dirty="0"/>
          </a:p>
          <a:p>
            <a:r>
              <a:rPr lang="pt-BR" dirty="0"/>
              <a:t>β4 :{(a,a),(b,b),(b,c),(c,c)} </a:t>
            </a:r>
            <a:endParaRPr lang="tr-TR" dirty="0"/>
          </a:p>
          <a:p>
            <a:r>
              <a:rPr lang="tr-TR" dirty="0"/>
              <a:t>Çözüm: Bağıntının yansıyan olması için ; ∀ x∈A için (x,x)∈ </a:t>
            </a:r>
            <a:r>
              <a:rPr lang="el-GR" dirty="0"/>
              <a:t>β </a:t>
            </a:r>
            <a:r>
              <a:rPr lang="tr-TR" dirty="0"/>
              <a:t>şartının sağlanması gerekmektedir. (a,a),(b,b),(c,c) elemanlarının bağıntıda olması gerekir. </a:t>
            </a:r>
            <a:r>
              <a:rPr lang="el-GR" dirty="0"/>
              <a:t>β3 </a:t>
            </a:r>
            <a:r>
              <a:rPr lang="tr-TR" dirty="0"/>
              <a:t>ve </a:t>
            </a:r>
            <a:r>
              <a:rPr lang="el-GR" dirty="0"/>
              <a:t>β4 </a:t>
            </a:r>
            <a:r>
              <a:rPr lang="tr-TR" dirty="0"/>
              <a:t>bağıntıları bu elemanları içerdiği için yansıyandır denir.</a:t>
            </a:r>
          </a:p>
        </p:txBody>
      </p:sp>
    </p:spTree>
    <p:extLst>
      <p:ext uri="{BB962C8B-B14F-4D97-AF65-F5344CB8AC3E}">
        <p14:creationId xmlns:p14="http://schemas.microsoft.com/office/powerpoint/2010/main" val="51580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C122B-B676-4E59-94A0-16326E2A1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BAĞINTI-SİMETRİ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47755E-D218-4B38-8208-D35CDE211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∀ (x,y)∈ </a:t>
            </a:r>
            <a:r>
              <a:rPr lang="el-GR" dirty="0"/>
              <a:t>β </a:t>
            </a:r>
            <a:r>
              <a:rPr lang="tr-TR" dirty="0"/>
              <a:t>için (y,x)∈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simetriktir. </a:t>
            </a:r>
          </a:p>
          <a:p>
            <a:r>
              <a:rPr lang="tr-TR" dirty="0"/>
              <a:t>NOT: Ortak özellik yöntemiyle verilen bir bağıntının simetrik olması için x ve y nin yerleri değiştirildiğinde ifadenin doğru olması gerekir. </a:t>
            </a:r>
          </a:p>
          <a:p>
            <a:r>
              <a:rPr lang="tr-TR" dirty="0"/>
              <a:t>*Örnek:A={x,y,z,t} kümesi için AxA’da tanımlı aşağıdaki bağıntılardan hangileri simetriktir?</a:t>
            </a:r>
          </a:p>
          <a:p>
            <a:r>
              <a:rPr lang="es-ES" dirty="0"/>
              <a:t>β1 :{(</a:t>
            </a:r>
            <a:r>
              <a:rPr lang="es-ES" dirty="0" err="1"/>
              <a:t>x,x</a:t>
            </a:r>
            <a:r>
              <a:rPr lang="es-ES" dirty="0"/>
              <a:t>)(</a:t>
            </a:r>
            <a:r>
              <a:rPr lang="es-ES" dirty="0" err="1"/>
              <a:t>y,y</a:t>
            </a:r>
            <a:r>
              <a:rPr lang="es-ES" dirty="0"/>
              <a:t>)(</a:t>
            </a:r>
            <a:r>
              <a:rPr lang="es-ES" dirty="0" err="1"/>
              <a:t>x,y</a:t>
            </a:r>
            <a:r>
              <a:rPr lang="es-ES" dirty="0"/>
              <a:t>),(</a:t>
            </a:r>
            <a:r>
              <a:rPr lang="es-ES" dirty="0" err="1"/>
              <a:t>y,z</a:t>
            </a:r>
            <a:r>
              <a:rPr lang="es-ES" dirty="0"/>
              <a:t>)(</a:t>
            </a:r>
            <a:r>
              <a:rPr lang="es-ES" dirty="0" err="1"/>
              <a:t>y,x</a:t>
            </a:r>
            <a:r>
              <a:rPr lang="es-ES" dirty="0"/>
              <a:t>)}</a:t>
            </a:r>
            <a:endParaRPr lang="tr-TR" dirty="0"/>
          </a:p>
          <a:p>
            <a:r>
              <a:rPr lang="es-ES" dirty="0"/>
              <a:t> β2 :{(</a:t>
            </a:r>
            <a:r>
              <a:rPr lang="es-ES" dirty="0" err="1"/>
              <a:t>y,y</a:t>
            </a:r>
            <a:r>
              <a:rPr lang="es-ES" dirty="0"/>
              <a:t>),(</a:t>
            </a:r>
            <a:r>
              <a:rPr lang="es-ES" dirty="0" err="1"/>
              <a:t>x,z</a:t>
            </a:r>
            <a:r>
              <a:rPr lang="es-ES" dirty="0"/>
              <a:t>),(</a:t>
            </a:r>
            <a:r>
              <a:rPr lang="es-ES" dirty="0" err="1"/>
              <a:t>z,y</a:t>
            </a:r>
            <a:r>
              <a:rPr lang="es-ES" dirty="0"/>
              <a:t>),(</a:t>
            </a:r>
            <a:r>
              <a:rPr lang="es-ES" dirty="0" err="1"/>
              <a:t>z,x</a:t>
            </a:r>
            <a:r>
              <a:rPr lang="es-ES" dirty="0"/>
              <a:t>),(</a:t>
            </a:r>
            <a:r>
              <a:rPr lang="es-ES" dirty="0" err="1"/>
              <a:t>y,z</a:t>
            </a:r>
            <a:r>
              <a:rPr lang="es-ES" dirty="0"/>
              <a:t>)} </a:t>
            </a:r>
            <a:endParaRPr lang="tr-TR" dirty="0"/>
          </a:p>
          <a:p>
            <a:r>
              <a:rPr lang="es-ES" dirty="0"/>
              <a:t>β3 :{(</a:t>
            </a:r>
            <a:r>
              <a:rPr lang="es-ES" dirty="0" err="1"/>
              <a:t>x,x</a:t>
            </a:r>
            <a:r>
              <a:rPr lang="es-ES" dirty="0"/>
              <a:t>),(</a:t>
            </a:r>
            <a:r>
              <a:rPr lang="es-ES" dirty="0" err="1"/>
              <a:t>y,y</a:t>
            </a:r>
            <a:r>
              <a:rPr lang="es-ES" dirty="0"/>
              <a:t>),(</a:t>
            </a:r>
            <a:r>
              <a:rPr lang="es-ES" dirty="0" err="1"/>
              <a:t>z,z</a:t>
            </a:r>
            <a:r>
              <a:rPr lang="es-ES" dirty="0"/>
              <a:t>),(</a:t>
            </a:r>
            <a:r>
              <a:rPr lang="es-ES" dirty="0" err="1"/>
              <a:t>t,t</a:t>
            </a:r>
            <a:r>
              <a:rPr lang="es-ES" dirty="0"/>
              <a:t>)} </a:t>
            </a:r>
            <a:endParaRPr lang="tr-TR" dirty="0"/>
          </a:p>
          <a:p>
            <a:r>
              <a:rPr lang="es-ES" dirty="0"/>
              <a:t>β4 :{(</a:t>
            </a:r>
            <a:r>
              <a:rPr lang="es-ES" dirty="0" err="1"/>
              <a:t>x,y</a:t>
            </a:r>
            <a:r>
              <a:rPr lang="es-ES" dirty="0"/>
              <a:t>),(</a:t>
            </a:r>
            <a:r>
              <a:rPr lang="es-ES" dirty="0" err="1"/>
              <a:t>t,y</a:t>
            </a:r>
            <a:r>
              <a:rPr lang="es-ES" dirty="0"/>
              <a:t>),(</a:t>
            </a:r>
            <a:r>
              <a:rPr lang="es-ES" dirty="0" err="1"/>
              <a:t>y,t</a:t>
            </a:r>
            <a:r>
              <a:rPr lang="es-ES" dirty="0"/>
              <a:t>),(</a:t>
            </a:r>
            <a:r>
              <a:rPr lang="es-ES" dirty="0" err="1"/>
              <a:t>y,x</a:t>
            </a:r>
            <a:r>
              <a:rPr lang="es-ES" dirty="0"/>
              <a:t>)} </a:t>
            </a:r>
            <a:endParaRPr lang="tr-TR" dirty="0"/>
          </a:p>
          <a:p>
            <a:r>
              <a:rPr lang="tr-TR" dirty="0"/>
              <a:t>Çözüm:∀ (x,y)∈ </a:t>
            </a:r>
            <a:r>
              <a:rPr lang="el-GR" dirty="0"/>
              <a:t>β </a:t>
            </a:r>
            <a:r>
              <a:rPr lang="tr-TR" dirty="0"/>
              <a:t>için (y,x)∈ </a:t>
            </a:r>
            <a:r>
              <a:rPr lang="el-GR" dirty="0"/>
              <a:t>β </a:t>
            </a:r>
            <a:r>
              <a:rPr lang="tr-TR" dirty="0"/>
              <a:t>şartını bağıntılar için inceledğimizde </a:t>
            </a:r>
            <a:r>
              <a:rPr lang="el-GR" dirty="0"/>
              <a:t>β1 </a:t>
            </a:r>
            <a:r>
              <a:rPr lang="tr-TR" dirty="0"/>
              <a:t>bağıntısı hariç diğer bağıntıların simetrik olduğu görülür. </a:t>
            </a:r>
            <a:r>
              <a:rPr lang="el-GR" dirty="0"/>
              <a:t>β1 </a:t>
            </a:r>
            <a:r>
              <a:rPr lang="tr-TR" dirty="0"/>
              <a:t>bağıntısı ; (y,z) ∈</a:t>
            </a:r>
            <a:r>
              <a:rPr lang="el-GR" dirty="0"/>
              <a:t>β1 </a:t>
            </a:r>
            <a:r>
              <a:rPr lang="tr-TR" dirty="0"/>
              <a:t>iken (z,y) ∉ </a:t>
            </a:r>
            <a:r>
              <a:rPr lang="el-GR" dirty="0"/>
              <a:t>β1 </a:t>
            </a:r>
            <a:r>
              <a:rPr lang="tr-TR" dirty="0"/>
              <a:t>olduğu için simetrik değildir. </a:t>
            </a:r>
          </a:p>
        </p:txBody>
      </p:sp>
    </p:spTree>
    <p:extLst>
      <p:ext uri="{BB962C8B-B14F-4D97-AF65-F5344CB8AC3E}">
        <p14:creationId xmlns:p14="http://schemas.microsoft.com/office/powerpoint/2010/main" val="53603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C1949-F277-4BA8-B239-88CD9B52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 TERS SİMETRİ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FB139F-D95C-46B0-8847-048664F78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328193" cy="4023360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x≠y olmak kaydıyla ∀ (x,y)∈ </a:t>
            </a:r>
            <a:r>
              <a:rPr lang="el-GR" dirty="0"/>
              <a:t>β </a:t>
            </a:r>
            <a:r>
              <a:rPr lang="tr-TR" dirty="0"/>
              <a:t>için (y,x)∉ </a:t>
            </a:r>
            <a:r>
              <a:rPr lang="el-GR" dirty="0"/>
              <a:t>β </a:t>
            </a:r>
            <a:r>
              <a:rPr lang="tr-TR" dirty="0"/>
              <a:t>ise </a:t>
            </a:r>
            <a:r>
              <a:rPr lang="el-GR" dirty="0"/>
              <a:t>β </a:t>
            </a:r>
            <a:r>
              <a:rPr lang="tr-TR" dirty="0"/>
              <a:t>ters simetriktir.</a:t>
            </a:r>
          </a:p>
          <a:p>
            <a:r>
              <a:rPr lang="tr-TR" dirty="0"/>
              <a:t>NOT:Bir bağıntının simetrik olmaması onun ters simetrik olduğunu göstermez. Bir bağıntı aynı anda hem simetrik hem de ters simetrik olamaz. Bir bağıntı hem simetrik hem de ters simetrik olmayabilir. </a:t>
            </a:r>
          </a:p>
          <a:p>
            <a:r>
              <a:rPr lang="tr-TR" dirty="0"/>
              <a:t>*Örnek: A={1,2,3,4} kümesi için AxA’da tanımlı aşağıdaki bağıntılardan hangileri ters simetriktir.?</a:t>
            </a:r>
          </a:p>
          <a:p>
            <a:r>
              <a:rPr lang="tr-TR" dirty="0"/>
              <a:t> </a:t>
            </a:r>
            <a:r>
              <a:rPr lang="el-GR" dirty="0"/>
              <a:t>β1 :{(1,1),(1,2),(2,3),(3,4)} </a:t>
            </a:r>
            <a:endParaRPr lang="tr-TR" dirty="0"/>
          </a:p>
          <a:p>
            <a:r>
              <a:rPr lang="el-GR" dirty="0"/>
              <a:t>β2 :{(1,1),(2,2),(3,3),(4,4)}</a:t>
            </a:r>
            <a:endParaRPr lang="tr-TR" dirty="0"/>
          </a:p>
          <a:p>
            <a:r>
              <a:rPr lang="el-GR" dirty="0"/>
              <a:t> β3 :{(1,3),(2,4),(3,4),(4,3)} </a:t>
            </a:r>
            <a:endParaRPr lang="tr-TR" dirty="0"/>
          </a:p>
          <a:p>
            <a:r>
              <a:rPr lang="el-GR" dirty="0"/>
              <a:t>β4 :{(2,2),(2,3),(4,3),(4,1)} </a:t>
            </a:r>
            <a:r>
              <a:rPr lang="tr-TR" dirty="0"/>
              <a:t> </a:t>
            </a:r>
          </a:p>
          <a:p>
            <a:r>
              <a:rPr lang="tr-TR" dirty="0"/>
              <a:t>Çözüm: x≠y olmak kaydıyla ∀ (x,y)∈ </a:t>
            </a:r>
            <a:r>
              <a:rPr lang="el-GR" dirty="0"/>
              <a:t>β </a:t>
            </a:r>
            <a:r>
              <a:rPr lang="tr-TR" dirty="0"/>
              <a:t>için (y,x)∉ </a:t>
            </a:r>
            <a:r>
              <a:rPr lang="el-GR" dirty="0"/>
              <a:t>β </a:t>
            </a:r>
            <a:r>
              <a:rPr lang="tr-TR" dirty="0"/>
              <a:t>şartını sağlayan bağıntılar ; </a:t>
            </a:r>
            <a:r>
              <a:rPr lang="el-GR" dirty="0"/>
              <a:t>β1 ,β2 ,β4 </a:t>
            </a:r>
            <a:r>
              <a:rPr lang="tr-TR" dirty="0"/>
              <a:t>tür. </a:t>
            </a:r>
            <a:r>
              <a:rPr lang="el-GR" dirty="0"/>
              <a:t>β3 </a:t>
            </a:r>
            <a:r>
              <a:rPr lang="tr-TR" dirty="0"/>
              <a:t>bağıntısı ise hem (3,4) elemanını hem de bunun simetriği olan (4,3) elemanını içerdiğinden ters simetrik değildir. </a:t>
            </a:r>
          </a:p>
        </p:txBody>
      </p:sp>
    </p:spTree>
    <p:extLst>
      <p:ext uri="{BB962C8B-B14F-4D97-AF65-F5344CB8AC3E}">
        <p14:creationId xmlns:p14="http://schemas.microsoft.com/office/powerpoint/2010/main" val="58111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894C1-9733-4ABC-A168-6CF0E8DF6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BAĞINTI- GEÇİŞME ÖZELLİĞİ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9FA2DC-BE3E-4F7F-B9A1-4CD390E9C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β ,</a:t>
            </a:r>
            <a:r>
              <a:rPr lang="tr-TR" dirty="0"/>
              <a:t>A da tanımlı bir bağıntı olsun. (x,y)∈ </a:t>
            </a:r>
            <a:r>
              <a:rPr lang="el-GR" dirty="0"/>
              <a:t>β </a:t>
            </a:r>
            <a:r>
              <a:rPr lang="tr-TR" dirty="0"/>
              <a:t>ve (y,z)∈ </a:t>
            </a:r>
            <a:r>
              <a:rPr lang="el-GR" dirty="0"/>
              <a:t>β </a:t>
            </a:r>
            <a:r>
              <a:rPr lang="tr-TR" dirty="0"/>
              <a:t>iken (x,z)∈ </a:t>
            </a:r>
            <a:r>
              <a:rPr lang="el-GR" dirty="0"/>
              <a:t>β </a:t>
            </a:r>
            <a:r>
              <a:rPr lang="tr-TR" dirty="0"/>
              <a:t>oluyorsa </a:t>
            </a:r>
            <a:r>
              <a:rPr lang="el-GR" dirty="0"/>
              <a:t>β </a:t>
            </a:r>
            <a:r>
              <a:rPr lang="tr-TR" dirty="0"/>
              <a:t>bağıntısı geçişkendir denir. </a:t>
            </a:r>
          </a:p>
          <a:p>
            <a:r>
              <a:rPr lang="tr-TR" dirty="0"/>
              <a:t>*Örnek:A={a,b,c,d} kümesinde tanımlı aşağıdaki bağıntıların hangileri geçişkendir.? </a:t>
            </a:r>
          </a:p>
          <a:p>
            <a:r>
              <a:rPr lang="el-GR" dirty="0"/>
              <a:t>β1 : {(</a:t>
            </a:r>
            <a:r>
              <a:rPr lang="tr-TR" dirty="0"/>
              <a:t>a,a),(a,b),(b,a),(c,c)} </a:t>
            </a:r>
          </a:p>
          <a:p>
            <a:r>
              <a:rPr lang="el-GR" dirty="0"/>
              <a:t>β2 : {(</a:t>
            </a:r>
            <a:r>
              <a:rPr lang="tr-TR" dirty="0"/>
              <a:t>a,a),(a,b),(b,a),(b,c)} </a:t>
            </a:r>
          </a:p>
          <a:p>
            <a:r>
              <a:rPr lang="el-GR" dirty="0"/>
              <a:t>β3 :{(</a:t>
            </a:r>
            <a:r>
              <a:rPr lang="tr-TR" dirty="0"/>
              <a:t>b,b),(a,c),(c,b),(a,b)}</a:t>
            </a:r>
          </a:p>
          <a:p>
            <a:r>
              <a:rPr lang="tr-TR" dirty="0"/>
              <a:t> </a:t>
            </a:r>
            <a:r>
              <a:rPr lang="el-GR" dirty="0"/>
              <a:t>β4 :{(</a:t>
            </a:r>
            <a:r>
              <a:rPr lang="tr-TR" dirty="0"/>
              <a:t>c,c),(a,c),(b,c),(c,a)} </a:t>
            </a:r>
          </a:p>
          <a:p>
            <a:r>
              <a:rPr lang="tr-TR" dirty="0"/>
              <a:t>Çözüm:</a:t>
            </a:r>
            <a:r>
              <a:rPr lang="el-GR" dirty="0"/>
              <a:t>β1 </a:t>
            </a:r>
            <a:r>
              <a:rPr lang="tr-TR" dirty="0"/>
              <a:t>bağıntısı geçişken değil ; (b,a) ∈</a:t>
            </a:r>
            <a:r>
              <a:rPr lang="el-GR" dirty="0"/>
              <a:t>β1 </a:t>
            </a:r>
            <a:r>
              <a:rPr lang="tr-TR" dirty="0"/>
              <a:t>ve (a,b)∈ </a:t>
            </a:r>
            <a:r>
              <a:rPr lang="el-GR" dirty="0"/>
              <a:t>β1 </a:t>
            </a:r>
            <a:r>
              <a:rPr lang="tr-TR" dirty="0"/>
              <a:t>iken (b,b) ∉</a:t>
            </a:r>
            <a:r>
              <a:rPr lang="el-GR" dirty="0"/>
              <a:t>β1 </a:t>
            </a:r>
            <a:r>
              <a:rPr lang="tr-TR" dirty="0"/>
              <a:t>dır. </a:t>
            </a:r>
          </a:p>
          <a:p>
            <a:r>
              <a:rPr lang="el-GR" dirty="0"/>
              <a:t>β2 </a:t>
            </a:r>
            <a:r>
              <a:rPr lang="tr-TR" dirty="0"/>
              <a:t>bağıntısı geçişken değil; (a,b) ∈</a:t>
            </a:r>
            <a:r>
              <a:rPr lang="el-GR" dirty="0"/>
              <a:t>β1 </a:t>
            </a:r>
            <a:r>
              <a:rPr lang="tr-TR" dirty="0"/>
              <a:t>ve (b,c)∈ </a:t>
            </a:r>
            <a:r>
              <a:rPr lang="el-GR" dirty="0"/>
              <a:t>β1 </a:t>
            </a:r>
            <a:r>
              <a:rPr lang="tr-TR" dirty="0"/>
              <a:t>iken (a,c) ∉</a:t>
            </a:r>
            <a:r>
              <a:rPr lang="el-GR" dirty="0"/>
              <a:t>β1 </a:t>
            </a:r>
            <a:r>
              <a:rPr lang="tr-TR" dirty="0"/>
              <a:t>dır.</a:t>
            </a:r>
          </a:p>
          <a:p>
            <a:r>
              <a:rPr lang="tr-TR" dirty="0"/>
              <a:t> </a:t>
            </a:r>
            <a:r>
              <a:rPr lang="el-GR" dirty="0"/>
              <a:t>β3 </a:t>
            </a:r>
            <a:r>
              <a:rPr lang="tr-TR" dirty="0"/>
              <a:t>bağıntısı geçişkendir ; (a,c) ∈</a:t>
            </a:r>
            <a:r>
              <a:rPr lang="el-GR" dirty="0"/>
              <a:t>β3 </a:t>
            </a:r>
            <a:r>
              <a:rPr lang="tr-TR" dirty="0"/>
              <a:t>ve (c,b) ∈</a:t>
            </a:r>
            <a:r>
              <a:rPr lang="el-GR" dirty="0"/>
              <a:t>β3 </a:t>
            </a:r>
            <a:r>
              <a:rPr lang="tr-TR" dirty="0"/>
              <a:t>iken (a,b) ∈</a:t>
            </a:r>
            <a:r>
              <a:rPr lang="el-GR" dirty="0"/>
              <a:t>β3 </a:t>
            </a:r>
            <a:r>
              <a:rPr lang="tr-TR" dirty="0"/>
              <a:t>dır.</a:t>
            </a:r>
          </a:p>
          <a:p>
            <a:r>
              <a:rPr lang="tr-TR" dirty="0"/>
              <a:t> </a:t>
            </a:r>
            <a:r>
              <a:rPr lang="el-GR" dirty="0"/>
              <a:t>β4 </a:t>
            </a:r>
            <a:r>
              <a:rPr lang="tr-TR" dirty="0"/>
              <a:t>bağıntısı geçişken değil; (a,c) ∈</a:t>
            </a:r>
            <a:r>
              <a:rPr lang="el-GR" dirty="0"/>
              <a:t>β1 </a:t>
            </a:r>
            <a:r>
              <a:rPr lang="tr-TR" dirty="0"/>
              <a:t>ve (c,a)∈ </a:t>
            </a:r>
            <a:r>
              <a:rPr lang="el-GR" dirty="0"/>
              <a:t>β1 </a:t>
            </a:r>
            <a:r>
              <a:rPr lang="tr-TR" dirty="0"/>
              <a:t>iken (a,a) ∉</a:t>
            </a:r>
            <a:r>
              <a:rPr lang="el-GR" dirty="0"/>
              <a:t>β1 </a:t>
            </a:r>
            <a:r>
              <a:rPr lang="tr-TR" dirty="0"/>
              <a:t>dır. </a:t>
            </a:r>
          </a:p>
          <a:p>
            <a:r>
              <a:rPr lang="tr-TR" dirty="0"/>
              <a:t>Sadece </a:t>
            </a:r>
            <a:r>
              <a:rPr lang="el-GR" dirty="0"/>
              <a:t>β3 </a:t>
            </a:r>
            <a:r>
              <a:rPr lang="tr-TR" dirty="0"/>
              <a:t>geçişkendir. </a:t>
            </a:r>
          </a:p>
        </p:txBody>
      </p:sp>
    </p:spTree>
    <p:extLst>
      <p:ext uri="{BB962C8B-B14F-4D97-AF65-F5344CB8AC3E}">
        <p14:creationId xmlns:p14="http://schemas.microsoft.com/office/powerpoint/2010/main" val="39692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</TotalTime>
  <Words>731</Words>
  <Application>Microsoft Office PowerPoint</Application>
  <PresentationFormat>Özel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BAĞINTI</vt:lpstr>
      <vt:lpstr>BAĞINTI</vt:lpstr>
      <vt:lpstr>BAĞINTI-YANSIMA ÖZELLİĞİ</vt:lpstr>
      <vt:lpstr>BAĞINTI-SİMETRİ ÖZELLİĞİ</vt:lpstr>
      <vt:lpstr>BAĞINTI- TERS SİMETRİ ÖZELLİĞİ</vt:lpstr>
      <vt:lpstr>BAĞINTI- GEÇİŞME ÖZELLİĞİ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22</cp:revision>
  <dcterms:created xsi:type="dcterms:W3CDTF">2017-11-14T11:12:27Z</dcterms:created>
  <dcterms:modified xsi:type="dcterms:W3CDTF">2017-11-22T15:06:43Z</dcterms:modified>
</cp:coreProperties>
</file>