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22" r:id="rId2"/>
    <p:sldId id="323" r:id="rId3"/>
    <p:sldId id="324" r:id="rId4"/>
    <p:sldId id="327" r:id="rId5"/>
    <p:sldId id="326" r:id="rId6"/>
    <p:sldId id="325" r:id="rId7"/>
    <p:sldId id="328" r:id="rId8"/>
    <p:sldId id="329" r:id="rId9"/>
    <p:sldId id="33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1E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466" autoAdjust="0"/>
    <p:restoredTop sz="94660"/>
  </p:normalViewPr>
  <p:slideViewPr>
    <p:cSldViewPr>
      <p:cViewPr varScale="1">
        <p:scale>
          <a:sx n="65" d="100"/>
          <a:sy n="65" d="100"/>
        </p:scale>
        <p:origin x="1056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3ECA84-4511-415C-9E61-0418509832AD}" type="datetimeFigureOut">
              <a:rPr lang="en-US" smtClean="0"/>
              <a:pPr/>
              <a:t>12/19/2020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39104B-C564-486C-B57A-065B194FAD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12/19/2020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12/19/2020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12/19/2020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12/19/2020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12/19/2020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12/19/2020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12/19/2020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12/19/2020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12/19/2020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12/19/2020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12/19/2020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FC055-5FD9-4C9A-899F-F2F232D73700}" type="datetimeFigureOut">
              <a:rPr lang="en-US" smtClean="0"/>
              <a:pPr/>
              <a:t>12/19/2020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7XX ek girişler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dirty="0"/>
              <a:t> </a:t>
            </a:r>
            <a:r>
              <a:rPr lang="tr-TR" b="1" dirty="0"/>
              <a:t>(700) GERÇEK KİŞİ ADI EK GİRİŞİ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1. Gösterge: 0 (yalnızca ad ise)</a:t>
            </a:r>
          </a:p>
          <a:p>
            <a:pPr marL="0" indent="0">
              <a:buNone/>
            </a:pPr>
            <a:r>
              <a:rPr lang="tr-TR" dirty="0"/>
              <a:t>                       1 (soyadı var ise)</a:t>
            </a:r>
          </a:p>
          <a:p>
            <a:pPr marL="0" indent="0">
              <a:buNone/>
            </a:pPr>
            <a:r>
              <a:rPr lang="tr-TR" dirty="0"/>
              <a:t>                       3 (aile adı var ise)</a:t>
            </a:r>
          </a:p>
          <a:p>
            <a:pPr marL="0" indent="0">
              <a:buNone/>
            </a:pPr>
            <a:r>
              <a:rPr lang="tr-TR" dirty="0"/>
              <a:t>2. Gösterge: #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Alt alanlar:</a:t>
            </a:r>
          </a:p>
          <a:p>
            <a:pPr marL="0" indent="0">
              <a:buNone/>
            </a:pPr>
            <a:r>
              <a:rPr lang="tr-TR" dirty="0"/>
              <a:t>$a Yazar adı (Kişi adı)</a:t>
            </a:r>
          </a:p>
          <a:p>
            <a:pPr marL="0" indent="0">
              <a:buNone/>
            </a:pPr>
            <a:r>
              <a:rPr lang="tr-TR" dirty="0"/>
              <a:t>$b Ad ile birlikteki numara</a:t>
            </a:r>
          </a:p>
          <a:p>
            <a:pPr marL="0" indent="0">
              <a:buNone/>
            </a:pPr>
            <a:r>
              <a:rPr lang="tr-TR" dirty="0"/>
              <a:t>$c </a:t>
            </a:r>
            <a:r>
              <a:rPr lang="tr-TR" dirty="0" err="1"/>
              <a:t>Ünvan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$d İsimle ilişkili </a:t>
            </a:r>
            <a:r>
              <a:rPr lang="tr-TR" dirty="0" smtClean="0"/>
              <a:t>tarihler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04513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 </a:t>
            </a:r>
            <a:r>
              <a:rPr lang="tr-TR" b="1" dirty="0" smtClean="0"/>
              <a:t>(700) Gerçek Kişi Adı Ek Girişi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tr-TR" dirty="0"/>
              <a:t>	</a:t>
            </a:r>
          </a:p>
          <a:p>
            <a:pPr marL="0" indent="0">
              <a:buNone/>
            </a:pPr>
            <a:r>
              <a:rPr lang="tr-TR" dirty="0"/>
              <a:t> </a:t>
            </a:r>
            <a:r>
              <a:rPr lang="tr-TR" dirty="0" smtClean="0"/>
              <a:t>	100 1# $</a:t>
            </a:r>
            <a:r>
              <a:rPr lang="tr-TR" dirty="0" err="1" smtClean="0"/>
              <a:t>aAaron</a:t>
            </a:r>
            <a:r>
              <a:rPr lang="tr-TR" dirty="0" smtClean="0"/>
              <a:t>, Rabbi David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245 </a:t>
            </a:r>
            <a:r>
              <a:rPr lang="tr-TR" dirty="0"/>
              <a:t>10 a Mutlu bir yaşamın anahtarı </a:t>
            </a:r>
            <a:r>
              <a:rPr lang="tr-TR" dirty="0" smtClean="0"/>
              <a:t>/ $c </a:t>
            </a:r>
            <a:r>
              <a:rPr lang="tr-TR" dirty="0"/>
              <a:t>Rabbi David </a:t>
            </a:r>
            <a:r>
              <a:rPr lang="tr-TR" dirty="0" err="1"/>
              <a:t>Aaron</a:t>
            </a:r>
            <a:r>
              <a:rPr lang="tr-TR" dirty="0"/>
              <a:t> ; çeviren: </a:t>
            </a:r>
            <a:r>
              <a:rPr lang="tr-TR" dirty="0" err="1"/>
              <a:t>Liliane</a:t>
            </a:r>
            <a:r>
              <a:rPr lang="tr-TR" dirty="0"/>
              <a:t> </a:t>
            </a:r>
            <a:r>
              <a:rPr lang="tr-TR" dirty="0" smtClean="0"/>
              <a:t>			</a:t>
            </a:r>
            <a:r>
              <a:rPr lang="tr-TR" dirty="0" err="1" smtClean="0"/>
              <a:t>Zerbib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 	   </a:t>
            </a:r>
            <a:r>
              <a:rPr lang="tr-TR" dirty="0" smtClean="0"/>
              <a:t>	700 </a:t>
            </a:r>
            <a:r>
              <a:rPr lang="tr-TR" dirty="0"/>
              <a:t>1# </a:t>
            </a:r>
            <a:r>
              <a:rPr lang="tr-TR" dirty="0" smtClean="0"/>
              <a:t>$a </a:t>
            </a:r>
            <a:r>
              <a:rPr lang="tr-TR" dirty="0" err="1"/>
              <a:t>Zerbib</a:t>
            </a:r>
            <a:r>
              <a:rPr lang="tr-TR" dirty="0"/>
              <a:t>, </a:t>
            </a:r>
            <a:r>
              <a:rPr lang="tr-TR" dirty="0" err="1"/>
              <a:t>Liliane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245 </a:t>
            </a:r>
            <a:r>
              <a:rPr lang="tr-TR" dirty="0"/>
              <a:t>00 </a:t>
            </a:r>
            <a:r>
              <a:rPr lang="tr-TR" dirty="0" smtClean="0"/>
              <a:t>$a </a:t>
            </a:r>
            <a:r>
              <a:rPr lang="tr-TR" dirty="0"/>
              <a:t>Askeri terimler sözlüğü </a:t>
            </a:r>
            <a:r>
              <a:rPr lang="tr-TR" dirty="0" smtClean="0"/>
              <a:t>/ $c </a:t>
            </a:r>
            <a:r>
              <a:rPr lang="tr-TR" dirty="0"/>
              <a:t>hazırlayan: Kerim Açık.</a:t>
            </a:r>
          </a:p>
          <a:p>
            <a:pPr marL="0" indent="0">
              <a:buNone/>
            </a:pPr>
            <a:r>
              <a:rPr lang="tr-TR" dirty="0"/>
              <a:t>                </a:t>
            </a:r>
            <a:r>
              <a:rPr lang="tr-TR" dirty="0" smtClean="0"/>
              <a:t>		700 </a:t>
            </a:r>
            <a:r>
              <a:rPr lang="tr-TR" dirty="0"/>
              <a:t>1# </a:t>
            </a:r>
            <a:r>
              <a:rPr lang="tr-TR" dirty="0" smtClean="0"/>
              <a:t>$a </a:t>
            </a:r>
            <a:r>
              <a:rPr lang="tr-TR" dirty="0"/>
              <a:t>Açık, Kerim</a:t>
            </a:r>
          </a:p>
          <a:p>
            <a:pPr marL="0" indent="0">
              <a:buNone/>
            </a:pPr>
            <a:r>
              <a:rPr lang="tr-TR" dirty="0"/>
              <a:t>	</a:t>
            </a:r>
          </a:p>
          <a:p>
            <a:pPr marL="0" indent="0">
              <a:buNone/>
            </a:pPr>
            <a:r>
              <a:rPr lang="tr-TR" dirty="0" smtClean="0"/>
              <a:t>	245 </a:t>
            </a:r>
            <a:r>
              <a:rPr lang="tr-TR" dirty="0"/>
              <a:t>00 $</a:t>
            </a:r>
            <a:r>
              <a:rPr lang="tr-TR" dirty="0" smtClean="0"/>
              <a:t>a </a:t>
            </a:r>
            <a:r>
              <a:rPr lang="tr-TR" dirty="0"/>
              <a:t>Güçlünün silahı </a:t>
            </a:r>
            <a:r>
              <a:rPr lang="tr-TR" dirty="0" smtClean="0"/>
              <a:t>/ $c </a:t>
            </a:r>
            <a:r>
              <a:rPr lang="tr-TR" dirty="0"/>
              <a:t>hazırlayanlar: Cihan Aksan, </a:t>
            </a:r>
            <a:r>
              <a:rPr lang="tr-TR" dirty="0" err="1"/>
              <a:t>Jon</a:t>
            </a:r>
            <a:r>
              <a:rPr lang="tr-TR" dirty="0"/>
              <a:t> </a:t>
            </a:r>
            <a:r>
              <a:rPr lang="tr-TR" dirty="0" err="1"/>
              <a:t>Bailes</a:t>
            </a:r>
            <a:r>
              <a:rPr lang="tr-TR" dirty="0"/>
              <a:t> ; </a:t>
            </a:r>
            <a:r>
              <a:rPr lang="tr-TR" dirty="0" smtClean="0"/>
              <a:t>			çeviren</a:t>
            </a:r>
            <a:r>
              <a:rPr lang="tr-TR" dirty="0"/>
              <a:t>: </a:t>
            </a:r>
            <a:r>
              <a:rPr lang="tr-TR" dirty="0" smtClean="0"/>
              <a:t>Oktay Arslan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	   </a:t>
            </a:r>
            <a:r>
              <a:rPr lang="tr-TR" dirty="0" smtClean="0"/>
              <a:t>	700 </a:t>
            </a:r>
            <a:r>
              <a:rPr lang="tr-TR" dirty="0"/>
              <a:t>1# </a:t>
            </a:r>
            <a:r>
              <a:rPr lang="tr-TR" dirty="0" smtClean="0"/>
              <a:t>$a </a:t>
            </a:r>
            <a:r>
              <a:rPr lang="tr-TR" dirty="0"/>
              <a:t>Aksan, Cihan</a:t>
            </a:r>
          </a:p>
          <a:p>
            <a:pPr marL="0" indent="0">
              <a:buNone/>
            </a:pPr>
            <a:r>
              <a:rPr lang="tr-TR" dirty="0"/>
              <a:t>	  </a:t>
            </a:r>
            <a:r>
              <a:rPr lang="tr-TR" dirty="0" smtClean="0"/>
              <a:t>	700 </a:t>
            </a:r>
            <a:r>
              <a:rPr lang="tr-TR" dirty="0"/>
              <a:t>1# </a:t>
            </a:r>
            <a:r>
              <a:rPr lang="tr-TR" dirty="0" smtClean="0"/>
              <a:t>$a </a:t>
            </a:r>
            <a:r>
              <a:rPr lang="tr-TR" dirty="0" err="1"/>
              <a:t>Bailes</a:t>
            </a:r>
            <a:r>
              <a:rPr lang="tr-TR" dirty="0"/>
              <a:t>, </a:t>
            </a:r>
            <a:r>
              <a:rPr lang="tr-TR" dirty="0" err="1"/>
              <a:t>Jon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700 </a:t>
            </a:r>
            <a:r>
              <a:rPr lang="tr-TR" dirty="0"/>
              <a:t>1# </a:t>
            </a:r>
            <a:r>
              <a:rPr lang="tr-TR" dirty="0" smtClean="0"/>
              <a:t>$a Arslan, Oktay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9053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710 </a:t>
            </a:r>
            <a:r>
              <a:rPr lang="tr-TR" b="1" dirty="0" smtClean="0"/>
              <a:t>Tüzel Kişi Adı Ek Girişi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02919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1. Gösterge: 0 </a:t>
            </a:r>
            <a:r>
              <a:rPr lang="tr-TR" dirty="0" smtClean="0"/>
              <a:t>(dönüştürülmüş ad)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	         1 </a:t>
            </a:r>
            <a:r>
              <a:rPr lang="tr-TR" dirty="0"/>
              <a:t>(kuruluşun </a:t>
            </a:r>
            <a:r>
              <a:rPr lang="tr-TR" dirty="0" smtClean="0"/>
              <a:t>yasal adı)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	         2 (erişim başlığı)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2. Gösterge</a:t>
            </a:r>
            <a:r>
              <a:rPr lang="tr-TR" dirty="0" smtClean="0"/>
              <a:t>:    # (tanımlı bilgi yok)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          </a:t>
            </a:r>
            <a:r>
              <a:rPr lang="tr-TR" dirty="0"/>
              <a:t>2 (analitik giriş)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Alt alanlar:</a:t>
            </a:r>
          </a:p>
          <a:p>
            <a:pPr marL="0" indent="0">
              <a:buNone/>
            </a:pPr>
            <a:r>
              <a:rPr lang="tr-TR" dirty="0"/>
              <a:t>$a Giriş unsuru kurum adı veya sorumlu adı</a:t>
            </a:r>
          </a:p>
          <a:p>
            <a:pPr marL="0" indent="0">
              <a:buNone/>
            </a:pPr>
            <a:r>
              <a:rPr lang="tr-TR" dirty="0"/>
              <a:t>$b Alt birim</a:t>
            </a:r>
          </a:p>
          <a:p>
            <a:pPr marL="0" indent="0">
              <a:buNone/>
            </a:pPr>
            <a:r>
              <a:rPr lang="tr-TR" dirty="0"/>
              <a:t>$c Tüzel kuruluşun bulunduğu yer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1011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710 </a:t>
            </a:r>
            <a:r>
              <a:rPr lang="tr-TR" b="1" dirty="0" smtClean="0"/>
              <a:t>Tüzel Kişi Adı Ek Girişi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 </a:t>
            </a:r>
            <a:r>
              <a:rPr lang="tr-TR" dirty="0" smtClean="0"/>
              <a:t>	100 1# $a </a:t>
            </a:r>
            <a:r>
              <a:rPr lang="tr-TR" dirty="0" err="1" smtClean="0"/>
              <a:t>Çağıltay</a:t>
            </a:r>
            <a:r>
              <a:rPr lang="tr-TR" dirty="0" smtClean="0"/>
              <a:t>, Kürşat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245 </a:t>
            </a:r>
            <a:r>
              <a:rPr lang="tr-TR" dirty="0"/>
              <a:t>10 </a:t>
            </a:r>
            <a:r>
              <a:rPr lang="tr-TR" dirty="0" smtClean="0"/>
              <a:t>$a Teknoloji Transferi / $c Kürşat </a:t>
            </a:r>
            <a:r>
              <a:rPr lang="tr-TR" dirty="0" err="1" smtClean="0"/>
              <a:t>Çağıltay</a:t>
            </a:r>
            <a:r>
              <a:rPr lang="tr-TR" dirty="0"/>
              <a:t>	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710 </a:t>
            </a:r>
            <a:r>
              <a:rPr lang="tr-TR" dirty="0"/>
              <a:t>2# a </a:t>
            </a:r>
            <a:r>
              <a:rPr lang="tr-TR" dirty="0" smtClean="0"/>
              <a:t>Orta Doğu Teknik Üniversitesi 	</a:t>
            </a:r>
            <a:r>
              <a:rPr lang="tr-TR" dirty="0" err="1" smtClean="0"/>
              <a:t>Teknokenti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100 1# $a </a:t>
            </a:r>
            <a:r>
              <a:rPr lang="tr-TR" dirty="0" err="1" smtClean="0"/>
              <a:t>Gotshaw</a:t>
            </a:r>
            <a:r>
              <a:rPr lang="tr-TR" dirty="0" smtClean="0"/>
              <a:t>, </a:t>
            </a:r>
            <a:r>
              <a:rPr lang="tr-TR" dirty="0" err="1" smtClean="0"/>
              <a:t>Marco</a:t>
            </a:r>
            <a:r>
              <a:rPr lang="tr-TR" dirty="0" smtClean="0"/>
              <a:t> </a:t>
            </a:r>
            <a:r>
              <a:rPr lang="tr-TR" dirty="0" err="1" smtClean="0"/>
              <a:t>Furman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245 </a:t>
            </a:r>
            <a:r>
              <a:rPr lang="tr-TR" dirty="0"/>
              <a:t>10 </a:t>
            </a:r>
            <a:r>
              <a:rPr lang="tr-TR" dirty="0" smtClean="0"/>
              <a:t>$a </a:t>
            </a:r>
            <a:r>
              <a:rPr lang="tr-TR" dirty="0" err="1"/>
              <a:t>Journeyman's</a:t>
            </a:r>
            <a:r>
              <a:rPr lang="tr-TR" dirty="0"/>
              <a:t> </a:t>
            </a:r>
            <a:r>
              <a:rPr lang="tr-TR" dirty="0" err="1"/>
              <a:t>guide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National</a:t>
            </a:r>
            <a:r>
              <a:rPr lang="tr-TR" dirty="0"/>
              <a:t> </a:t>
            </a:r>
            <a:r>
              <a:rPr lang="tr-TR" dirty="0" err="1"/>
              <a:t>Electrical</a:t>
            </a:r>
            <a:r>
              <a:rPr lang="tr-TR" dirty="0"/>
              <a:t> </a:t>
            </a:r>
            <a:r>
              <a:rPr lang="tr-TR" dirty="0" err="1"/>
              <a:t>Code</a:t>
            </a:r>
            <a:r>
              <a:rPr lang="tr-TR" dirty="0"/>
              <a:t> </a:t>
            </a:r>
            <a:r>
              <a:rPr lang="tr-TR" dirty="0" smtClean="0"/>
              <a:t>/ 			$c </a:t>
            </a:r>
            <a:r>
              <a:rPr lang="tr-TR" dirty="0" err="1" smtClean="0"/>
              <a:t>Furman</a:t>
            </a:r>
            <a:r>
              <a:rPr lang="tr-TR" dirty="0" smtClean="0"/>
              <a:t>  </a:t>
            </a:r>
            <a:r>
              <a:rPr lang="tr-TR" dirty="0" err="1" smtClean="0"/>
              <a:t>Marco</a:t>
            </a:r>
            <a:r>
              <a:rPr lang="tr-TR" dirty="0" smtClean="0"/>
              <a:t> </a:t>
            </a:r>
            <a:r>
              <a:rPr lang="tr-TR" dirty="0" err="1"/>
              <a:t>Gotshaw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 </a:t>
            </a:r>
            <a:r>
              <a:rPr lang="tr-TR" dirty="0" smtClean="0"/>
              <a:t>		710 </a:t>
            </a:r>
            <a:r>
              <a:rPr lang="tr-TR" dirty="0"/>
              <a:t>2# a </a:t>
            </a:r>
            <a:r>
              <a:rPr lang="tr-TR" dirty="0" err="1"/>
              <a:t>National</a:t>
            </a:r>
            <a:r>
              <a:rPr lang="tr-TR" dirty="0"/>
              <a:t> Fire </a:t>
            </a:r>
            <a:r>
              <a:rPr lang="tr-TR" dirty="0" err="1"/>
              <a:t>Protection</a:t>
            </a:r>
            <a:r>
              <a:rPr lang="tr-TR" dirty="0"/>
              <a:t> </a:t>
            </a:r>
            <a:r>
              <a:rPr lang="tr-TR" dirty="0" err="1"/>
              <a:t>Association</a:t>
            </a:r>
            <a:r>
              <a:rPr lang="tr-TR" dirty="0" smtClean="0"/>
              <a:t>. </a:t>
            </a: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859434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711 Toplantı Adı Ek Girişi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1. Gösterge: 0 </a:t>
            </a:r>
            <a:r>
              <a:rPr lang="tr-TR" dirty="0" smtClean="0"/>
              <a:t>(Dönüştürülmüş başlık)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 	     1 </a:t>
            </a:r>
            <a:r>
              <a:rPr lang="tr-TR" dirty="0"/>
              <a:t>(toplantının </a:t>
            </a:r>
            <a:r>
              <a:rPr lang="tr-TR" dirty="0" smtClean="0"/>
              <a:t>yasal adı)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	     2 (doğrudan erişim adı)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2. Gösterge: 2 (analitik giriş)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u="sng" dirty="0"/>
              <a:t>Alt alanlar: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$a Toplantı adı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$</a:t>
            </a:r>
            <a:r>
              <a:rPr lang="tr-TR" dirty="0"/>
              <a:t>c Toplantının yeri</a:t>
            </a:r>
          </a:p>
          <a:p>
            <a:pPr marL="0" indent="0">
              <a:buNone/>
            </a:pPr>
            <a:r>
              <a:rPr lang="tr-TR" dirty="0"/>
              <a:t>$d Toplantı tarihi</a:t>
            </a:r>
          </a:p>
          <a:p>
            <a:pPr marL="0" indent="0">
              <a:buNone/>
            </a:pPr>
            <a:r>
              <a:rPr lang="tr-TR" dirty="0" smtClean="0"/>
              <a:t>$</a:t>
            </a:r>
            <a:r>
              <a:rPr lang="tr-TR" dirty="0"/>
              <a:t>h Genel materyal </a:t>
            </a:r>
            <a:r>
              <a:rPr lang="tr-TR" dirty="0" smtClean="0"/>
              <a:t>belirteci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0199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 711 </a:t>
            </a:r>
            <a:r>
              <a:rPr lang="tr-TR" dirty="0" smtClean="0"/>
              <a:t>Toplantı adı Ek girişi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/>
              <a:t>	</a:t>
            </a:r>
          </a:p>
          <a:p>
            <a:pPr marL="0" indent="0">
              <a:buNone/>
            </a:pPr>
            <a:r>
              <a:rPr lang="tr-TR" dirty="0"/>
              <a:t> </a:t>
            </a:r>
            <a:r>
              <a:rPr lang="tr-TR" dirty="0" smtClean="0"/>
              <a:t>100 1# $a Çakıcı, Bilal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245 10 $a Yunus Emre ve yaşam biçimi / $c Bilal Çakıcı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500 </a:t>
            </a:r>
            <a:r>
              <a:rPr lang="tr-TR" dirty="0"/>
              <a:t>## </a:t>
            </a:r>
            <a:r>
              <a:rPr lang="tr-TR" dirty="0" smtClean="0"/>
              <a:t>$a </a:t>
            </a:r>
            <a:r>
              <a:rPr lang="tr-TR" dirty="0"/>
              <a:t>Eser, 2013 yılı Yunus Emre Kültür ve Sanat Haftası etkinlikleri çerçevesinde 9 Mayıs 2013 günü gerçekleştirilen </a:t>
            </a:r>
            <a:r>
              <a:rPr lang="tr-TR" dirty="0" smtClean="0"/>
              <a:t>XI</a:t>
            </a:r>
            <a:r>
              <a:rPr lang="tr-TR" dirty="0"/>
              <a:t>. Uluslararası Yunus Emre Sempozyumu'na gönderilen bildiri metinleri ve sempozyumda sunulan </a:t>
            </a:r>
            <a:r>
              <a:rPr lang="tr-TR" dirty="0" smtClean="0"/>
              <a:t>bildiriden oluşmaktadır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    711 </a:t>
            </a:r>
            <a:r>
              <a:rPr lang="tr-TR" u="sng" dirty="0"/>
              <a:t>2#</a:t>
            </a:r>
            <a:r>
              <a:rPr lang="tr-TR" dirty="0"/>
              <a:t> </a:t>
            </a:r>
            <a:r>
              <a:rPr lang="tr-TR" dirty="0" smtClean="0"/>
              <a:t>$a </a:t>
            </a:r>
            <a:r>
              <a:rPr lang="tr-TR" dirty="0"/>
              <a:t>Uluslararası Yunus Emre Sempozyumu</a:t>
            </a:r>
          </a:p>
          <a:p>
            <a:pPr marL="0" indent="0">
              <a:buNone/>
            </a:pPr>
            <a:r>
              <a:rPr lang="tr-TR" dirty="0"/>
              <a:t>	                  n (6. </a:t>
            </a:r>
            <a:r>
              <a:rPr lang="tr-TR" dirty="0" smtClean="0"/>
              <a:t>$d </a:t>
            </a:r>
            <a:r>
              <a:rPr lang="tr-TR" dirty="0"/>
              <a:t>2013 </a:t>
            </a:r>
            <a:r>
              <a:rPr lang="tr-TR" dirty="0" smtClean="0"/>
              <a:t>: $c </a:t>
            </a:r>
            <a:r>
              <a:rPr lang="tr-TR" dirty="0"/>
              <a:t>Eskişehir)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93626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 </a:t>
            </a:r>
            <a:r>
              <a:rPr lang="tr-TR" sz="3600" b="1" dirty="0" smtClean="0"/>
              <a:t>(740) Değişik Eser Adı Ek Girişi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dirty="0"/>
              <a:t>  </a:t>
            </a:r>
          </a:p>
          <a:p>
            <a:pPr marL="0" indent="0">
              <a:buNone/>
            </a:pPr>
            <a:r>
              <a:rPr lang="tr-TR" dirty="0" smtClean="0"/>
              <a:t>1. Gösterge</a:t>
            </a:r>
            <a:r>
              <a:rPr lang="tr-TR" dirty="0"/>
              <a:t>: </a:t>
            </a:r>
            <a:r>
              <a:rPr lang="tr-TR" dirty="0" smtClean="0"/>
              <a:t>0 tanımsız karakter yok</a:t>
            </a:r>
          </a:p>
          <a:p>
            <a:pPr marL="0" indent="0">
              <a:buNone/>
            </a:pPr>
            <a:r>
              <a:rPr lang="tr-TR" dirty="0"/>
              <a:t>	 </a:t>
            </a:r>
            <a:r>
              <a:rPr lang="tr-TR" dirty="0" smtClean="0"/>
              <a:t>       1-9 (Sıralamaya alınmayacak </a:t>
            </a:r>
            <a:r>
              <a:rPr lang="tr-TR" dirty="0"/>
              <a:t>karakterler)</a:t>
            </a:r>
          </a:p>
          <a:p>
            <a:pPr marL="0" indent="0">
              <a:buNone/>
            </a:pPr>
            <a:r>
              <a:rPr lang="tr-TR" dirty="0"/>
              <a:t>2. Gösterge: </a:t>
            </a:r>
            <a:r>
              <a:rPr lang="tr-TR" dirty="0" smtClean="0"/>
              <a:t># tanımlı bilgi yok</a:t>
            </a:r>
          </a:p>
          <a:p>
            <a:pPr marL="0" indent="0">
              <a:buNone/>
            </a:pPr>
            <a:r>
              <a:rPr lang="tr-TR" dirty="0"/>
              <a:t>	 </a:t>
            </a:r>
            <a:r>
              <a:rPr lang="tr-TR" dirty="0" smtClean="0"/>
              <a:t>       2 </a:t>
            </a:r>
            <a:r>
              <a:rPr lang="tr-TR" dirty="0"/>
              <a:t>(analitik giriş)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 smtClean="0"/>
              <a:t>Alt </a:t>
            </a:r>
            <a:r>
              <a:rPr lang="tr-TR" dirty="0"/>
              <a:t>alanlar:</a:t>
            </a:r>
          </a:p>
          <a:p>
            <a:pPr marL="0" indent="0">
              <a:buNone/>
            </a:pPr>
            <a:r>
              <a:rPr lang="tr-TR" dirty="0"/>
              <a:t>$a Eser adı</a:t>
            </a:r>
          </a:p>
          <a:p>
            <a:pPr marL="0" indent="0">
              <a:buNone/>
            </a:pPr>
            <a:r>
              <a:rPr lang="tr-TR" dirty="0"/>
              <a:t>$h GMB – Genel materyal belirteci</a:t>
            </a:r>
          </a:p>
          <a:p>
            <a:pPr marL="0" indent="0">
              <a:buNone/>
            </a:pPr>
            <a:r>
              <a:rPr lang="tr-TR" dirty="0"/>
              <a:t>$n Eserin kısım/bölüm </a:t>
            </a:r>
            <a:r>
              <a:rPr lang="tr-TR" dirty="0" smtClean="0"/>
              <a:t>sayısı</a:t>
            </a:r>
          </a:p>
          <a:p>
            <a:pPr marL="0" indent="0">
              <a:buNone/>
            </a:pPr>
            <a:r>
              <a:rPr lang="tr-TR" dirty="0" smtClean="0"/>
              <a:t>$p eserin alt bölüm adı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17171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  </a:t>
            </a:r>
            <a:r>
              <a:rPr lang="tr-TR" dirty="0" smtClean="0"/>
              <a:t>(740) Değişik Eser Adı Ek Girişi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02919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tr-TR" dirty="0" smtClean="0"/>
              <a:t>100 0#$</a:t>
            </a:r>
            <a:r>
              <a:rPr lang="tr-TR" dirty="0" err="1" smtClean="0"/>
              <a:t>aÖmer</a:t>
            </a:r>
            <a:r>
              <a:rPr lang="tr-TR" dirty="0" smtClean="0"/>
              <a:t> Seyfettin</a:t>
            </a:r>
          </a:p>
          <a:p>
            <a:pPr marL="0" indent="0">
              <a:buNone/>
            </a:pPr>
            <a:r>
              <a:rPr lang="tr-TR" dirty="0" smtClean="0"/>
              <a:t>245</a:t>
            </a:r>
            <a:r>
              <a:rPr lang="tr-TR" dirty="0"/>
              <a:t> </a:t>
            </a:r>
            <a:r>
              <a:rPr lang="tr-TR" dirty="0" smtClean="0"/>
              <a:t>10$a Kaşağı/ $c Ömer Seyfettin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505 </a:t>
            </a:r>
            <a:r>
              <a:rPr lang="tr-TR" u="sng" dirty="0"/>
              <a:t>2#</a:t>
            </a:r>
            <a:r>
              <a:rPr lang="tr-TR" dirty="0"/>
              <a:t>  </a:t>
            </a:r>
            <a:r>
              <a:rPr lang="tr-TR" dirty="0" smtClean="0"/>
              <a:t>$a içindekiler: Bomba </a:t>
            </a:r>
            <a:r>
              <a:rPr lang="tr-TR" dirty="0"/>
              <a:t>- Forsa - Diyet. 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 </a:t>
            </a:r>
            <a:r>
              <a:rPr lang="tr-TR" dirty="0" smtClean="0"/>
              <a:t>     </a:t>
            </a:r>
            <a:r>
              <a:rPr lang="tr-TR" dirty="0"/>
              <a:t>740 </a:t>
            </a:r>
            <a:r>
              <a:rPr lang="tr-TR" u="sng" dirty="0"/>
              <a:t>02</a:t>
            </a:r>
            <a:r>
              <a:rPr lang="tr-TR" dirty="0"/>
              <a:t> </a:t>
            </a:r>
            <a:r>
              <a:rPr lang="tr-TR" dirty="0" smtClean="0"/>
              <a:t>$a </a:t>
            </a:r>
            <a:r>
              <a:rPr lang="tr-TR" dirty="0"/>
              <a:t>Bomba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  </a:t>
            </a:r>
            <a:r>
              <a:rPr lang="tr-TR" dirty="0" smtClean="0"/>
              <a:t>    </a:t>
            </a:r>
            <a:r>
              <a:rPr lang="tr-TR" dirty="0"/>
              <a:t>740 </a:t>
            </a:r>
            <a:r>
              <a:rPr lang="tr-TR" u="sng" dirty="0"/>
              <a:t>02</a:t>
            </a:r>
            <a:r>
              <a:rPr lang="tr-TR" dirty="0"/>
              <a:t> </a:t>
            </a:r>
            <a:r>
              <a:rPr lang="tr-TR" dirty="0" smtClean="0"/>
              <a:t>$a </a:t>
            </a:r>
            <a:r>
              <a:rPr lang="tr-TR" dirty="0"/>
              <a:t>Forsa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  </a:t>
            </a:r>
            <a:r>
              <a:rPr lang="tr-TR" dirty="0" smtClean="0"/>
              <a:t>    </a:t>
            </a:r>
            <a:r>
              <a:rPr lang="tr-TR" dirty="0"/>
              <a:t>740 </a:t>
            </a:r>
            <a:r>
              <a:rPr lang="tr-TR" u="sng" dirty="0"/>
              <a:t>02</a:t>
            </a:r>
            <a:r>
              <a:rPr lang="tr-TR" dirty="0"/>
              <a:t> </a:t>
            </a:r>
            <a:r>
              <a:rPr lang="tr-TR" dirty="0" smtClean="0"/>
              <a:t>$a Diyet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513739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  </a:t>
            </a:r>
            <a:r>
              <a:rPr lang="tr-TR" dirty="0" smtClean="0"/>
              <a:t>(740) Değişik Eser Adı Ek Girişi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0291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100 1# $</a:t>
            </a:r>
            <a:r>
              <a:rPr lang="tr-TR" dirty="0" err="1" smtClean="0"/>
              <a:t>aErsoy</a:t>
            </a:r>
            <a:r>
              <a:rPr lang="tr-TR" dirty="0" smtClean="0"/>
              <a:t>, Osman</a:t>
            </a:r>
          </a:p>
          <a:p>
            <a:pPr marL="0" indent="0">
              <a:buNone/>
            </a:pPr>
            <a:r>
              <a:rPr lang="tr-TR" dirty="0" smtClean="0"/>
              <a:t>245 10 $a Türkiye’de kütüphaneciliğin tarihi : $b 	Halk Kütüphaneleri /$c Osman Ersoy</a:t>
            </a:r>
          </a:p>
          <a:p>
            <a:pPr marL="0" indent="0">
              <a:buNone/>
            </a:pPr>
            <a:r>
              <a:rPr lang="tr-TR" dirty="0" smtClean="0"/>
              <a:t>246 10 $a </a:t>
            </a:r>
            <a:r>
              <a:rPr lang="tr-TR" smtClean="0"/>
              <a:t>Halk </a:t>
            </a:r>
            <a:r>
              <a:rPr lang="tr-TR"/>
              <a:t>k</a:t>
            </a:r>
            <a:r>
              <a:rPr lang="tr-TR" smtClean="0"/>
              <a:t>ütüphaneleri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740 02 $a Halk kütüphaneleri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1688376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3150</TotalTime>
  <Words>707</Words>
  <Application>Microsoft Office PowerPoint</Application>
  <PresentationFormat>Ekran Gösterisi (4:3)</PresentationFormat>
  <Paragraphs>102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7XX ek girişler</vt:lpstr>
      <vt:lpstr> (700) Gerçek Kişi Adı Ek Girişi</vt:lpstr>
      <vt:lpstr>710 Tüzel Kişi Adı Ek Girişi</vt:lpstr>
      <vt:lpstr>710 Tüzel Kişi Adı Ek Girişi</vt:lpstr>
      <vt:lpstr>711 Toplantı Adı Ek Girişi</vt:lpstr>
      <vt:lpstr> 711 Toplantı adı Ek girişi</vt:lpstr>
      <vt:lpstr> (740) Değişik Eser Adı Ek Girişi</vt:lpstr>
      <vt:lpstr>  (740) Değişik Eser Adı Ek Girişi</vt:lpstr>
      <vt:lpstr>  (740) Değişik Eser Adı Ek Girişi</vt:lpstr>
    </vt:vector>
  </TitlesOfParts>
  <Company>Nebraska Library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Cataloging with RDA:  An Overview</dc:title>
  <dc:creator>Emily Nimsakont</dc:creator>
  <cp:lastModifiedBy>Doğan ATILGAN</cp:lastModifiedBy>
  <cp:revision>285</cp:revision>
  <dcterms:created xsi:type="dcterms:W3CDTF">2010-04-19T20:51:29Z</dcterms:created>
  <dcterms:modified xsi:type="dcterms:W3CDTF">2020-12-19T12:40:39Z</dcterms:modified>
</cp:coreProperties>
</file>