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1F7A-226C-4BFF-8553-AD8CA906550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E81C-FF12-401B-BFC8-06032BCB96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1F7A-226C-4BFF-8553-AD8CA906550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E81C-FF12-401B-BFC8-06032BCB96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1F7A-226C-4BFF-8553-AD8CA906550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E81C-FF12-401B-BFC8-06032BCB96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1F7A-226C-4BFF-8553-AD8CA906550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E81C-FF12-401B-BFC8-06032BCB96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1F7A-226C-4BFF-8553-AD8CA906550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E81C-FF12-401B-BFC8-06032BCB96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1F7A-226C-4BFF-8553-AD8CA906550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E81C-FF12-401B-BFC8-06032BCB96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1F7A-226C-4BFF-8553-AD8CA906550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E81C-FF12-401B-BFC8-06032BCB96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1F7A-226C-4BFF-8553-AD8CA906550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E81C-FF12-401B-BFC8-06032BCB96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1F7A-226C-4BFF-8553-AD8CA906550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E81C-FF12-401B-BFC8-06032BCB96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1F7A-226C-4BFF-8553-AD8CA906550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E81C-FF12-401B-BFC8-06032BCB96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1F7A-226C-4BFF-8553-AD8CA906550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E81C-FF12-401B-BFC8-06032BCB96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61F7A-226C-4BFF-8553-AD8CA906550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3E81C-FF12-401B-BFC8-06032BCB96A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KAMU MALİYESİ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12. HAFTA</a:t>
            </a:r>
          </a:p>
          <a:p>
            <a:r>
              <a:rPr lang="tr-TR" dirty="0" smtClean="0"/>
              <a:t>MALİYE POLİTİKASI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MALİYE POLİTİKASI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Maliye politikası doğrudan telaffuz edilen bir kavram olarak 20. yüzyılın ikinci yarısına doğru ortaya çıkmıştır.</a:t>
            </a:r>
          </a:p>
          <a:p>
            <a:r>
              <a:rPr lang="tr-TR" dirty="0" smtClean="0"/>
              <a:t>Daha öncesinde Klasik İktisat Doktrinin müdahalesizlik yaklaşımı benimsenmişti.</a:t>
            </a:r>
          </a:p>
          <a:p>
            <a:r>
              <a:rPr lang="tr-TR" dirty="0" smtClean="0"/>
              <a:t>Özellikle Keynes’in katkısı ile maliye politikası kavramı ortaya çıkmıştır.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MALİYE POLİTİKASI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Maliye politikası birtakım ekonomik amaçlara ulaşmak için bazı mali araçların kullanılması olduğuna göre, bu amaç ve araçların açıklanması gerekir. Maliye politikasının amaçları şunlardır:</a:t>
            </a:r>
          </a:p>
          <a:p>
            <a:r>
              <a:rPr lang="tr-TR" dirty="0" smtClean="0"/>
              <a:t>  Ekonomik İstikrar (Fiyat İstikrarı ve Tam İstihdam)</a:t>
            </a:r>
          </a:p>
          <a:p>
            <a:r>
              <a:rPr lang="tr-TR" dirty="0" smtClean="0"/>
              <a:t>İktisadi Büyüme ve Kalkınma</a:t>
            </a:r>
          </a:p>
          <a:p>
            <a:r>
              <a:rPr lang="tr-TR" dirty="0" smtClean="0"/>
              <a:t> Gelir Dağılımında Adaleti.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MALİYE POLİTİKASI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araçlar ise şunlardır:</a:t>
            </a:r>
          </a:p>
          <a:p>
            <a:r>
              <a:rPr lang="tr-TR" dirty="0" smtClean="0"/>
              <a:t>  Kamu Harcamaları </a:t>
            </a:r>
          </a:p>
          <a:p>
            <a:r>
              <a:rPr lang="tr-TR" dirty="0" smtClean="0"/>
              <a:t> Kamu Gelirleri </a:t>
            </a:r>
          </a:p>
          <a:p>
            <a:r>
              <a:rPr lang="tr-TR" dirty="0" smtClean="0"/>
              <a:t> Kamu Borçlanması </a:t>
            </a:r>
          </a:p>
          <a:p>
            <a:r>
              <a:rPr lang="tr-TR" dirty="0" smtClean="0"/>
              <a:t> Kamu Bütçesi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MALİYE POLİTİKASI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i</a:t>
            </a:r>
            <a:r>
              <a:rPr lang="tr-TR" dirty="0" smtClean="0"/>
              <a:t>htiyari (iradi) Maliye Politikası İradi maliye politikası uygulaması, politika yapıcıların önceden belirlenmiş herhangi bir karar olmaksızın konjonktürel gelişmelere bağlı olarak maliye politikası araçlarının kullanılmasıdır. </a:t>
            </a:r>
          </a:p>
          <a:p>
            <a:r>
              <a:rPr lang="tr-TR" dirty="0" smtClean="0"/>
              <a:t>Bu yönteme göre, gelişen konjonktür karşısında hükümet uygulayacağı politikayı belirler ve uygular. Söz gelimi amaç enflasyonla mücadeleyse daraltıcı, amaç durgunlukla mücadeleyse genişletici maliye politikası uygulanabilir(YÜKSEL).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MALİYE POLİTİKASI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. Otomatik İstikrarlandırıcılar (Stabilizatörler) Ekonomide başka amaçları gerçekleştirmek üzere oluşturulmuş bazı mekanizmalar, konjonktürdeki değişimler karşısında hükümetin herhangi bir karar ve iradi politika uygulamasına gerek kalmadan ekonominin kendiliğinden istikrarlanmasını sağlayabilirler.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MALİYE POLİTİKASI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Otomatik istikrarlandırıcılar olarak anılan bu mekanizmalar ekonominin ve değişen konjonktürün tümüne yön veremese de, istikrarsızlığı yumuşatmaktadır.</a:t>
            </a:r>
          </a:p>
          <a:p>
            <a:r>
              <a:rPr lang="tr-TR" dirty="0" smtClean="0"/>
              <a:t> Özetle otomatik istikrarlandırıcılar enflasyon dönemlerinde ekonominin kendiliğinden daralmasını, durgunluk dönemlerinde ise kendiliğinden genişlemesini sağlayan mekanizmalardır(YÜKSEL).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242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KAMU MALİYESİ</vt:lpstr>
      <vt:lpstr>MALİYE POLİTİKASI</vt:lpstr>
      <vt:lpstr>MALİYE POLİTİKASI</vt:lpstr>
      <vt:lpstr>MALİYE POLİTİKASI</vt:lpstr>
      <vt:lpstr>MALİYE POLİTİKASI</vt:lpstr>
      <vt:lpstr>MALİYE POLİTİKASI</vt:lpstr>
      <vt:lpstr>MALİYE POLİTİKASI</vt:lpstr>
      <vt:lpstr>Slide 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KAMU MALİYESİ</dc:title>
  <dc:creator>Tuğba&amp;Cihan</dc:creator>
  <cp:lastModifiedBy>Tuğba&amp;Cihan</cp:lastModifiedBy>
  <cp:revision>1</cp:revision>
  <dcterms:created xsi:type="dcterms:W3CDTF">2020-05-06T14:10:03Z</dcterms:created>
  <dcterms:modified xsi:type="dcterms:W3CDTF">2020-05-06T14:17:13Z</dcterms:modified>
</cp:coreProperties>
</file>