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62AAF0-A215-40CE-99AE-92F4639D595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716EEC3-D8BE-485E-944F-2AF5231AF999}">
      <dgm:prSet phldrT="[Metin]"/>
      <dgm:spPr/>
      <dgm:t>
        <a:bodyPr/>
        <a:lstStyle/>
        <a:p>
          <a:r>
            <a:rPr lang="tr-TR" dirty="0" smtClean="0"/>
            <a:t>Etkili Olmayan Öğretim</a:t>
          </a:r>
          <a:endParaRPr lang="tr-TR" dirty="0"/>
        </a:p>
      </dgm:t>
    </dgm:pt>
    <dgm:pt modelId="{2C255AC4-E14C-4D41-BC54-DEBBA2B9DF27}" type="parTrans" cxnId="{716A9F50-9EE6-4AE6-839B-16D1C4D71644}">
      <dgm:prSet/>
      <dgm:spPr/>
      <dgm:t>
        <a:bodyPr/>
        <a:lstStyle/>
        <a:p>
          <a:endParaRPr lang="tr-TR"/>
        </a:p>
      </dgm:t>
    </dgm:pt>
    <dgm:pt modelId="{A32D03F7-A2EB-4FFB-8C57-089D000447AB}" type="sibTrans" cxnId="{716A9F50-9EE6-4AE6-839B-16D1C4D71644}">
      <dgm:prSet/>
      <dgm:spPr/>
      <dgm:t>
        <a:bodyPr/>
        <a:lstStyle/>
        <a:p>
          <a:endParaRPr lang="tr-TR"/>
        </a:p>
      </dgm:t>
    </dgm:pt>
    <dgm:pt modelId="{E685DB16-9EF2-4263-9892-3A0552348B46}">
      <dgm:prSet phldrT="[Metin]"/>
      <dgm:spPr/>
      <dgm:t>
        <a:bodyPr/>
        <a:lstStyle/>
        <a:p>
          <a:r>
            <a:rPr lang="tr-TR" dirty="0" smtClean="0"/>
            <a:t>Sözel Dil Sorunları</a:t>
          </a:r>
          <a:endParaRPr lang="tr-TR" dirty="0"/>
        </a:p>
      </dgm:t>
    </dgm:pt>
    <dgm:pt modelId="{C6B0DEEA-FCD7-4900-BC9B-99E243F4C722}" type="parTrans" cxnId="{ACAA187C-28D0-436F-B3CF-FFA9376642CA}">
      <dgm:prSet/>
      <dgm:spPr/>
      <dgm:t>
        <a:bodyPr/>
        <a:lstStyle/>
        <a:p>
          <a:endParaRPr lang="tr-TR"/>
        </a:p>
      </dgm:t>
    </dgm:pt>
    <dgm:pt modelId="{C2D89028-3978-46B0-9832-6C19372443B8}" type="sibTrans" cxnId="{ACAA187C-28D0-436F-B3CF-FFA9376642CA}">
      <dgm:prSet/>
      <dgm:spPr/>
      <dgm:t>
        <a:bodyPr/>
        <a:lstStyle/>
        <a:p>
          <a:endParaRPr lang="tr-TR"/>
        </a:p>
      </dgm:t>
    </dgm:pt>
    <dgm:pt modelId="{38BA8070-8F61-467D-9662-8856F791D4A2}">
      <dgm:prSet phldrT="[Metin]"/>
      <dgm:spPr/>
      <dgm:t>
        <a:bodyPr/>
        <a:lstStyle/>
        <a:p>
          <a:r>
            <a:rPr lang="tr-TR" dirty="0" smtClean="0"/>
            <a:t>Bilişsel Etmenler</a:t>
          </a:r>
          <a:endParaRPr lang="tr-TR" dirty="0"/>
        </a:p>
      </dgm:t>
    </dgm:pt>
    <dgm:pt modelId="{10EE11DD-9E42-41DF-852E-A899969C7975}" type="parTrans" cxnId="{64CE8911-FEFD-439E-8508-65077F31CBED}">
      <dgm:prSet/>
      <dgm:spPr/>
      <dgm:t>
        <a:bodyPr/>
        <a:lstStyle/>
        <a:p>
          <a:endParaRPr lang="tr-TR"/>
        </a:p>
      </dgm:t>
    </dgm:pt>
    <dgm:pt modelId="{5F94DCD1-9220-4B7B-990A-098EF61F7631}" type="sibTrans" cxnId="{64CE8911-FEFD-439E-8508-65077F31CBED}">
      <dgm:prSet/>
      <dgm:spPr/>
      <dgm:t>
        <a:bodyPr/>
        <a:lstStyle/>
        <a:p>
          <a:endParaRPr lang="tr-TR"/>
        </a:p>
      </dgm:t>
    </dgm:pt>
    <dgm:pt modelId="{DBB551D2-6167-4BF9-B354-465A817BDC37}">
      <dgm:prSet phldrT="[Metin]"/>
      <dgm:spPr/>
      <dgm:t>
        <a:bodyPr/>
        <a:lstStyle/>
        <a:p>
          <a:r>
            <a:rPr lang="tr-TR" dirty="0" err="1" smtClean="0"/>
            <a:t>Duyuşsal</a:t>
          </a:r>
          <a:r>
            <a:rPr lang="tr-TR" dirty="0" smtClean="0"/>
            <a:t> Etmenler</a:t>
          </a:r>
          <a:endParaRPr lang="tr-TR" dirty="0"/>
        </a:p>
      </dgm:t>
    </dgm:pt>
    <dgm:pt modelId="{DA20C9DE-2DF7-4712-B306-6E58D2D34B1C}" type="parTrans" cxnId="{A0592EFC-A231-47C0-87A3-81673BA8322B}">
      <dgm:prSet/>
      <dgm:spPr/>
      <dgm:t>
        <a:bodyPr/>
        <a:lstStyle/>
        <a:p>
          <a:endParaRPr lang="tr-TR"/>
        </a:p>
      </dgm:t>
    </dgm:pt>
    <dgm:pt modelId="{ED0A1D15-124B-4D3A-8E94-241533A19005}" type="sibTrans" cxnId="{A0592EFC-A231-47C0-87A3-81673BA8322B}">
      <dgm:prSet/>
      <dgm:spPr/>
      <dgm:t>
        <a:bodyPr/>
        <a:lstStyle/>
        <a:p>
          <a:endParaRPr lang="tr-TR"/>
        </a:p>
      </dgm:t>
    </dgm:pt>
    <dgm:pt modelId="{7CA51E64-2AD9-4E20-A4A2-B29510705AB4}" type="pres">
      <dgm:prSet presAssocID="{A662AAF0-A215-40CE-99AE-92F4639D595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7F1FA441-A2D7-4934-8793-6F638DB685D9}" type="pres">
      <dgm:prSet presAssocID="{A662AAF0-A215-40CE-99AE-92F4639D595D}" presName="Name1" presStyleCnt="0"/>
      <dgm:spPr/>
    </dgm:pt>
    <dgm:pt modelId="{6E9C5733-E418-4491-8FA5-46833E8BE5CE}" type="pres">
      <dgm:prSet presAssocID="{A662AAF0-A215-40CE-99AE-92F4639D595D}" presName="cycle" presStyleCnt="0"/>
      <dgm:spPr/>
    </dgm:pt>
    <dgm:pt modelId="{6A30018D-A0AA-42DF-B52B-2E9848B134CC}" type="pres">
      <dgm:prSet presAssocID="{A662AAF0-A215-40CE-99AE-92F4639D595D}" presName="srcNode" presStyleLbl="node1" presStyleIdx="0" presStyleCnt="4"/>
      <dgm:spPr/>
    </dgm:pt>
    <dgm:pt modelId="{57F6AAE9-6ABA-4037-B758-F7EDA47F215D}" type="pres">
      <dgm:prSet presAssocID="{A662AAF0-A215-40CE-99AE-92F4639D595D}" presName="conn" presStyleLbl="parChTrans1D2" presStyleIdx="0" presStyleCnt="1"/>
      <dgm:spPr/>
      <dgm:t>
        <a:bodyPr/>
        <a:lstStyle/>
        <a:p>
          <a:endParaRPr lang="tr-TR"/>
        </a:p>
      </dgm:t>
    </dgm:pt>
    <dgm:pt modelId="{948233E2-22ED-4449-BFC4-BB933CB5580E}" type="pres">
      <dgm:prSet presAssocID="{A662AAF0-A215-40CE-99AE-92F4639D595D}" presName="extraNode" presStyleLbl="node1" presStyleIdx="0" presStyleCnt="4"/>
      <dgm:spPr/>
    </dgm:pt>
    <dgm:pt modelId="{78ABAD45-9065-4574-8248-77798E023B48}" type="pres">
      <dgm:prSet presAssocID="{A662AAF0-A215-40CE-99AE-92F4639D595D}" presName="dstNode" presStyleLbl="node1" presStyleIdx="0" presStyleCnt="4"/>
      <dgm:spPr/>
    </dgm:pt>
    <dgm:pt modelId="{98318314-D110-4149-9DFA-6834B7F4A16B}" type="pres">
      <dgm:prSet presAssocID="{7716EEC3-D8BE-485E-944F-2AF5231AF999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EE5F31F-F7FD-4E0F-9D41-475A2D3C0931}" type="pres">
      <dgm:prSet presAssocID="{7716EEC3-D8BE-485E-944F-2AF5231AF999}" presName="accent_1" presStyleCnt="0"/>
      <dgm:spPr/>
    </dgm:pt>
    <dgm:pt modelId="{28ACDA7C-C63F-4607-B28D-A3E744D2E59C}" type="pres">
      <dgm:prSet presAssocID="{7716EEC3-D8BE-485E-944F-2AF5231AF999}" presName="accentRepeatNode" presStyleLbl="solidFgAcc1" presStyleIdx="0" presStyleCnt="4"/>
      <dgm:spPr/>
    </dgm:pt>
    <dgm:pt modelId="{AC70B60B-929F-4FC4-98CC-9F2C6846020F}" type="pres">
      <dgm:prSet presAssocID="{E685DB16-9EF2-4263-9892-3A0552348B46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3A2967B-A435-41B1-99C9-69666A49B389}" type="pres">
      <dgm:prSet presAssocID="{E685DB16-9EF2-4263-9892-3A0552348B46}" presName="accent_2" presStyleCnt="0"/>
      <dgm:spPr/>
    </dgm:pt>
    <dgm:pt modelId="{941DDFA2-E6AD-4BA6-874F-C91A3869F67C}" type="pres">
      <dgm:prSet presAssocID="{E685DB16-9EF2-4263-9892-3A0552348B46}" presName="accentRepeatNode" presStyleLbl="solidFgAcc1" presStyleIdx="1" presStyleCnt="4"/>
      <dgm:spPr/>
    </dgm:pt>
    <dgm:pt modelId="{C27EEE20-605D-466B-AB36-F90B284BC974}" type="pres">
      <dgm:prSet presAssocID="{38BA8070-8F61-467D-9662-8856F791D4A2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D447BF3-7F25-4CC1-8E95-A64F3F07826E}" type="pres">
      <dgm:prSet presAssocID="{38BA8070-8F61-467D-9662-8856F791D4A2}" presName="accent_3" presStyleCnt="0"/>
      <dgm:spPr/>
    </dgm:pt>
    <dgm:pt modelId="{7639AABC-4695-47E1-B8FF-9D561B992200}" type="pres">
      <dgm:prSet presAssocID="{38BA8070-8F61-467D-9662-8856F791D4A2}" presName="accentRepeatNode" presStyleLbl="solidFgAcc1" presStyleIdx="2" presStyleCnt="4"/>
      <dgm:spPr/>
    </dgm:pt>
    <dgm:pt modelId="{E936D733-80F3-4AE6-B201-BDF1F831D0E7}" type="pres">
      <dgm:prSet presAssocID="{DBB551D2-6167-4BF9-B354-465A817BDC37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9C3288B-D3F9-4E11-ACBB-B217ECBD4D4F}" type="pres">
      <dgm:prSet presAssocID="{DBB551D2-6167-4BF9-B354-465A817BDC37}" presName="accent_4" presStyleCnt="0"/>
      <dgm:spPr/>
    </dgm:pt>
    <dgm:pt modelId="{58A98253-D897-4CA9-A6CD-96A393D9D2C5}" type="pres">
      <dgm:prSet presAssocID="{DBB551D2-6167-4BF9-B354-465A817BDC37}" presName="accentRepeatNode" presStyleLbl="solidFgAcc1" presStyleIdx="3" presStyleCnt="4"/>
      <dgm:spPr/>
    </dgm:pt>
  </dgm:ptLst>
  <dgm:cxnLst>
    <dgm:cxn modelId="{A0592EFC-A231-47C0-87A3-81673BA8322B}" srcId="{A662AAF0-A215-40CE-99AE-92F4639D595D}" destId="{DBB551D2-6167-4BF9-B354-465A817BDC37}" srcOrd="3" destOrd="0" parTransId="{DA20C9DE-2DF7-4712-B306-6E58D2D34B1C}" sibTransId="{ED0A1D15-124B-4D3A-8E94-241533A19005}"/>
    <dgm:cxn modelId="{716A9F50-9EE6-4AE6-839B-16D1C4D71644}" srcId="{A662AAF0-A215-40CE-99AE-92F4639D595D}" destId="{7716EEC3-D8BE-485E-944F-2AF5231AF999}" srcOrd="0" destOrd="0" parTransId="{2C255AC4-E14C-4D41-BC54-DEBBA2B9DF27}" sibTransId="{A32D03F7-A2EB-4FFB-8C57-089D000447AB}"/>
    <dgm:cxn modelId="{4E474191-BD39-4329-959F-E5FFE892217E}" type="presOf" srcId="{A662AAF0-A215-40CE-99AE-92F4639D595D}" destId="{7CA51E64-2AD9-4E20-A4A2-B29510705AB4}" srcOrd="0" destOrd="0" presId="urn:microsoft.com/office/officeart/2008/layout/VerticalCurvedList"/>
    <dgm:cxn modelId="{C682DD98-B085-4CBB-A9DC-7C97D7265AF2}" type="presOf" srcId="{A32D03F7-A2EB-4FFB-8C57-089D000447AB}" destId="{57F6AAE9-6ABA-4037-B758-F7EDA47F215D}" srcOrd="0" destOrd="0" presId="urn:microsoft.com/office/officeart/2008/layout/VerticalCurvedList"/>
    <dgm:cxn modelId="{ACAA187C-28D0-436F-B3CF-FFA9376642CA}" srcId="{A662AAF0-A215-40CE-99AE-92F4639D595D}" destId="{E685DB16-9EF2-4263-9892-3A0552348B46}" srcOrd="1" destOrd="0" parTransId="{C6B0DEEA-FCD7-4900-BC9B-99E243F4C722}" sibTransId="{C2D89028-3978-46B0-9832-6C19372443B8}"/>
    <dgm:cxn modelId="{64CE8911-FEFD-439E-8508-65077F31CBED}" srcId="{A662AAF0-A215-40CE-99AE-92F4639D595D}" destId="{38BA8070-8F61-467D-9662-8856F791D4A2}" srcOrd="2" destOrd="0" parTransId="{10EE11DD-9E42-41DF-852E-A899969C7975}" sibTransId="{5F94DCD1-9220-4B7B-990A-098EF61F7631}"/>
    <dgm:cxn modelId="{004E1616-EF2A-4C18-9927-EB7EC8EA8749}" type="presOf" srcId="{7716EEC3-D8BE-485E-944F-2AF5231AF999}" destId="{98318314-D110-4149-9DFA-6834B7F4A16B}" srcOrd="0" destOrd="0" presId="urn:microsoft.com/office/officeart/2008/layout/VerticalCurvedList"/>
    <dgm:cxn modelId="{3E98E374-8AE2-4829-92B0-98F643253F88}" type="presOf" srcId="{38BA8070-8F61-467D-9662-8856F791D4A2}" destId="{C27EEE20-605D-466B-AB36-F90B284BC974}" srcOrd="0" destOrd="0" presId="urn:microsoft.com/office/officeart/2008/layout/VerticalCurvedList"/>
    <dgm:cxn modelId="{92244046-2E0E-4015-A100-030BE8238D9E}" type="presOf" srcId="{DBB551D2-6167-4BF9-B354-465A817BDC37}" destId="{E936D733-80F3-4AE6-B201-BDF1F831D0E7}" srcOrd="0" destOrd="0" presId="urn:microsoft.com/office/officeart/2008/layout/VerticalCurvedList"/>
    <dgm:cxn modelId="{48AAFB08-0EC6-44F3-8F88-9126CE0D9939}" type="presOf" srcId="{E685DB16-9EF2-4263-9892-3A0552348B46}" destId="{AC70B60B-929F-4FC4-98CC-9F2C6846020F}" srcOrd="0" destOrd="0" presId="urn:microsoft.com/office/officeart/2008/layout/VerticalCurvedList"/>
    <dgm:cxn modelId="{D63B16B7-5978-4BF3-BB0F-CDD8FEFACC56}" type="presParOf" srcId="{7CA51E64-2AD9-4E20-A4A2-B29510705AB4}" destId="{7F1FA441-A2D7-4934-8793-6F638DB685D9}" srcOrd="0" destOrd="0" presId="urn:microsoft.com/office/officeart/2008/layout/VerticalCurvedList"/>
    <dgm:cxn modelId="{D3ED8F59-087C-4D86-A0DE-DBB0C74F1957}" type="presParOf" srcId="{7F1FA441-A2D7-4934-8793-6F638DB685D9}" destId="{6E9C5733-E418-4491-8FA5-46833E8BE5CE}" srcOrd="0" destOrd="0" presId="urn:microsoft.com/office/officeart/2008/layout/VerticalCurvedList"/>
    <dgm:cxn modelId="{22653446-7669-4E48-ADD2-815132B85EE3}" type="presParOf" srcId="{6E9C5733-E418-4491-8FA5-46833E8BE5CE}" destId="{6A30018D-A0AA-42DF-B52B-2E9848B134CC}" srcOrd="0" destOrd="0" presId="urn:microsoft.com/office/officeart/2008/layout/VerticalCurvedList"/>
    <dgm:cxn modelId="{F7D1C906-B14B-49F8-9012-F19C7727EBD5}" type="presParOf" srcId="{6E9C5733-E418-4491-8FA5-46833E8BE5CE}" destId="{57F6AAE9-6ABA-4037-B758-F7EDA47F215D}" srcOrd="1" destOrd="0" presId="urn:microsoft.com/office/officeart/2008/layout/VerticalCurvedList"/>
    <dgm:cxn modelId="{4ED5F124-4D88-41BB-BE53-6BF4FC01198F}" type="presParOf" srcId="{6E9C5733-E418-4491-8FA5-46833E8BE5CE}" destId="{948233E2-22ED-4449-BFC4-BB933CB5580E}" srcOrd="2" destOrd="0" presId="urn:microsoft.com/office/officeart/2008/layout/VerticalCurvedList"/>
    <dgm:cxn modelId="{C1AB8E2A-9DA2-4329-ABD9-DAB1B541A0B4}" type="presParOf" srcId="{6E9C5733-E418-4491-8FA5-46833E8BE5CE}" destId="{78ABAD45-9065-4574-8248-77798E023B48}" srcOrd="3" destOrd="0" presId="urn:microsoft.com/office/officeart/2008/layout/VerticalCurvedList"/>
    <dgm:cxn modelId="{C04FFB2B-0264-47C5-A9FA-60180A244BF3}" type="presParOf" srcId="{7F1FA441-A2D7-4934-8793-6F638DB685D9}" destId="{98318314-D110-4149-9DFA-6834B7F4A16B}" srcOrd="1" destOrd="0" presId="urn:microsoft.com/office/officeart/2008/layout/VerticalCurvedList"/>
    <dgm:cxn modelId="{2B8B83A0-1CE7-4048-9007-531EF6234A43}" type="presParOf" srcId="{7F1FA441-A2D7-4934-8793-6F638DB685D9}" destId="{BEE5F31F-F7FD-4E0F-9D41-475A2D3C0931}" srcOrd="2" destOrd="0" presId="urn:microsoft.com/office/officeart/2008/layout/VerticalCurvedList"/>
    <dgm:cxn modelId="{46774170-6101-4F81-BFF7-B99994E1D267}" type="presParOf" srcId="{BEE5F31F-F7FD-4E0F-9D41-475A2D3C0931}" destId="{28ACDA7C-C63F-4607-B28D-A3E744D2E59C}" srcOrd="0" destOrd="0" presId="urn:microsoft.com/office/officeart/2008/layout/VerticalCurvedList"/>
    <dgm:cxn modelId="{2B89A6EC-B32C-430D-AAA4-4A8F955BA53C}" type="presParOf" srcId="{7F1FA441-A2D7-4934-8793-6F638DB685D9}" destId="{AC70B60B-929F-4FC4-98CC-9F2C6846020F}" srcOrd="3" destOrd="0" presId="urn:microsoft.com/office/officeart/2008/layout/VerticalCurvedList"/>
    <dgm:cxn modelId="{79D9A28B-B9F5-46F9-B610-CF6F8CC43763}" type="presParOf" srcId="{7F1FA441-A2D7-4934-8793-6F638DB685D9}" destId="{B3A2967B-A435-41B1-99C9-69666A49B389}" srcOrd="4" destOrd="0" presId="urn:microsoft.com/office/officeart/2008/layout/VerticalCurvedList"/>
    <dgm:cxn modelId="{AA4F5C57-A45C-4A67-BB52-DDD1A94EE877}" type="presParOf" srcId="{B3A2967B-A435-41B1-99C9-69666A49B389}" destId="{941DDFA2-E6AD-4BA6-874F-C91A3869F67C}" srcOrd="0" destOrd="0" presId="urn:microsoft.com/office/officeart/2008/layout/VerticalCurvedList"/>
    <dgm:cxn modelId="{D16281DC-9E62-4943-8017-5A70C26677B6}" type="presParOf" srcId="{7F1FA441-A2D7-4934-8793-6F638DB685D9}" destId="{C27EEE20-605D-466B-AB36-F90B284BC974}" srcOrd="5" destOrd="0" presId="urn:microsoft.com/office/officeart/2008/layout/VerticalCurvedList"/>
    <dgm:cxn modelId="{C434C3A2-D951-4FD2-AC7E-C5B6A039A8F2}" type="presParOf" srcId="{7F1FA441-A2D7-4934-8793-6F638DB685D9}" destId="{6D447BF3-7F25-4CC1-8E95-A64F3F07826E}" srcOrd="6" destOrd="0" presId="urn:microsoft.com/office/officeart/2008/layout/VerticalCurvedList"/>
    <dgm:cxn modelId="{CFA5EAC5-AEAE-4A01-9D70-D7A53A85AF3B}" type="presParOf" srcId="{6D447BF3-7F25-4CC1-8E95-A64F3F07826E}" destId="{7639AABC-4695-47E1-B8FF-9D561B992200}" srcOrd="0" destOrd="0" presId="urn:microsoft.com/office/officeart/2008/layout/VerticalCurvedList"/>
    <dgm:cxn modelId="{D0A4FE07-6FF0-437F-8813-F656CEAB13C4}" type="presParOf" srcId="{7F1FA441-A2D7-4934-8793-6F638DB685D9}" destId="{E936D733-80F3-4AE6-B201-BDF1F831D0E7}" srcOrd="7" destOrd="0" presId="urn:microsoft.com/office/officeart/2008/layout/VerticalCurvedList"/>
    <dgm:cxn modelId="{C0B93FC1-40D8-4020-9877-6CA17009B659}" type="presParOf" srcId="{7F1FA441-A2D7-4934-8793-6F638DB685D9}" destId="{19C3288B-D3F9-4E11-ACBB-B217ECBD4D4F}" srcOrd="8" destOrd="0" presId="urn:microsoft.com/office/officeart/2008/layout/VerticalCurvedList"/>
    <dgm:cxn modelId="{8A5A7D80-7C15-4FE0-A57E-2F60E0923405}" type="presParOf" srcId="{19C3288B-D3F9-4E11-ACBB-B217ECBD4D4F}" destId="{58A98253-D897-4CA9-A6CD-96A393D9D2C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D5B2A3-C0E4-476A-B483-5710939CA71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19D4A32-2444-4F9B-A957-1B8D2C7802A2}">
      <dgm:prSet phldrT="[Metin]"/>
      <dgm:spPr/>
      <dgm:t>
        <a:bodyPr/>
        <a:lstStyle/>
        <a:p>
          <a:r>
            <a:rPr lang="tr-TR" dirty="0" smtClean="0"/>
            <a:t>Soyut ve Sembolik Düşünmede Yetersizlik</a:t>
          </a:r>
          <a:endParaRPr lang="tr-TR" dirty="0"/>
        </a:p>
      </dgm:t>
    </dgm:pt>
    <dgm:pt modelId="{8F8AF948-9EEC-4132-989A-50F514710386}" type="parTrans" cxnId="{BFBE2840-A5CE-4F1C-8BCE-2D9F091045CB}">
      <dgm:prSet/>
      <dgm:spPr/>
      <dgm:t>
        <a:bodyPr/>
        <a:lstStyle/>
        <a:p>
          <a:endParaRPr lang="tr-TR"/>
        </a:p>
      </dgm:t>
    </dgm:pt>
    <dgm:pt modelId="{D84C160B-35C5-463D-8C8A-3172A12A9735}" type="sibTrans" cxnId="{BFBE2840-A5CE-4F1C-8BCE-2D9F091045CB}">
      <dgm:prSet/>
      <dgm:spPr/>
      <dgm:t>
        <a:bodyPr/>
        <a:lstStyle/>
        <a:p>
          <a:endParaRPr lang="tr-TR"/>
        </a:p>
      </dgm:t>
    </dgm:pt>
    <dgm:pt modelId="{FAD74328-36EA-4394-B1FE-D2F13E4F42EA}">
      <dgm:prSet phldrT="[Metin]"/>
      <dgm:spPr/>
      <dgm:t>
        <a:bodyPr/>
        <a:lstStyle/>
        <a:p>
          <a:r>
            <a:rPr lang="tr-TR" dirty="0" smtClean="0"/>
            <a:t>Zayıf Okuma Becerileri</a:t>
          </a:r>
          <a:endParaRPr lang="tr-TR" dirty="0"/>
        </a:p>
      </dgm:t>
    </dgm:pt>
    <dgm:pt modelId="{8152DE66-67B3-49CD-A02B-AF41142E8679}" type="parTrans" cxnId="{201E63DB-BB6A-4631-AB66-3BDBC14DA7F2}">
      <dgm:prSet/>
      <dgm:spPr/>
      <dgm:t>
        <a:bodyPr/>
        <a:lstStyle/>
        <a:p>
          <a:endParaRPr lang="tr-TR"/>
        </a:p>
      </dgm:t>
    </dgm:pt>
    <dgm:pt modelId="{C1D34AF4-9941-443F-89AA-D746EE21FCB8}" type="sibTrans" cxnId="{201E63DB-BB6A-4631-AB66-3BDBC14DA7F2}">
      <dgm:prSet/>
      <dgm:spPr/>
      <dgm:t>
        <a:bodyPr/>
        <a:lstStyle/>
        <a:p>
          <a:endParaRPr lang="tr-TR"/>
        </a:p>
      </dgm:t>
    </dgm:pt>
    <dgm:pt modelId="{0F297342-D1AB-4501-ACD0-2F9A9449A4A5}">
      <dgm:prSet phldrT="[Metin]"/>
      <dgm:spPr/>
      <dgm:t>
        <a:bodyPr/>
        <a:lstStyle/>
        <a:p>
          <a:r>
            <a:rPr lang="tr-TR" dirty="0" smtClean="0"/>
            <a:t>Matematikte Başarısızlık Duygusu</a:t>
          </a:r>
          <a:endParaRPr lang="tr-TR" dirty="0"/>
        </a:p>
      </dgm:t>
    </dgm:pt>
    <dgm:pt modelId="{8D33B715-4BE1-4803-820B-4817536B1FEF}" type="parTrans" cxnId="{34884618-842E-406A-B03B-596F0CF481DB}">
      <dgm:prSet/>
      <dgm:spPr/>
      <dgm:t>
        <a:bodyPr/>
        <a:lstStyle/>
        <a:p>
          <a:endParaRPr lang="tr-TR"/>
        </a:p>
      </dgm:t>
    </dgm:pt>
    <dgm:pt modelId="{AA79894D-BD35-4EBB-BF9E-553C6AD0180E}" type="sibTrans" cxnId="{34884618-842E-406A-B03B-596F0CF481DB}">
      <dgm:prSet/>
      <dgm:spPr/>
      <dgm:t>
        <a:bodyPr/>
        <a:lstStyle/>
        <a:p>
          <a:endParaRPr lang="tr-TR"/>
        </a:p>
      </dgm:t>
    </dgm:pt>
    <dgm:pt modelId="{D919BDE5-D0A0-4D74-9BE5-451ABE482A30}">
      <dgm:prSet phldrT="[Metin]"/>
      <dgm:spPr/>
      <dgm:t>
        <a:bodyPr/>
        <a:lstStyle/>
        <a:p>
          <a:r>
            <a:rPr lang="tr-TR" dirty="0" smtClean="0"/>
            <a:t>Bilgi İşlem Sürecinde Sorunlar</a:t>
          </a:r>
          <a:endParaRPr lang="tr-TR" dirty="0"/>
        </a:p>
      </dgm:t>
    </dgm:pt>
    <dgm:pt modelId="{92AB36D8-CBF6-4A58-99AC-6624EA6F2376}" type="parTrans" cxnId="{1F6D997E-50BF-48EE-98FB-3750A2B62E05}">
      <dgm:prSet/>
      <dgm:spPr/>
      <dgm:t>
        <a:bodyPr/>
        <a:lstStyle/>
        <a:p>
          <a:endParaRPr lang="tr-TR"/>
        </a:p>
      </dgm:t>
    </dgm:pt>
    <dgm:pt modelId="{2E6D24BB-7B53-4091-A9F0-D184264A8E6A}" type="sibTrans" cxnId="{1F6D997E-50BF-48EE-98FB-3750A2B62E05}">
      <dgm:prSet/>
      <dgm:spPr/>
      <dgm:t>
        <a:bodyPr/>
        <a:lstStyle/>
        <a:p>
          <a:endParaRPr lang="tr-TR"/>
        </a:p>
      </dgm:t>
    </dgm:pt>
    <dgm:pt modelId="{575DD311-8958-49A6-8063-B0E502A0B233}" type="pres">
      <dgm:prSet presAssocID="{EED5B2A3-C0E4-476A-B483-5710939CA71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5454B372-B012-4CC5-9297-E9232B74D716}" type="pres">
      <dgm:prSet presAssocID="{EED5B2A3-C0E4-476A-B483-5710939CA718}" presName="Name1" presStyleCnt="0"/>
      <dgm:spPr/>
    </dgm:pt>
    <dgm:pt modelId="{214B3F88-CBEE-444D-B3AC-5D5F251C792A}" type="pres">
      <dgm:prSet presAssocID="{EED5B2A3-C0E4-476A-B483-5710939CA718}" presName="cycle" presStyleCnt="0"/>
      <dgm:spPr/>
    </dgm:pt>
    <dgm:pt modelId="{E7A54004-92AE-4BB9-9D7C-63DC67F59F79}" type="pres">
      <dgm:prSet presAssocID="{EED5B2A3-C0E4-476A-B483-5710939CA718}" presName="srcNode" presStyleLbl="node1" presStyleIdx="0" presStyleCnt="4"/>
      <dgm:spPr/>
    </dgm:pt>
    <dgm:pt modelId="{300CDFE4-9D3C-4324-BBB7-9B1869AC64B7}" type="pres">
      <dgm:prSet presAssocID="{EED5B2A3-C0E4-476A-B483-5710939CA718}" presName="conn" presStyleLbl="parChTrans1D2" presStyleIdx="0" presStyleCnt="1"/>
      <dgm:spPr/>
      <dgm:t>
        <a:bodyPr/>
        <a:lstStyle/>
        <a:p>
          <a:endParaRPr lang="tr-TR"/>
        </a:p>
      </dgm:t>
    </dgm:pt>
    <dgm:pt modelId="{D072876D-8553-4B01-9368-92ABD9959CD4}" type="pres">
      <dgm:prSet presAssocID="{EED5B2A3-C0E4-476A-B483-5710939CA718}" presName="extraNode" presStyleLbl="node1" presStyleIdx="0" presStyleCnt="4"/>
      <dgm:spPr/>
    </dgm:pt>
    <dgm:pt modelId="{F4F30A7E-03DF-473B-9B40-FA167D75D008}" type="pres">
      <dgm:prSet presAssocID="{EED5B2A3-C0E4-476A-B483-5710939CA718}" presName="dstNode" presStyleLbl="node1" presStyleIdx="0" presStyleCnt="4"/>
      <dgm:spPr/>
    </dgm:pt>
    <dgm:pt modelId="{D5A870DE-BD64-43DC-8419-A2B0D7570A6B}" type="pres">
      <dgm:prSet presAssocID="{519D4A32-2444-4F9B-A957-1B8D2C7802A2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D0C242-AC00-4468-9216-052D2401FD64}" type="pres">
      <dgm:prSet presAssocID="{519D4A32-2444-4F9B-A957-1B8D2C7802A2}" presName="accent_1" presStyleCnt="0"/>
      <dgm:spPr/>
    </dgm:pt>
    <dgm:pt modelId="{138C7440-B474-4961-8E5C-369C079CBEC5}" type="pres">
      <dgm:prSet presAssocID="{519D4A32-2444-4F9B-A957-1B8D2C7802A2}" presName="accentRepeatNode" presStyleLbl="solidFgAcc1" presStyleIdx="0" presStyleCnt="4"/>
      <dgm:spPr/>
    </dgm:pt>
    <dgm:pt modelId="{2488B300-A49C-4093-BDEB-BEFCB702CE12}" type="pres">
      <dgm:prSet presAssocID="{FAD74328-36EA-4394-B1FE-D2F13E4F42EA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CD9857A-B3AC-4113-8A82-3FAB99EF4C94}" type="pres">
      <dgm:prSet presAssocID="{FAD74328-36EA-4394-B1FE-D2F13E4F42EA}" presName="accent_2" presStyleCnt="0"/>
      <dgm:spPr/>
    </dgm:pt>
    <dgm:pt modelId="{FF8614DF-DDA3-46BF-8481-2C9F8D841286}" type="pres">
      <dgm:prSet presAssocID="{FAD74328-36EA-4394-B1FE-D2F13E4F42EA}" presName="accentRepeatNode" presStyleLbl="solidFgAcc1" presStyleIdx="1" presStyleCnt="4"/>
      <dgm:spPr/>
    </dgm:pt>
    <dgm:pt modelId="{76DE9750-CB1B-4A82-96BD-FF77875150C1}" type="pres">
      <dgm:prSet presAssocID="{0F297342-D1AB-4501-ACD0-2F9A9449A4A5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45FA279-8B44-4FF6-AB73-0D9C927FD761}" type="pres">
      <dgm:prSet presAssocID="{0F297342-D1AB-4501-ACD0-2F9A9449A4A5}" presName="accent_3" presStyleCnt="0"/>
      <dgm:spPr/>
    </dgm:pt>
    <dgm:pt modelId="{4BC74083-4141-476E-8C17-DA4CAEDE5F9C}" type="pres">
      <dgm:prSet presAssocID="{0F297342-D1AB-4501-ACD0-2F9A9449A4A5}" presName="accentRepeatNode" presStyleLbl="solidFgAcc1" presStyleIdx="2" presStyleCnt="4"/>
      <dgm:spPr/>
    </dgm:pt>
    <dgm:pt modelId="{671F04B7-51C3-4D7C-BBC3-8DB601E47AEF}" type="pres">
      <dgm:prSet presAssocID="{D919BDE5-D0A0-4D74-9BE5-451ABE482A30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34B1EF3-2873-4233-9593-3796F2363993}" type="pres">
      <dgm:prSet presAssocID="{D919BDE5-D0A0-4D74-9BE5-451ABE482A30}" presName="accent_4" presStyleCnt="0"/>
      <dgm:spPr/>
    </dgm:pt>
    <dgm:pt modelId="{58CB54F3-37E9-483E-AD9F-837EFCF4ED76}" type="pres">
      <dgm:prSet presAssocID="{D919BDE5-D0A0-4D74-9BE5-451ABE482A30}" presName="accentRepeatNode" presStyleLbl="solidFgAcc1" presStyleIdx="3" presStyleCnt="4"/>
      <dgm:spPr/>
    </dgm:pt>
  </dgm:ptLst>
  <dgm:cxnLst>
    <dgm:cxn modelId="{EC48EA60-6469-4949-94C7-581E158FB94C}" type="presOf" srcId="{D84C160B-35C5-463D-8C8A-3172A12A9735}" destId="{300CDFE4-9D3C-4324-BBB7-9B1869AC64B7}" srcOrd="0" destOrd="0" presId="urn:microsoft.com/office/officeart/2008/layout/VerticalCurvedList"/>
    <dgm:cxn modelId="{1F6D997E-50BF-48EE-98FB-3750A2B62E05}" srcId="{EED5B2A3-C0E4-476A-B483-5710939CA718}" destId="{D919BDE5-D0A0-4D74-9BE5-451ABE482A30}" srcOrd="3" destOrd="0" parTransId="{92AB36D8-CBF6-4A58-99AC-6624EA6F2376}" sibTransId="{2E6D24BB-7B53-4091-A9F0-D184264A8E6A}"/>
    <dgm:cxn modelId="{3812FC72-A94A-4794-B7AF-62B293BF67C4}" type="presOf" srcId="{519D4A32-2444-4F9B-A957-1B8D2C7802A2}" destId="{D5A870DE-BD64-43DC-8419-A2B0D7570A6B}" srcOrd="0" destOrd="0" presId="urn:microsoft.com/office/officeart/2008/layout/VerticalCurvedList"/>
    <dgm:cxn modelId="{C3223275-E9B1-43F1-960E-EA17E8CC8A1C}" type="presOf" srcId="{D919BDE5-D0A0-4D74-9BE5-451ABE482A30}" destId="{671F04B7-51C3-4D7C-BBC3-8DB601E47AEF}" srcOrd="0" destOrd="0" presId="urn:microsoft.com/office/officeart/2008/layout/VerticalCurvedList"/>
    <dgm:cxn modelId="{34884618-842E-406A-B03B-596F0CF481DB}" srcId="{EED5B2A3-C0E4-476A-B483-5710939CA718}" destId="{0F297342-D1AB-4501-ACD0-2F9A9449A4A5}" srcOrd="2" destOrd="0" parTransId="{8D33B715-4BE1-4803-820B-4817536B1FEF}" sibTransId="{AA79894D-BD35-4EBB-BF9E-553C6AD0180E}"/>
    <dgm:cxn modelId="{201E63DB-BB6A-4631-AB66-3BDBC14DA7F2}" srcId="{EED5B2A3-C0E4-476A-B483-5710939CA718}" destId="{FAD74328-36EA-4394-B1FE-D2F13E4F42EA}" srcOrd="1" destOrd="0" parTransId="{8152DE66-67B3-49CD-A02B-AF41142E8679}" sibTransId="{C1D34AF4-9941-443F-89AA-D746EE21FCB8}"/>
    <dgm:cxn modelId="{CCCCD205-F3CF-4A05-8B5C-85F7891BB9AE}" type="presOf" srcId="{FAD74328-36EA-4394-B1FE-D2F13E4F42EA}" destId="{2488B300-A49C-4093-BDEB-BEFCB702CE12}" srcOrd="0" destOrd="0" presId="urn:microsoft.com/office/officeart/2008/layout/VerticalCurvedList"/>
    <dgm:cxn modelId="{D129A486-CA45-4E17-B8F6-F1252DBA20EE}" type="presOf" srcId="{0F297342-D1AB-4501-ACD0-2F9A9449A4A5}" destId="{76DE9750-CB1B-4A82-96BD-FF77875150C1}" srcOrd="0" destOrd="0" presId="urn:microsoft.com/office/officeart/2008/layout/VerticalCurvedList"/>
    <dgm:cxn modelId="{F5C8D8A1-6C35-42A1-AFC7-6CBDF8B31F9D}" type="presOf" srcId="{EED5B2A3-C0E4-476A-B483-5710939CA718}" destId="{575DD311-8958-49A6-8063-B0E502A0B233}" srcOrd="0" destOrd="0" presId="urn:microsoft.com/office/officeart/2008/layout/VerticalCurvedList"/>
    <dgm:cxn modelId="{BFBE2840-A5CE-4F1C-8BCE-2D9F091045CB}" srcId="{EED5B2A3-C0E4-476A-B483-5710939CA718}" destId="{519D4A32-2444-4F9B-A957-1B8D2C7802A2}" srcOrd="0" destOrd="0" parTransId="{8F8AF948-9EEC-4132-989A-50F514710386}" sibTransId="{D84C160B-35C5-463D-8C8A-3172A12A9735}"/>
    <dgm:cxn modelId="{597D030A-24C5-4534-8A94-29941519F11B}" type="presParOf" srcId="{575DD311-8958-49A6-8063-B0E502A0B233}" destId="{5454B372-B012-4CC5-9297-E9232B74D716}" srcOrd="0" destOrd="0" presId="urn:microsoft.com/office/officeart/2008/layout/VerticalCurvedList"/>
    <dgm:cxn modelId="{FF561440-A51F-4459-B55F-BA4B8B8FD31F}" type="presParOf" srcId="{5454B372-B012-4CC5-9297-E9232B74D716}" destId="{214B3F88-CBEE-444D-B3AC-5D5F251C792A}" srcOrd="0" destOrd="0" presId="urn:microsoft.com/office/officeart/2008/layout/VerticalCurvedList"/>
    <dgm:cxn modelId="{BA39802D-94D7-4DFB-9924-97E886AEBF4A}" type="presParOf" srcId="{214B3F88-CBEE-444D-B3AC-5D5F251C792A}" destId="{E7A54004-92AE-4BB9-9D7C-63DC67F59F79}" srcOrd="0" destOrd="0" presId="urn:microsoft.com/office/officeart/2008/layout/VerticalCurvedList"/>
    <dgm:cxn modelId="{B12BF51F-85E1-47DE-AD12-EC8395062044}" type="presParOf" srcId="{214B3F88-CBEE-444D-B3AC-5D5F251C792A}" destId="{300CDFE4-9D3C-4324-BBB7-9B1869AC64B7}" srcOrd="1" destOrd="0" presId="urn:microsoft.com/office/officeart/2008/layout/VerticalCurvedList"/>
    <dgm:cxn modelId="{C1ED8146-61F7-4B27-A5CC-3A5A3A7AB4AE}" type="presParOf" srcId="{214B3F88-CBEE-444D-B3AC-5D5F251C792A}" destId="{D072876D-8553-4B01-9368-92ABD9959CD4}" srcOrd="2" destOrd="0" presId="urn:microsoft.com/office/officeart/2008/layout/VerticalCurvedList"/>
    <dgm:cxn modelId="{1F1B1B11-2CD5-4A5F-87B1-AC1D21645368}" type="presParOf" srcId="{214B3F88-CBEE-444D-B3AC-5D5F251C792A}" destId="{F4F30A7E-03DF-473B-9B40-FA167D75D008}" srcOrd="3" destOrd="0" presId="urn:microsoft.com/office/officeart/2008/layout/VerticalCurvedList"/>
    <dgm:cxn modelId="{B747CD76-A357-4ED2-8D28-1EACCFC8F364}" type="presParOf" srcId="{5454B372-B012-4CC5-9297-E9232B74D716}" destId="{D5A870DE-BD64-43DC-8419-A2B0D7570A6B}" srcOrd="1" destOrd="0" presId="urn:microsoft.com/office/officeart/2008/layout/VerticalCurvedList"/>
    <dgm:cxn modelId="{75261D6C-CFD9-4908-8673-5BB2CD4323DA}" type="presParOf" srcId="{5454B372-B012-4CC5-9297-E9232B74D716}" destId="{BCD0C242-AC00-4468-9216-052D2401FD64}" srcOrd="2" destOrd="0" presId="urn:microsoft.com/office/officeart/2008/layout/VerticalCurvedList"/>
    <dgm:cxn modelId="{DFB6DC31-5325-4FCD-8C8E-D2D4BBCC6BEB}" type="presParOf" srcId="{BCD0C242-AC00-4468-9216-052D2401FD64}" destId="{138C7440-B474-4961-8E5C-369C079CBEC5}" srcOrd="0" destOrd="0" presId="urn:microsoft.com/office/officeart/2008/layout/VerticalCurvedList"/>
    <dgm:cxn modelId="{F8E6B282-12B6-46A4-89B0-4A3E747ADFB2}" type="presParOf" srcId="{5454B372-B012-4CC5-9297-E9232B74D716}" destId="{2488B300-A49C-4093-BDEB-BEFCB702CE12}" srcOrd="3" destOrd="0" presId="urn:microsoft.com/office/officeart/2008/layout/VerticalCurvedList"/>
    <dgm:cxn modelId="{EC327492-7F1F-42A3-A7D7-52832A1A5CAC}" type="presParOf" srcId="{5454B372-B012-4CC5-9297-E9232B74D716}" destId="{CCD9857A-B3AC-4113-8A82-3FAB99EF4C94}" srcOrd="4" destOrd="0" presId="urn:microsoft.com/office/officeart/2008/layout/VerticalCurvedList"/>
    <dgm:cxn modelId="{4CF12513-D130-44D6-B1B6-2970898DE210}" type="presParOf" srcId="{CCD9857A-B3AC-4113-8A82-3FAB99EF4C94}" destId="{FF8614DF-DDA3-46BF-8481-2C9F8D841286}" srcOrd="0" destOrd="0" presId="urn:microsoft.com/office/officeart/2008/layout/VerticalCurvedList"/>
    <dgm:cxn modelId="{60E723BD-14F0-4FCF-B3FD-3641B9B75876}" type="presParOf" srcId="{5454B372-B012-4CC5-9297-E9232B74D716}" destId="{76DE9750-CB1B-4A82-96BD-FF77875150C1}" srcOrd="5" destOrd="0" presId="urn:microsoft.com/office/officeart/2008/layout/VerticalCurvedList"/>
    <dgm:cxn modelId="{4BE4B6B1-21F8-40FC-A8DE-480E891312BE}" type="presParOf" srcId="{5454B372-B012-4CC5-9297-E9232B74D716}" destId="{845FA279-8B44-4FF6-AB73-0D9C927FD761}" srcOrd="6" destOrd="0" presId="urn:microsoft.com/office/officeart/2008/layout/VerticalCurvedList"/>
    <dgm:cxn modelId="{DEF0F84E-6A61-40F7-B0DA-F9113F488CDA}" type="presParOf" srcId="{845FA279-8B44-4FF6-AB73-0D9C927FD761}" destId="{4BC74083-4141-476E-8C17-DA4CAEDE5F9C}" srcOrd="0" destOrd="0" presId="urn:microsoft.com/office/officeart/2008/layout/VerticalCurvedList"/>
    <dgm:cxn modelId="{89012815-1BA8-44C0-8E4C-4AFEB0A067B0}" type="presParOf" srcId="{5454B372-B012-4CC5-9297-E9232B74D716}" destId="{671F04B7-51C3-4D7C-BBC3-8DB601E47AEF}" srcOrd="7" destOrd="0" presId="urn:microsoft.com/office/officeart/2008/layout/VerticalCurvedList"/>
    <dgm:cxn modelId="{5453397D-264F-4788-836D-D4A681211458}" type="presParOf" srcId="{5454B372-B012-4CC5-9297-E9232B74D716}" destId="{134B1EF3-2873-4233-9593-3796F2363993}" srcOrd="8" destOrd="0" presId="urn:microsoft.com/office/officeart/2008/layout/VerticalCurvedList"/>
    <dgm:cxn modelId="{CACB4790-8CE3-4453-9B30-3744AC35E482}" type="presParOf" srcId="{134B1EF3-2873-4233-9593-3796F2363993}" destId="{58CB54F3-37E9-483E-AD9F-837EFCF4ED7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4588A6-44B1-4CA9-B51D-1A22173505BA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B20CC88A-FD35-4DCA-98B0-9514CFA23925}">
      <dgm:prSet phldrT="[Metin]"/>
      <dgm:spPr/>
      <dgm:t>
        <a:bodyPr/>
        <a:lstStyle/>
        <a:p>
          <a:r>
            <a:rPr lang="tr-TR" dirty="0" smtClean="0"/>
            <a:t>Uygun hedefler</a:t>
          </a:r>
          <a:endParaRPr lang="tr-TR" dirty="0"/>
        </a:p>
      </dgm:t>
    </dgm:pt>
    <dgm:pt modelId="{99FC478B-F0AF-4E2D-B423-80D95087B758}" type="parTrans" cxnId="{862F411C-D27E-40C7-9137-2CE33C230FBA}">
      <dgm:prSet/>
      <dgm:spPr/>
      <dgm:t>
        <a:bodyPr/>
        <a:lstStyle/>
        <a:p>
          <a:endParaRPr lang="tr-TR"/>
        </a:p>
      </dgm:t>
    </dgm:pt>
    <dgm:pt modelId="{A5FA9CF7-6919-45D4-A1A3-F9DBA82042AB}" type="sibTrans" cxnId="{862F411C-D27E-40C7-9137-2CE33C230FBA}">
      <dgm:prSet/>
      <dgm:spPr/>
      <dgm:t>
        <a:bodyPr/>
        <a:lstStyle/>
        <a:p>
          <a:endParaRPr lang="tr-TR"/>
        </a:p>
      </dgm:t>
    </dgm:pt>
    <dgm:pt modelId="{206A9CB3-6B9A-41B3-B059-B175E8385D35}">
      <dgm:prSet phldrT="[Metin]"/>
      <dgm:spPr/>
      <dgm:t>
        <a:bodyPr/>
        <a:lstStyle/>
        <a:p>
          <a:r>
            <a:rPr lang="tr-TR" dirty="0" smtClean="0"/>
            <a:t>Uygun öğretim yöntem ve teknikleri</a:t>
          </a:r>
          <a:endParaRPr lang="tr-TR" dirty="0"/>
        </a:p>
      </dgm:t>
    </dgm:pt>
    <dgm:pt modelId="{F19030B5-FC04-4B1B-B3EA-808572839704}" type="parTrans" cxnId="{CA8E436F-6372-4156-8D18-FA0D9ACCA493}">
      <dgm:prSet/>
      <dgm:spPr/>
      <dgm:t>
        <a:bodyPr/>
        <a:lstStyle/>
        <a:p>
          <a:endParaRPr lang="tr-TR"/>
        </a:p>
      </dgm:t>
    </dgm:pt>
    <dgm:pt modelId="{46B5E21B-E339-45AF-975E-2A9A679162BD}" type="sibTrans" cxnId="{CA8E436F-6372-4156-8D18-FA0D9ACCA493}">
      <dgm:prSet/>
      <dgm:spPr/>
      <dgm:t>
        <a:bodyPr/>
        <a:lstStyle/>
        <a:p>
          <a:endParaRPr lang="tr-TR"/>
        </a:p>
      </dgm:t>
    </dgm:pt>
    <dgm:pt modelId="{2F979A0E-915B-45E3-97D2-F9C17806DC74}">
      <dgm:prSet phldrT="[Metin]"/>
      <dgm:spPr/>
      <dgm:t>
        <a:bodyPr/>
        <a:lstStyle/>
        <a:p>
          <a:r>
            <a:rPr lang="tr-TR" dirty="0" smtClean="0"/>
            <a:t>Etkili performans</a:t>
          </a:r>
          <a:endParaRPr lang="tr-TR" dirty="0"/>
        </a:p>
      </dgm:t>
    </dgm:pt>
    <dgm:pt modelId="{0DF3D531-2C16-4158-AB25-4E4BF6C72248}" type="parTrans" cxnId="{2BC110B4-9EAC-4208-8C1D-7E5324C30473}">
      <dgm:prSet/>
      <dgm:spPr/>
      <dgm:t>
        <a:bodyPr/>
        <a:lstStyle/>
        <a:p>
          <a:endParaRPr lang="tr-TR"/>
        </a:p>
      </dgm:t>
    </dgm:pt>
    <dgm:pt modelId="{9F1B64D5-6998-4527-B5A1-5B538D6B9EE7}" type="sibTrans" cxnId="{2BC110B4-9EAC-4208-8C1D-7E5324C30473}">
      <dgm:prSet/>
      <dgm:spPr/>
      <dgm:t>
        <a:bodyPr/>
        <a:lstStyle/>
        <a:p>
          <a:endParaRPr lang="tr-TR"/>
        </a:p>
      </dgm:t>
    </dgm:pt>
    <dgm:pt modelId="{B122A4B6-EECD-4CF0-93E3-20A562318216}" type="pres">
      <dgm:prSet presAssocID="{634588A6-44B1-4CA9-B51D-1A22173505BA}" presName="compositeShape" presStyleCnt="0">
        <dgm:presLayoutVars>
          <dgm:chMax val="7"/>
          <dgm:dir/>
          <dgm:resizeHandles val="exact"/>
        </dgm:presLayoutVars>
      </dgm:prSet>
      <dgm:spPr/>
    </dgm:pt>
    <dgm:pt modelId="{97911049-F67E-4C00-A4C4-CCB1EB8F905F}" type="pres">
      <dgm:prSet presAssocID="{634588A6-44B1-4CA9-B51D-1A22173505BA}" presName="wedge1" presStyleLbl="node1" presStyleIdx="0" presStyleCnt="3"/>
      <dgm:spPr/>
      <dgm:t>
        <a:bodyPr/>
        <a:lstStyle/>
        <a:p>
          <a:endParaRPr lang="tr-TR"/>
        </a:p>
      </dgm:t>
    </dgm:pt>
    <dgm:pt modelId="{D63EBB71-3A87-44A0-8A52-EC91B18AC9AC}" type="pres">
      <dgm:prSet presAssocID="{634588A6-44B1-4CA9-B51D-1A22173505BA}" presName="dummy1a" presStyleCnt="0"/>
      <dgm:spPr/>
    </dgm:pt>
    <dgm:pt modelId="{5AE6FF1B-971C-4895-87E0-8521B7B077C0}" type="pres">
      <dgm:prSet presAssocID="{634588A6-44B1-4CA9-B51D-1A22173505BA}" presName="dummy1b" presStyleCnt="0"/>
      <dgm:spPr/>
    </dgm:pt>
    <dgm:pt modelId="{2F4B7827-0F44-47B7-AB4D-CCD7E79F9E15}" type="pres">
      <dgm:prSet presAssocID="{634588A6-44B1-4CA9-B51D-1A22173505BA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AFF1097-5763-4734-928D-3333F7BE736E}" type="pres">
      <dgm:prSet presAssocID="{634588A6-44B1-4CA9-B51D-1A22173505BA}" presName="wedge2" presStyleLbl="node1" presStyleIdx="1" presStyleCnt="3" custLinFactNeighborX="649" custLinFactNeighborY="649"/>
      <dgm:spPr/>
      <dgm:t>
        <a:bodyPr/>
        <a:lstStyle/>
        <a:p>
          <a:endParaRPr lang="tr-TR"/>
        </a:p>
      </dgm:t>
    </dgm:pt>
    <dgm:pt modelId="{625C671E-B9EC-4BF0-BE30-8C5C75AB3651}" type="pres">
      <dgm:prSet presAssocID="{634588A6-44B1-4CA9-B51D-1A22173505BA}" presName="dummy2a" presStyleCnt="0"/>
      <dgm:spPr/>
    </dgm:pt>
    <dgm:pt modelId="{C7159E8E-5C3C-4E80-A867-18B95AAC72FE}" type="pres">
      <dgm:prSet presAssocID="{634588A6-44B1-4CA9-B51D-1A22173505BA}" presName="dummy2b" presStyleCnt="0"/>
      <dgm:spPr/>
    </dgm:pt>
    <dgm:pt modelId="{8D1F50D5-165F-4E1C-945C-25D1A2D4008C}" type="pres">
      <dgm:prSet presAssocID="{634588A6-44B1-4CA9-B51D-1A22173505BA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B39B286-8346-4B6E-8C58-2D35E95E230C}" type="pres">
      <dgm:prSet presAssocID="{634588A6-44B1-4CA9-B51D-1A22173505BA}" presName="wedge3" presStyleLbl="node1" presStyleIdx="2" presStyleCnt="3"/>
      <dgm:spPr/>
      <dgm:t>
        <a:bodyPr/>
        <a:lstStyle/>
        <a:p>
          <a:endParaRPr lang="tr-TR"/>
        </a:p>
      </dgm:t>
    </dgm:pt>
    <dgm:pt modelId="{4A273098-7ED9-4143-A146-84A8CD223014}" type="pres">
      <dgm:prSet presAssocID="{634588A6-44B1-4CA9-B51D-1A22173505BA}" presName="dummy3a" presStyleCnt="0"/>
      <dgm:spPr/>
    </dgm:pt>
    <dgm:pt modelId="{02F5C437-C9F6-496E-B512-461D6196ABC4}" type="pres">
      <dgm:prSet presAssocID="{634588A6-44B1-4CA9-B51D-1A22173505BA}" presName="dummy3b" presStyleCnt="0"/>
      <dgm:spPr/>
    </dgm:pt>
    <dgm:pt modelId="{EA66EC09-C944-4EDC-9964-EEEE7E0B85BF}" type="pres">
      <dgm:prSet presAssocID="{634588A6-44B1-4CA9-B51D-1A22173505BA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45D0037-937E-4CB2-BFD2-1CA4D020BE7E}" type="pres">
      <dgm:prSet presAssocID="{A5FA9CF7-6919-45D4-A1A3-F9DBA82042AB}" presName="arrowWedge1" presStyleLbl="fgSibTrans2D1" presStyleIdx="0" presStyleCnt="3"/>
      <dgm:spPr/>
    </dgm:pt>
    <dgm:pt modelId="{8F867B18-1A0F-4A99-87C9-0A970FC24086}" type="pres">
      <dgm:prSet presAssocID="{46B5E21B-E339-45AF-975E-2A9A679162BD}" presName="arrowWedge2" presStyleLbl="fgSibTrans2D1" presStyleIdx="1" presStyleCnt="3"/>
      <dgm:spPr/>
    </dgm:pt>
    <dgm:pt modelId="{1C51E3EA-ED88-41DE-BFDF-E46979F60954}" type="pres">
      <dgm:prSet presAssocID="{9F1B64D5-6998-4527-B5A1-5B538D6B9EE7}" presName="arrowWedge3" presStyleLbl="fgSibTrans2D1" presStyleIdx="2" presStyleCnt="3"/>
      <dgm:spPr/>
    </dgm:pt>
  </dgm:ptLst>
  <dgm:cxnLst>
    <dgm:cxn modelId="{7BF6127C-BAC3-49FD-A268-EC65BDFF33CD}" type="presOf" srcId="{634588A6-44B1-4CA9-B51D-1A22173505BA}" destId="{B122A4B6-EECD-4CF0-93E3-20A562318216}" srcOrd="0" destOrd="0" presId="urn:microsoft.com/office/officeart/2005/8/layout/cycle8"/>
    <dgm:cxn modelId="{862F411C-D27E-40C7-9137-2CE33C230FBA}" srcId="{634588A6-44B1-4CA9-B51D-1A22173505BA}" destId="{B20CC88A-FD35-4DCA-98B0-9514CFA23925}" srcOrd="0" destOrd="0" parTransId="{99FC478B-F0AF-4E2D-B423-80D95087B758}" sibTransId="{A5FA9CF7-6919-45D4-A1A3-F9DBA82042AB}"/>
    <dgm:cxn modelId="{CA8E436F-6372-4156-8D18-FA0D9ACCA493}" srcId="{634588A6-44B1-4CA9-B51D-1A22173505BA}" destId="{206A9CB3-6B9A-41B3-B059-B175E8385D35}" srcOrd="1" destOrd="0" parTransId="{F19030B5-FC04-4B1B-B3EA-808572839704}" sibTransId="{46B5E21B-E339-45AF-975E-2A9A679162BD}"/>
    <dgm:cxn modelId="{3EF66495-A551-4216-80B3-BF70AA39CD07}" type="presOf" srcId="{2F979A0E-915B-45E3-97D2-F9C17806DC74}" destId="{8B39B286-8346-4B6E-8C58-2D35E95E230C}" srcOrd="0" destOrd="0" presId="urn:microsoft.com/office/officeart/2005/8/layout/cycle8"/>
    <dgm:cxn modelId="{32887B1B-B2AC-4DAC-959E-68CF279409C5}" type="presOf" srcId="{2F979A0E-915B-45E3-97D2-F9C17806DC74}" destId="{EA66EC09-C944-4EDC-9964-EEEE7E0B85BF}" srcOrd="1" destOrd="0" presId="urn:microsoft.com/office/officeart/2005/8/layout/cycle8"/>
    <dgm:cxn modelId="{64EC72E3-C7C7-4266-B119-46C7000CA447}" type="presOf" srcId="{B20CC88A-FD35-4DCA-98B0-9514CFA23925}" destId="{2F4B7827-0F44-47B7-AB4D-CCD7E79F9E15}" srcOrd="1" destOrd="0" presId="urn:microsoft.com/office/officeart/2005/8/layout/cycle8"/>
    <dgm:cxn modelId="{2BC110B4-9EAC-4208-8C1D-7E5324C30473}" srcId="{634588A6-44B1-4CA9-B51D-1A22173505BA}" destId="{2F979A0E-915B-45E3-97D2-F9C17806DC74}" srcOrd="2" destOrd="0" parTransId="{0DF3D531-2C16-4158-AB25-4E4BF6C72248}" sibTransId="{9F1B64D5-6998-4527-B5A1-5B538D6B9EE7}"/>
    <dgm:cxn modelId="{251E5D30-FC47-4BB3-84F6-EA0ACA1A0FF2}" type="presOf" srcId="{B20CC88A-FD35-4DCA-98B0-9514CFA23925}" destId="{97911049-F67E-4C00-A4C4-CCB1EB8F905F}" srcOrd="0" destOrd="0" presId="urn:microsoft.com/office/officeart/2005/8/layout/cycle8"/>
    <dgm:cxn modelId="{3A7AEC62-B8BE-434A-A328-AEB996D4C4B4}" type="presOf" srcId="{206A9CB3-6B9A-41B3-B059-B175E8385D35}" destId="{5AFF1097-5763-4734-928D-3333F7BE736E}" srcOrd="0" destOrd="0" presId="urn:microsoft.com/office/officeart/2005/8/layout/cycle8"/>
    <dgm:cxn modelId="{84075070-141A-4384-B4F6-11C7B6C7EB75}" type="presOf" srcId="{206A9CB3-6B9A-41B3-B059-B175E8385D35}" destId="{8D1F50D5-165F-4E1C-945C-25D1A2D4008C}" srcOrd="1" destOrd="0" presId="urn:microsoft.com/office/officeart/2005/8/layout/cycle8"/>
    <dgm:cxn modelId="{68CFC384-2632-44CE-8946-FE84716E068D}" type="presParOf" srcId="{B122A4B6-EECD-4CF0-93E3-20A562318216}" destId="{97911049-F67E-4C00-A4C4-CCB1EB8F905F}" srcOrd="0" destOrd="0" presId="urn:microsoft.com/office/officeart/2005/8/layout/cycle8"/>
    <dgm:cxn modelId="{CAFDD17A-32A3-4DEF-AA2B-E1A1277B5D82}" type="presParOf" srcId="{B122A4B6-EECD-4CF0-93E3-20A562318216}" destId="{D63EBB71-3A87-44A0-8A52-EC91B18AC9AC}" srcOrd="1" destOrd="0" presId="urn:microsoft.com/office/officeart/2005/8/layout/cycle8"/>
    <dgm:cxn modelId="{F88E027D-9C82-47A7-BEBE-B8413154602E}" type="presParOf" srcId="{B122A4B6-EECD-4CF0-93E3-20A562318216}" destId="{5AE6FF1B-971C-4895-87E0-8521B7B077C0}" srcOrd="2" destOrd="0" presId="urn:microsoft.com/office/officeart/2005/8/layout/cycle8"/>
    <dgm:cxn modelId="{9E9F55C7-56B7-4146-AE1C-E4E79B0035C1}" type="presParOf" srcId="{B122A4B6-EECD-4CF0-93E3-20A562318216}" destId="{2F4B7827-0F44-47B7-AB4D-CCD7E79F9E15}" srcOrd="3" destOrd="0" presId="urn:microsoft.com/office/officeart/2005/8/layout/cycle8"/>
    <dgm:cxn modelId="{4B0BC429-4AC1-450E-89A2-B48871B0ED2F}" type="presParOf" srcId="{B122A4B6-EECD-4CF0-93E3-20A562318216}" destId="{5AFF1097-5763-4734-928D-3333F7BE736E}" srcOrd="4" destOrd="0" presId="urn:microsoft.com/office/officeart/2005/8/layout/cycle8"/>
    <dgm:cxn modelId="{D02985A0-9C1F-4049-B0B3-567CC3D44A5C}" type="presParOf" srcId="{B122A4B6-EECD-4CF0-93E3-20A562318216}" destId="{625C671E-B9EC-4BF0-BE30-8C5C75AB3651}" srcOrd="5" destOrd="0" presId="urn:microsoft.com/office/officeart/2005/8/layout/cycle8"/>
    <dgm:cxn modelId="{57FFFDCD-A5B6-4144-8D70-3E93F76B9BDA}" type="presParOf" srcId="{B122A4B6-EECD-4CF0-93E3-20A562318216}" destId="{C7159E8E-5C3C-4E80-A867-18B95AAC72FE}" srcOrd="6" destOrd="0" presId="urn:microsoft.com/office/officeart/2005/8/layout/cycle8"/>
    <dgm:cxn modelId="{A962281B-4D59-4336-B74C-1227E5303499}" type="presParOf" srcId="{B122A4B6-EECD-4CF0-93E3-20A562318216}" destId="{8D1F50D5-165F-4E1C-945C-25D1A2D4008C}" srcOrd="7" destOrd="0" presId="urn:microsoft.com/office/officeart/2005/8/layout/cycle8"/>
    <dgm:cxn modelId="{C611BD85-4B0F-4A34-83C5-FDFD8C722160}" type="presParOf" srcId="{B122A4B6-EECD-4CF0-93E3-20A562318216}" destId="{8B39B286-8346-4B6E-8C58-2D35E95E230C}" srcOrd="8" destOrd="0" presId="urn:microsoft.com/office/officeart/2005/8/layout/cycle8"/>
    <dgm:cxn modelId="{3FBC3E74-FFCA-4A6E-A3AE-CE08078D6E34}" type="presParOf" srcId="{B122A4B6-EECD-4CF0-93E3-20A562318216}" destId="{4A273098-7ED9-4143-A146-84A8CD223014}" srcOrd="9" destOrd="0" presId="urn:microsoft.com/office/officeart/2005/8/layout/cycle8"/>
    <dgm:cxn modelId="{6700D7AB-9C52-49E8-8413-F01A715D6C68}" type="presParOf" srcId="{B122A4B6-EECD-4CF0-93E3-20A562318216}" destId="{02F5C437-C9F6-496E-B512-461D6196ABC4}" srcOrd="10" destOrd="0" presId="urn:microsoft.com/office/officeart/2005/8/layout/cycle8"/>
    <dgm:cxn modelId="{C474FE29-8A46-4578-84AF-B38584E17B64}" type="presParOf" srcId="{B122A4B6-EECD-4CF0-93E3-20A562318216}" destId="{EA66EC09-C944-4EDC-9964-EEEE7E0B85BF}" srcOrd="11" destOrd="0" presId="urn:microsoft.com/office/officeart/2005/8/layout/cycle8"/>
    <dgm:cxn modelId="{00F430FD-79D8-4EF9-B59A-98F787FEE882}" type="presParOf" srcId="{B122A4B6-EECD-4CF0-93E3-20A562318216}" destId="{245D0037-937E-4CB2-BFD2-1CA4D020BE7E}" srcOrd="12" destOrd="0" presId="urn:microsoft.com/office/officeart/2005/8/layout/cycle8"/>
    <dgm:cxn modelId="{1EA8E5C1-8C4C-4107-A71D-72E9C6142C4C}" type="presParOf" srcId="{B122A4B6-EECD-4CF0-93E3-20A562318216}" destId="{8F867B18-1A0F-4A99-87C9-0A970FC24086}" srcOrd="13" destOrd="0" presId="urn:microsoft.com/office/officeart/2005/8/layout/cycle8"/>
    <dgm:cxn modelId="{8C27C222-A477-401F-9BD5-9E24C3026BF6}" type="presParOf" srcId="{B122A4B6-EECD-4CF0-93E3-20A562318216}" destId="{1C51E3EA-ED88-41DE-BFDF-E46979F60954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F1DEDC8-443E-4DDB-B70F-AC556BB4EBB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CE2AE5C-9A80-4E3C-B48E-111861F2C6C2}">
      <dgm:prSet phldrT="[Metin]"/>
      <dgm:spPr/>
      <dgm:t>
        <a:bodyPr/>
        <a:lstStyle/>
        <a:p>
          <a:r>
            <a:rPr lang="tr-TR" dirty="0" smtClean="0"/>
            <a:t>Görsel Algı</a:t>
          </a:r>
          <a:endParaRPr lang="tr-TR" dirty="0"/>
        </a:p>
      </dgm:t>
    </dgm:pt>
    <dgm:pt modelId="{75795F42-4B18-4862-9326-4B6EB95A50C1}" type="parTrans" cxnId="{450C0858-82BA-4A7F-8CB9-0E2C117DCDA5}">
      <dgm:prSet/>
      <dgm:spPr/>
      <dgm:t>
        <a:bodyPr/>
        <a:lstStyle/>
        <a:p>
          <a:endParaRPr lang="tr-TR"/>
        </a:p>
      </dgm:t>
    </dgm:pt>
    <dgm:pt modelId="{09F9247C-CEDE-420B-8F65-EDB6B3E99D1B}" type="sibTrans" cxnId="{450C0858-82BA-4A7F-8CB9-0E2C117DCDA5}">
      <dgm:prSet/>
      <dgm:spPr/>
      <dgm:t>
        <a:bodyPr/>
        <a:lstStyle/>
        <a:p>
          <a:endParaRPr lang="tr-TR"/>
        </a:p>
      </dgm:t>
    </dgm:pt>
    <dgm:pt modelId="{B48C6DCD-4C3E-4D10-95AE-DE205E512623}">
      <dgm:prSet phldrT="[Metin]"/>
      <dgm:spPr/>
      <dgm:t>
        <a:bodyPr/>
        <a:lstStyle/>
        <a:p>
          <a:r>
            <a:rPr lang="tr-TR" dirty="0" smtClean="0"/>
            <a:t>İşitsel Algı</a:t>
          </a:r>
          <a:endParaRPr lang="tr-TR" dirty="0"/>
        </a:p>
      </dgm:t>
    </dgm:pt>
    <dgm:pt modelId="{0EE26D04-938F-42CC-9C23-FEBDAF93436D}" type="parTrans" cxnId="{2255B5AE-0EE7-4CE2-B7E8-431E85160CB6}">
      <dgm:prSet/>
      <dgm:spPr/>
      <dgm:t>
        <a:bodyPr/>
        <a:lstStyle/>
        <a:p>
          <a:endParaRPr lang="tr-TR"/>
        </a:p>
      </dgm:t>
    </dgm:pt>
    <dgm:pt modelId="{FAC92A93-651F-4503-BAFB-EDD3ABA34EEE}" type="sibTrans" cxnId="{2255B5AE-0EE7-4CE2-B7E8-431E85160CB6}">
      <dgm:prSet/>
      <dgm:spPr/>
      <dgm:t>
        <a:bodyPr/>
        <a:lstStyle/>
        <a:p>
          <a:endParaRPr lang="tr-TR"/>
        </a:p>
      </dgm:t>
    </dgm:pt>
    <dgm:pt modelId="{A5F1CD7F-3D65-4C87-9D52-1E6624F64840}">
      <dgm:prSet phldrT="[Metin]"/>
      <dgm:spPr/>
      <dgm:t>
        <a:bodyPr/>
        <a:lstStyle/>
        <a:p>
          <a:r>
            <a:rPr lang="tr-TR" dirty="0" smtClean="0"/>
            <a:t>Dikkat</a:t>
          </a:r>
          <a:endParaRPr lang="tr-TR" dirty="0"/>
        </a:p>
      </dgm:t>
    </dgm:pt>
    <dgm:pt modelId="{EFE5B8A5-06DD-4815-AF80-CFE07435AE35}" type="parTrans" cxnId="{44A830B1-4EFA-47BA-A6F1-5CA45AAB334C}">
      <dgm:prSet/>
      <dgm:spPr/>
      <dgm:t>
        <a:bodyPr/>
        <a:lstStyle/>
        <a:p>
          <a:endParaRPr lang="tr-TR"/>
        </a:p>
      </dgm:t>
    </dgm:pt>
    <dgm:pt modelId="{49B01546-E792-440F-9E16-49D75DE212C7}" type="sibTrans" cxnId="{44A830B1-4EFA-47BA-A6F1-5CA45AAB334C}">
      <dgm:prSet/>
      <dgm:spPr/>
      <dgm:t>
        <a:bodyPr/>
        <a:lstStyle/>
        <a:p>
          <a:endParaRPr lang="tr-TR"/>
        </a:p>
      </dgm:t>
    </dgm:pt>
    <dgm:pt modelId="{A3B9B92C-A5A8-4ED3-88F7-001BF3A24D78}" type="pres">
      <dgm:prSet presAssocID="{4F1DEDC8-443E-4DDB-B70F-AC556BB4EBB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35B7EB7D-F272-4557-B991-5EF18D28B69B}" type="pres">
      <dgm:prSet presAssocID="{4F1DEDC8-443E-4DDB-B70F-AC556BB4EBB4}" presName="Name1" presStyleCnt="0"/>
      <dgm:spPr/>
    </dgm:pt>
    <dgm:pt modelId="{DCD1B7D7-20C1-4555-996A-EADFCC935ED5}" type="pres">
      <dgm:prSet presAssocID="{4F1DEDC8-443E-4DDB-B70F-AC556BB4EBB4}" presName="cycle" presStyleCnt="0"/>
      <dgm:spPr/>
    </dgm:pt>
    <dgm:pt modelId="{747BB5DC-8015-4982-911D-AEDB8F386051}" type="pres">
      <dgm:prSet presAssocID="{4F1DEDC8-443E-4DDB-B70F-AC556BB4EBB4}" presName="srcNode" presStyleLbl="node1" presStyleIdx="0" presStyleCnt="3"/>
      <dgm:spPr/>
    </dgm:pt>
    <dgm:pt modelId="{9FBDD927-3BAF-4A72-8427-38412404EEDA}" type="pres">
      <dgm:prSet presAssocID="{4F1DEDC8-443E-4DDB-B70F-AC556BB4EBB4}" presName="conn" presStyleLbl="parChTrans1D2" presStyleIdx="0" presStyleCnt="1"/>
      <dgm:spPr/>
      <dgm:t>
        <a:bodyPr/>
        <a:lstStyle/>
        <a:p>
          <a:endParaRPr lang="tr-TR"/>
        </a:p>
      </dgm:t>
    </dgm:pt>
    <dgm:pt modelId="{4AC96E54-59D6-46E0-B437-12F0986EC38D}" type="pres">
      <dgm:prSet presAssocID="{4F1DEDC8-443E-4DDB-B70F-AC556BB4EBB4}" presName="extraNode" presStyleLbl="node1" presStyleIdx="0" presStyleCnt="3"/>
      <dgm:spPr/>
    </dgm:pt>
    <dgm:pt modelId="{59A46DC2-5303-4B50-AB55-B1A8337660D4}" type="pres">
      <dgm:prSet presAssocID="{4F1DEDC8-443E-4DDB-B70F-AC556BB4EBB4}" presName="dstNode" presStyleLbl="node1" presStyleIdx="0" presStyleCnt="3"/>
      <dgm:spPr/>
    </dgm:pt>
    <dgm:pt modelId="{B3599288-AF76-4D70-AEA3-C27E3C37BD45}" type="pres">
      <dgm:prSet presAssocID="{5CE2AE5C-9A80-4E3C-B48E-111861F2C6C2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CDF761-8B9F-47DE-BB6D-9B7E71516E0F}" type="pres">
      <dgm:prSet presAssocID="{5CE2AE5C-9A80-4E3C-B48E-111861F2C6C2}" presName="accent_1" presStyleCnt="0"/>
      <dgm:spPr/>
    </dgm:pt>
    <dgm:pt modelId="{01C02AA4-E789-41BF-BBC7-C5C46EB42CFB}" type="pres">
      <dgm:prSet presAssocID="{5CE2AE5C-9A80-4E3C-B48E-111861F2C6C2}" presName="accentRepeatNode" presStyleLbl="solidFgAcc1" presStyleIdx="0" presStyleCnt="3"/>
      <dgm:spPr/>
    </dgm:pt>
    <dgm:pt modelId="{91553987-B580-4D00-81BB-89DB13710781}" type="pres">
      <dgm:prSet presAssocID="{B48C6DCD-4C3E-4D10-95AE-DE205E512623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9E2ABB4-0501-4DCA-841C-D715097B0601}" type="pres">
      <dgm:prSet presAssocID="{B48C6DCD-4C3E-4D10-95AE-DE205E512623}" presName="accent_2" presStyleCnt="0"/>
      <dgm:spPr/>
    </dgm:pt>
    <dgm:pt modelId="{4915BC4A-B481-4464-9211-21393DE1DCD4}" type="pres">
      <dgm:prSet presAssocID="{B48C6DCD-4C3E-4D10-95AE-DE205E512623}" presName="accentRepeatNode" presStyleLbl="solidFgAcc1" presStyleIdx="1" presStyleCnt="3"/>
      <dgm:spPr/>
    </dgm:pt>
    <dgm:pt modelId="{01DE347F-C39F-401B-95DE-23B04E035AA7}" type="pres">
      <dgm:prSet presAssocID="{A5F1CD7F-3D65-4C87-9D52-1E6624F64840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EE6F54-3AD6-4025-AAB5-726B7165776C}" type="pres">
      <dgm:prSet presAssocID="{A5F1CD7F-3D65-4C87-9D52-1E6624F64840}" presName="accent_3" presStyleCnt="0"/>
      <dgm:spPr/>
    </dgm:pt>
    <dgm:pt modelId="{74A4173D-3608-4621-A0B9-C58BC16ABFCE}" type="pres">
      <dgm:prSet presAssocID="{A5F1CD7F-3D65-4C87-9D52-1E6624F64840}" presName="accentRepeatNode" presStyleLbl="solidFgAcc1" presStyleIdx="2" presStyleCnt="3"/>
      <dgm:spPr/>
    </dgm:pt>
  </dgm:ptLst>
  <dgm:cxnLst>
    <dgm:cxn modelId="{2255B5AE-0EE7-4CE2-B7E8-431E85160CB6}" srcId="{4F1DEDC8-443E-4DDB-B70F-AC556BB4EBB4}" destId="{B48C6DCD-4C3E-4D10-95AE-DE205E512623}" srcOrd="1" destOrd="0" parTransId="{0EE26D04-938F-42CC-9C23-FEBDAF93436D}" sibTransId="{FAC92A93-651F-4503-BAFB-EDD3ABA34EEE}"/>
    <dgm:cxn modelId="{06F5EBC5-1C98-47FB-A9BA-142AB952EB9F}" type="presOf" srcId="{09F9247C-CEDE-420B-8F65-EDB6B3E99D1B}" destId="{9FBDD927-3BAF-4A72-8427-38412404EEDA}" srcOrd="0" destOrd="0" presId="urn:microsoft.com/office/officeart/2008/layout/VerticalCurvedList"/>
    <dgm:cxn modelId="{09531638-185A-49FB-8891-FAC478F7EB2D}" type="presOf" srcId="{4F1DEDC8-443E-4DDB-B70F-AC556BB4EBB4}" destId="{A3B9B92C-A5A8-4ED3-88F7-001BF3A24D78}" srcOrd="0" destOrd="0" presId="urn:microsoft.com/office/officeart/2008/layout/VerticalCurvedList"/>
    <dgm:cxn modelId="{D4FB3E44-D502-4E1E-8516-DBC1555E3465}" type="presOf" srcId="{B48C6DCD-4C3E-4D10-95AE-DE205E512623}" destId="{91553987-B580-4D00-81BB-89DB13710781}" srcOrd="0" destOrd="0" presId="urn:microsoft.com/office/officeart/2008/layout/VerticalCurvedList"/>
    <dgm:cxn modelId="{C1C7A1F3-0783-4CB9-9A57-C2C599D531C0}" type="presOf" srcId="{5CE2AE5C-9A80-4E3C-B48E-111861F2C6C2}" destId="{B3599288-AF76-4D70-AEA3-C27E3C37BD45}" srcOrd="0" destOrd="0" presId="urn:microsoft.com/office/officeart/2008/layout/VerticalCurvedList"/>
    <dgm:cxn modelId="{85780113-A8B3-4223-BDE3-5CCB27AD92AA}" type="presOf" srcId="{A5F1CD7F-3D65-4C87-9D52-1E6624F64840}" destId="{01DE347F-C39F-401B-95DE-23B04E035AA7}" srcOrd="0" destOrd="0" presId="urn:microsoft.com/office/officeart/2008/layout/VerticalCurvedList"/>
    <dgm:cxn modelId="{44A830B1-4EFA-47BA-A6F1-5CA45AAB334C}" srcId="{4F1DEDC8-443E-4DDB-B70F-AC556BB4EBB4}" destId="{A5F1CD7F-3D65-4C87-9D52-1E6624F64840}" srcOrd="2" destOrd="0" parTransId="{EFE5B8A5-06DD-4815-AF80-CFE07435AE35}" sibTransId="{49B01546-E792-440F-9E16-49D75DE212C7}"/>
    <dgm:cxn modelId="{450C0858-82BA-4A7F-8CB9-0E2C117DCDA5}" srcId="{4F1DEDC8-443E-4DDB-B70F-AC556BB4EBB4}" destId="{5CE2AE5C-9A80-4E3C-B48E-111861F2C6C2}" srcOrd="0" destOrd="0" parTransId="{75795F42-4B18-4862-9326-4B6EB95A50C1}" sibTransId="{09F9247C-CEDE-420B-8F65-EDB6B3E99D1B}"/>
    <dgm:cxn modelId="{94FADA46-EFB6-4DF9-9997-2FCA3C6507E9}" type="presParOf" srcId="{A3B9B92C-A5A8-4ED3-88F7-001BF3A24D78}" destId="{35B7EB7D-F272-4557-B991-5EF18D28B69B}" srcOrd="0" destOrd="0" presId="urn:microsoft.com/office/officeart/2008/layout/VerticalCurvedList"/>
    <dgm:cxn modelId="{E9600D6D-51B5-433F-90EF-497EBDF5AB2B}" type="presParOf" srcId="{35B7EB7D-F272-4557-B991-5EF18D28B69B}" destId="{DCD1B7D7-20C1-4555-996A-EADFCC935ED5}" srcOrd="0" destOrd="0" presId="urn:microsoft.com/office/officeart/2008/layout/VerticalCurvedList"/>
    <dgm:cxn modelId="{D42808F3-3C0E-48AB-9A27-4C4D720D529E}" type="presParOf" srcId="{DCD1B7D7-20C1-4555-996A-EADFCC935ED5}" destId="{747BB5DC-8015-4982-911D-AEDB8F386051}" srcOrd="0" destOrd="0" presId="urn:microsoft.com/office/officeart/2008/layout/VerticalCurvedList"/>
    <dgm:cxn modelId="{6F7EE3FD-49EE-4FE5-98A7-804FF41AC8DE}" type="presParOf" srcId="{DCD1B7D7-20C1-4555-996A-EADFCC935ED5}" destId="{9FBDD927-3BAF-4A72-8427-38412404EEDA}" srcOrd="1" destOrd="0" presId="urn:microsoft.com/office/officeart/2008/layout/VerticalCurvedList"/>
    <dgm:cxn modelId="{ECD6CAAA-894C-4512-A1C1-C78445C989D9}" type="presParOf" srcId="{DCD1B7D7-20C1-4555-996A-EADFCC935ED5}" destId="{4AC96E54-59D6-46E0-B437-12F0986EC38D}" srcOrd="2" destOrd="0" presId="urn:microsoft.com/office/officeart/2008/layout/VerticalCurvedList"/>
    <dgm:cxn modelId="{FF59DD69-1BED-4EC1-8390-8EAB91FAD34D}" type="presParOf" srcId="{DCD1B7D7-20C1-4555-996A-EADFCC935ED5}" destId="{59A46DC2-5303-4B50-AB55-B1A8337660D4}" srcOrd="3" destOrd="0" presId="urn:microsoft.com/office/officeart/2008/layout/VerticalCurvedList"/>
    <dgm:cxn modelId="{127CC670-48BC-4C5D-90F9-53B335380397}" type="presParOf" srcId="{35B7EB7D-F272-4557-B991-5EF18D28B69B}" destId="{B3599288-AF76-4D70-AEA3-C27E3C37BD45}" srcOrd="1" destOrd="0" presId="urn:microsoft.com/office/officeart/2008/layout/VerticalCurvedList"/>
    <dgm:cxn modelId="{41792170-7A84-4067-A6E8-475FF6EF684D}" type="presParOf" srcId="{35B7EB7D-F272-4557-B991-5EF18D28B69B}" destId="{2FCDF761-8B9F-47DE-BB6D-9B7E71516E0F}" srcOrd="2" destOrd="0" presId="urn:microsoft.com/office/officeart/2008/layout/VerticalCurvedList"/>
    <dgm:cxn modelId="{5DF22748-7BBF-485A-83C9-F09FD0C146DF}" type="presParOf" srcId="{2FCDF761-8B9F-47DE-BB6D-9B7E71516E0F}" destId="{01C02AA4-E789-41BF-BBC7-C5C46EB42CFB}" srcOrd="0" destOrd="0" presId="urn:microsoft.com/office/officeart/2008/layout/VerticalCurvedList"/>
    <dgm:cxn modelId="{9E26CA5B-02AD-4D04-8FC6-6C9E6B6259F3}" type="presParOf" srcId="{35B7EB7D-F272-4557-B991-5EF18D28B69B}" destId="{91553987-B580-4D00-81BB-89DB13710781}" srcOrd="3" destOrd="0" presId="urn:microsoft.com/office/officeart/2008/layout/VerticalCurvedList"/>
    <dgm:cxn modelId="{219CF26D-586E-45E2-914E-30D17AC3A8FE}" type="presParOf" srcId="{35B7EB7D-F272-4557-B991-5EF18D28B69B}" destId="{89E2ABB4-0501-4DCA-841C-D715097B0601}" srcOrd="4" destOrd="0" presId="urn:microsoft.com/office/officeart/2008/layout/VerticalCurvedList"/>
    <dgm:cxn modelId="{F14F448F-F73D-4764-A6D2-D89C701116EC}" type="presParOf" srcId="{89E2ABB4-0501-4DCA-841C-D715097B0601}" destId="{4915BC4A-B481-4464-9211-21393DE1DCD4}" srcOrd="0" destOrd="0" presId="urn:microsoft.com/office/officeart/2008/layout/VerticalCurvedList"/>
    <dgm:cxn modelId="{7CD01996-8A17-43FA-98CA-DC56FFD749E3}" type="presParOf" srcId="{35B7EB7D-F272-4557-B991-5EF18D28B69B}" destId="{01DE347F-C39F-401B-95DE-23B04E035AA7}" srcOrd="5" destOrd="0" presId="urn:microsoft.com/office/officeart/2008/layout/VerticalCurvedList"/>
    <dgm:cxn modelId="{E36C85F9-89D5-4D71-8F96-E7737F0244C7}" type="presParOf" srcId="{35B7EB7D-F272-4557-B991-5EF18D28B69B}" destId="{6BEE6F54-3AD6-4025-AAB5-726B7165776C}" srcOrd="6" destOrd="0" presId="urn:microsoft.com/office/officeart/2008/layout/VerticalCurvedList"/>
    <dgm:cxn modelId="{71092D37-758E-424F-B437-96AE4A143904}" type="presParOf" srcId="{6BEE6F54-3AD6-4025-AAB5-726B7165776C}" destId="{74A4173D-3608-4621-A0B9-C58BC16ABFC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F1DEDC8-443E-4DDB-B70F-AC556BB4EBB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CE2AE5C-9A80-4E3C-B48E-111861F2C6C2}">
      <dgm:prSet phldrT="[Metin]"/>
      <dgm:spPr/>
      <dgm:t>
        <a:bodyPr/>
        <a:lstStyle/>
        <a:p>
          <a:r>
            <a:rPr lang="tr-TR" dirty="0" smtClean="0"/>
            <a:t>Bellek</a:t>
          </a:r>
          <a:endParaRPr lang="tr-TR" dirty="0"/>
        </a:p>
      </dgm:t>
    </dgm:pt>
    <dgm:pt modelId="{75795F42-4B18-4862-9326-4B6EB95A50C1}" type="parTrans" cxnId="{450C0858-82BA-4A7F-8CB9-0E2C117DCDA5}">
      <dgm:prSet/>
      <dgm:spPr/>
      <dgm:t>
        <a:bodyPr/>
        <a:lstStyle/>
        <a:p>
          <a:endParaRPr lang="tr-TR"/>
        </a:p>
      </dgm:t>
    </dgm:pt>
    <dgm:pt modelId="{09F9247C-CEDE-420B-8F65-EDB6B3E99D1B}" type="sibTrans" cxnId="{450C0858-82BA-4A7F-8CB9-0E2C117DCDA5}">
      <dgm:prSet/>
      <dgm:spPr/>
      <dgm:t>
        <a:bodyPr/>
        <a:lstStyle/>
        <a:p>
          <a:endParaRPr lang="tr-TR"/>
        </a:p>
      </dgm:t>
    </dgm:pt>
    <dgm:pt modelId="{B48C6DCD-4C3E-4D10-95AE-DE205E512623}">
      <dgm:prSet phldrT="[Metin]"/>
      <dgm:spPr/>
      <dgm:t>
        <a:bodyPr/>
        <a:lstStyle/>
        <a:p>
          <a:r>
            <a:rPr lang="tr-TR" dirty="0" smtClean="0"/>
            <a:t>Bilişsel Süreçler</a:t>
          </a:r>
          <a:endParaRPr lang="tr-TR" dirty="0"/>
        </a:p>
      </dgm:t>
    </dgm:pt>
    <dgm:pt modelId="{0EE26D04-938F-42CC-9C23-FEBDAF93436D}" type="parTrans" cxnId="{2255B5AE-0EE7-4CE2-B7E8-431E85160CB6}">
      <dgm:prSet/>
      <dgm:spPr/>
      <dgm:t>
        <a:bodyPr/>
        <a:lstStyle/>
        <a:p>
          <a:endParaRPr lang="tr-TR"/>
        </a:p>
      </dgm:t>
    </dgm:pt>
    <dgm:pt modelId="{FAC92A93-651F-4503-BAFB-EDD3ABA34EEE}" type="sibTrans" cxnId="{2255B5AE-0EE7-4CE2-B7E8-431E85160CB6}">
      <dgm:prSet/>
      <dgm:spPr/>
      <dgm:t>
        <a:bodyPr/>
        <a:lstStyle/>
        <a:p>
          <a:endParaRPr lang="tr-TR"/>
        </a:p>
      </dgm:t>
    </dgm:pt>
    <dgm:pt modelId="{A5F1CD7F-3D65-4C87-9D52-1E6624F64840}">
      <dgm:prSet phldrT="[Metin]"/>
      <dgm:spPr/>
      <dgm:t>
        <a:bodyPr/>
        <a:lstStyle/>
        <a:p>
          <a:r>
            <a:rPr lang="tr-TR" dirty="0" smtClean="0"/>
            <a:t>Motor Beceriler</a:t>
          </a:r>
          <a:endParaRPr lang="tr-TR" dirty="0"/>
        </a:p>
      </dgm:t>
    </dgm:pt>
    <dgm:pt modelId="{EFE5B8A5-06DD-4815-AF80-CFE07435AE35}" type="parTrans" cxnId="{44A830B1-4EFA-47BA-A6F1-5CA45AAB334C}">
      <dgm:prSet/>
      <dgm:spPr/>
      <dgm:t>
        <a:bodyPr/>
        <a:lstStyle/>
        <a:p>
          <a:endParaRPr lang="tr-TR"/>
        </a:p>
      </dgm:t>
    </dgm:pt>
    <dgm:pt modelId="{49B01546-E792-440F-9E16-49D75DE212C7}" type="sibTrans" cxnId="{44A830B1-4EFA-47BA-A6F1-5CA45AAB334C}">
      <dgm:prSet/>
      <dgm:spPr/>
      <dgm:t>
        <a:bodyPr/>
        <a:lstStyle/>
        <a:p>
          <a:endParaRPr lang="tr-TR"/>
        </a:p>
      </dgm:t>
    </dgm:pt>
    <dgm:pt modelId="{A3B9B92C-A5A8-4ED3-88F7-001BF3A24D78}" type="pres">
      <dgm:prSet presAssocID="{4F1DEDC8-443E-4DDB-B70F-AC556BB4EBB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35B7EB7D-F272-4557-B991-5EF18D28B69B}" type="pres">
      <dgm:prSet presAssocID="{4F1DEDC8-443E-4DDB-B70F-AC556BB4EBB4}" presName="Name1" presStyleCnt="0"/>
      <dgm:spPr/>
    </dgm:pt>
    <dgm:pt modelId="{DCD1B7D7-20C1-4555-996A-EADFCC935ED5}" type="pres">
      <dgm:prSet presAssocID="{4F1DEDC8-443E-4DDB-B70F-AC556BB4EBB4}" presName="cycle" presStyleCnt="0"/>
      <dgm:spPr/>
    </dgm:pt>
    <dgm:pt modelId="{747BB5DC-8015-4982-911D-AEDB8F386051}" type="pres">
      <dgm:prSet presAssocID="{4F1DEDC8-443E-4DDB-B70F-AC556BB4EBB4}" presName="srcNode" presStyleLbl="node1" presStyleIdx="0" presStyleCnt="3"/>
      <dgm:spPr/>
    </dgm:pt>
    <dgm:pt modelId="{9FBDD927-3BAF-4A72-8427-38412404EEDA}" type="pres">
      <dgm:prSet presAssocID="{4F1DEDC8-443E-4DDB-B70F-AC556BB4EBB4}" presName="conn" presStyleLbl="parChTrans1D2" presStyleIdx="0" presStyleCnt="1"/>
      <dgm:spPr/>
      <dgm:t>
        <a:bodyPr/>
        <a:lstStyle/>
        <a:p>
          <a:endParaRPr lang="tr-TR"/>
        </a:p>
      </dgm:t>
    </dgm:pt>
    <dgm:pt modelId="{4AC96E54-59D6-46E0-B437-12F0986EC38D}" type="pres">
      <dgm:prSet presAssocID="{4F1DEDC8-443E-4DDB-B70F-AC556BB4EBB4}" presName="extraNode" presStyleLbl="node1" presStyleIdx="0" presStyleCnt="3"/>
      <dgm:spPr/>
    </dgm:pt>
    <dgm:pt modelId="{59A46DC2-5303-4B50-AB55-B1A8337660D4}" type="pres">
      <dgm:prSet presAssocID="{4F1DEDC8-443E-4DDB-B70F-AC556BB4EBB4}" presName="dstNode" presStyleLbl="node1" presStyleIdx="0" presStyleCnt="3"/>
      <dgm:spPr/>
    </dgm:pt>
    <dgm:pt modelId="{B3599288-AF76-4D70-AEA3-C27E3C37BD45}" type="pres">
      <dgm:prSet presAssocID="{5CE2AE5C-9A80-4E3C-B48E-111861F2C6C2}" presName="text_1" presStyleLbl="node1" presStyleIdx="0" presStyleCnt="3" custLinFactNeighborX="-114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CDF761-8B9F-47DE-BB6D-9B7E71516E0F}" type="pres">
      <dgm:prSet presAssocID="{5CE2AE5C-9A80-4E3C-B48E-111861F2C6C2}" presName="accent_1" presStyleCnt="0"/>
      <dgm:spPr/>
    </dgm:pt>
    <dgm:pt modelId="{01C02AA4-E789-41BF-BBC7-C5C46EB42CFB}" type="pres">
      <dgm:prSet presAssocID="{5CE2AE5C-9A80-4E3C-B48E-111861F2C6C2}" presName="accentRepeatNode" presStyleLbl="solidFgAcc1" presStyleIdx="0" presStyleCnt="3"/>
      <dgm:spPr/>
    </dgm:pt>
    <dgm:pt modelId="{91553987-B580-4D00-81BB-89DB13710781}" type="pres">
      <dgm:prSet presAssocID="{B48C6DCD-4C3E-4D10-95AE-DE205E512623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9E2ABB4-0501-4DCA-841C-D715097B0601}" type="pres">
      <dgm:prSet presAssocID="{B48C6DCD-4C3E-4D10-95AE-DE205E512623}" presName="accent_2" presStyleCnt="0"/>
      <dgm:spPr/>
    </dgm:pt>
    <dgm:pt modelId="{4915BC4A-B481-4464-9211-21393DE1DCD4}" type="pres">
      <dgm:prSet presAssocID="{B48C6DCD-4C3E-4D10-95AE-DE205E512623}" presName="accentRepeatNode" presStyleLbl="solidFgAcc1" presStyleIdx="1" presStyleCnt="3"/>
      <dgm:spPr/>
    </dgm:pt>
    <dgm:pt modelId="{01DE347F-C39F-401B-95DE-23B04E035AA7}" type="pres">
      <dgm:prSet presAssocID="{A5F1CD7F-3D65-4C87-9D52-1E6624F64840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EE6F54-3AD6-4025-AAB5-726B7165776C}" type="pres">
      <dgm:prSet presAssocID="{A5F1CD7F-3D65-4C87-9D52-1E6624F64840}" presName="accent_3" presStyleCnt="0"/>
      <dgm:spPr/>
    </dgm:pt>
    <dgm:pt modelId="{74A4173D-3608-4621-A0B9-C58BC16ABFCE}" type="pres">
      <dgm:prSet presAssocID="{A5F1CD7F-3D65-4C87-9D52-1E6624F64840}" presName="accentRepeatNode" presStyleLbl="solidFgAcc1" presStyleIdx="2" presStyleCnt="3"/>
      <dgm:spPr/>
    </dgm:pt>
  </dgm:ptLst>
  <dgm:cxnLst>
    <dgm:cxn modelId="{2255B5AE-0EE7-4CE2-B7E8-431E85160CB6}" srcId="{4F1DEDC8-443E-4DDB-B70F-AC556BB4EBB4}" destId="{B48C6DCD-4C3E-4D10-95AE-DE205E512623}" srcOrd="1" destOrd="0" parTransId="{0EE26D04-938F-42CC-9C23-FEBDAF93436D}" sibTransId="{FAC92A93-651F-4503-BAFB-EDD3ABA34EEE}"/>
    <dgm:cxn modelId="{06F5EBC5-1C98-47FB-A9BA-142AB952EB9F}" type="presOf" srcId="{09F9247C-CEDE-420B-8F65-EDB6B3E99D1B}" destId="{9FBDD927-3BAF-4A72-8427-38412404EEDA}" srcOrd="0" destOrd="0" presId="urn:microsoft.com/office/officeart/2008/layout/VerticalCurvedList"/>
    <dgm:cxn modelId="{09531638-185A-49FB-8891-FAC478F7EB2D}" type="presOf" srcId="{4F1DEDC8-443E-4DDB-B70F-AC556BB4EBB4}" destId="{A3B9B92C-A5A8-4ED3-88F7-001BF3A24D78}" srcOrd="0" destOrd="0" presId="urn:microsoft.com/office/officeart/2008/layout/VerticalCurvedList"/>
    <dgm:cxn modelId="{D4FB3E44-D502-4E1E-8516-DBC1555E3465}" type="presOf" srcId="{B48C6DCD-4C3E-4D10-95AE-DE205E512623}" destId="{91553987-B580-4D00-81BB-89DB13710781}" srcOrd="0" destOrd="0" presId="urn:microsoft.com/office/officeart/2008/layout/VerticalCurvedList"/>
    <dgm:cxn modelId="{C1C7A1F3-0783-4CB9-9A57-C2C599D531C0}" type="presOf" srcId="{5CE2AE5C-9A80-4E3C-B48E-111861F2C6C2}" destId="{B3599288-AF76-4D70-AEA3-C27E3C37BD45}" srcOrd="0" destOrd="0" presId="urn:microsoft.com/office/officeart/2008/layout/VerticalCurvedList"/>
    <dgm:cxn modelId="{85780113-A8B3-4223-BDE3-5CCB27AD92AA}" type="presOf" srcId="{A5F1CD7F-3D65-4C87-9D52-1E6624F64840}" destId="{01DE347F-C39F-401B-95DE-23B04E035AA7}" srcOrd="0" destOrd="0" presId="urn:microsoft.com/office/officeart/2008/layout/VerticalCurvedList"/>
    <dgm:cxn modelId="{44A830B1-4EFA-47BA-A6F1-5CA45AAB334C}" srcId="{4F1DEDC8-443E-4DDB-B70F-AC556BB4EBB4}" destId="{A5F1CD7F-3D65-4C87-9D52-1E6624F64840}" srcOrd="2" destOrd="0" parTransId="{EFE5B8A5-06DD-4815-AF80-CFE07435AE35}" sibTransId="{49B01546-E792-440F-9E16-49D75DE212C7}"/>
    <dgm:cxn modelId="{450C0858-82BA-4A7F-8CB9-0E2C117DCDA5}" srcId="{4F1DEDC8-443E-4DDB-B70F-AC556BB4EBB4}" destId="{5CE2AE5C-9A80-4E3C-B48E-111861F2C6C2}" srcOrd="0" destOrd="0" parTransId="{75795F42-4B18-4862-9326-4B6EB95A50C1}" sibTransId="{09F9247C-CEDE-420B-8F65-EDB6B3E99D1B}"/>
    <dgm:cxn modelId="{94FADA46-EFB6-4DF9-9997-2FCA3C6507E9}" type="presParOf" srcId="{A3B9B92C-A5A8-4ED3-88F7-001BF3A24D78}" destId="{35B7EB7D-F272-4557-B991-5EF18D28B69B}" srcOrd="0" destOrd="0" presId="urn:microsoft.com/office/officeart/2008/layout/VerticalCurvedList"/>
    <dgm:cxn modelId="{E9600D6D-51B5-433F-90EF-497EBDF5AB2B}" type="presParOf" srcId="{35B7EB7D-F272-4557-B991-5EF18D28B69B}" destId="{DCD1B7D7-20C1-4555-996A-EADFCC935ED5}" srcOrd="0" destOrd="0" presId="urn:microsoft.com/office/officeart/2008/layout/VerticalCurvedList"/>
    <dgm:cxn modelId="{D42808F3-3C0E-48AB-9A27-4C4D720D529E}" type="presParOf" srcId="{DCD1B7D7-20C1-4555-996A-EADFCC935ED5}" destId="{747BB5DC-8015-4982-911D-AEDB8F386051}" srcOrd="0" destOrd="0" presId="urn:microsoft.com/office/officeart/2008/layout/VerticalCurvedList"/>
    <dgm:cxn modelId="{6F7EE3FD-49EE-4FE5-98A7-804FF41AC8DE}" type="presParOf" srcId="{DCD1B7D7-20C1-4555-996A-EADFCC935ED5}" destId="{9FBDD927-3BAF-4A72-8427-38412404EEDA}" srcOrd="1" destOrd="0" presId="urn:microsoft.com/office/officeart/2008/layout/VerticalCurvedList"/>
    <dgm:cxn modelId="{ECD6CAAA-894C-4512-A1C1-C78445C989D9}" type="presParOf" srcId="{DCD1B7D7-20C1-4555-996A-EADFCC935ED5}" destId="{4AC96E54-59D6-46E0-B437-12F0986EC38D}" srcOrd="2" destOrd="0" presId="urn:microsoft.com/office/officeart/2008/layout/VerticalCurvedList"/>
    <dgm:cxn modelId="{FF59DD69-1BED-4EC1-8390-8EAB91FAD34D}" type="presParOf" srcId="{DCD1B7D7-20C1-4555-996A-EADFCC935ED5}" destId="{59A46DC2-5303-4B50-AB55-B1A8337660D4}" srcOrd="3" destOrd="0" presId="urn:microsoft.com/office/officeart/2008/layout/VerticalCurvedList"/>
    <dgm:cxn modelId="{127CC670-48BC-4C5D-90F9-53B335380397}" type="presParOf" srcId="{35B7EB7D-F272-4557-B991-5EF18D28B69B}" destId="{B3599288-AF76-4D70-AEA3-C27E3C37BD45}" srcOrd="1" destOrd="0" presId="urn:microsoft.com/office/officeart/2008/layout/VerticalCurvedList"/>
    <dgm:cxn modelId="{41792170-7A84-4067-A6E8-475FF6EF684D}" type="presParOf" srcId="{35B7EB7D-F272-4557-B991-5EF18D28B69B}" destId="{2FCDF761-8B9F-47DE-BB6D-9B7E71516E0F}" srcOrd="2" destOrd="0" presId="urn:microsoft.com/office/officeart/2008/layout/VerticalCurvedList"/>
    <dgm:cxn modelId="{5DF22748-7BBF-485A-83C9-F09FD0C146DF}" type="presParOf" srcId="{2FCDF761-8B9F-47DE-BB6D-9B7E71516E0F}" destId="{01C02AA4-E789-41BF-BBC7-C5C46EB42CFB}" srcOrd="0" destOrd="0" presId="urn:microsoft.com/office/officeart/2008/layout/VerticalCurvedList"/>
    <dgm:cxn modelId="{9E26CA5B-02AD-4D04-8FC6-6C9E6B6259F3}" type="presParOf" srcId="{35B7EB7D-F272-4557-B991-5EF18D28B69B}" destId="{91553987-B580-4D00-81BB-89DB13710781}" srcOrd="3" destOrd="0" presId="urn:microsoft.com/office/officeart/2008/layout/VerticalCurvedList"/>
    <dgm:cxn modelId="{219CF26D-586E-45E2-914E-30D17AC3A8FE}" type="presParOf" srcId="{35B7EB7D-F272-4557-B991-5EF18D28B69B}" destId="{89E2ABB4-0501-4DCA-841C-D715097B0601}" srcOrd="4" destOrd="0" presId="urn:microsoft.com/office/officeart/2008/layout/VerticalCurvedList"/>
    <dgm:cxn modelId="{F14F448F-F73D-4764-A6D2-D89C701116EC}" type="presParOf" srcId="{89E2ABB4-0501-4DCA-841C-D715097B0601}" destId="{4915BC4A-B481-4464-9211-21393DE1DCD4}" srcOrd="0" destOrd="0" presId="urn:microsoft.com/office/officeart/2008/layout/VerticalCurvedList"/>
    <dgm:cxn modelId="{7CD01996-8A17-43FA-98CA-DC56FFD749E3}" type="presParOf" srcId="{35B7EB7D-F272-4557-B991-5EF18D28B69B}" destId="{01DE347F-C39F-401B-95DE-23B04E035AA7}" srcOrd="5" destOrd="0" presId="urn:microsoft.com/office/officeart/2008/layout/VerticalCurvedList"/>
    <dgm:cxn modelId="{E36C85F9-89D5-4D71-8F96-E7737F0244C7}" type="presParOf" srcId="{35B7EB7D-F272-4557-B991-5EF18D28B69B}" destId="{6BEE6F54-3AD6-4025-AAB5-726B7165776C}" srcOrd="6" destOrd="0" presId="urn:microsoft.com/office/officeart/2008/layout/VerticalCurvedList"/>
    <dgm:cxn modelId="{71092D37-758E-424F-B437-96AE4A143904}" type="presParOf" srcId="{6BEE6F54-3AD6-4025-AAB5-726B7165776C}" destId="{74A4173D-3608-4621-A0B9-C58BC16ABFC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F6AAE9-6ABA-4037-B758-F7EDA47F215D}">
      <dsp:nvSpPr>
        <dsp:cNvPr id="0" name=""/>
        <dsp:cNvSpPr/>
      </dsp:nvSpPr>
      <dsp:spPr>
        <a:xfrm>
          <a:off x="-4743408" y="-727071"/>
          <a:ext cx="5649904" cy="5649904"/>
        </a:xfrm>
        <a:prstGeom prst="blockArc">
          <a:avLst>
            <a:gd name="adj1" fmla="val 18900000"/>
            <a:gd name="adj2" fmla="val 2700000"/>
            <a:gd name="adj3" fmla="val 382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318314-D110-4149-9DFA-6834B7F4A16B}">
      <dsp:nvSpPr>
        <dsp:cNvPr id="0" name=""/>
        <dsp:cNvSpPr/>
      </dsp:nvSpPr>
      <dsp:spPr>
        <a:xfrm>
          <a:off x="474755" y="322570"/>
          <a:ext cx="4376844" cy="6454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2347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Etkili Olmayan Öğretim</a:t>
          </a:r>
          <a:endParaRPr lang="tr-TR" sz="2700" kern="1200" dirty="0"/>
        </a:p>
      </dsp:txBody>
      <dsp:txXfrm>
        <a:off x="474755" y="322570"/>
        <a:ext cx="4376844" cy="645476"/>
      </dsp:txXfrm>
    </dsp:sp>
    <dsp:sp modelId="{28ACDA7C-C63F-4607-B28D-A3E744D2E59C}">
      <dsp:nvSpPr>
        <dsp:cNvPr id="0" name=""/>
        <dsp:cNvSpPr/>
      </dsp:nvSpPr>
      <dsp:spPr>
        <a:xfrm>
          <a:off x="71332" y="241885"/>
          <a:ext cx="806845" cy="8068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70B60B-929F-4FC4-98CC-9F2C6846020F}">
      <dsp:nvSpPr>
        <dsp:cNvPr id="0" name=""/>
        <dsp:cNvSpPr/>
      </dsp:nvSpPr>
      <dsp:spPr>
        <a:xfrm>
          <a:off x="844821" y="1290952"/>
          <a:ext cx="4006778" cy="6454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2347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Sözel Dil Sorunları</a:t>
          </a:r>
          <a:endParaRPr lang="tr-TR" sz="2700" kern="1200" dirty="0"/>
        </a:p>
      </dsp:txBody>
      <dsp:txXfrm>
        <a:off x="844821" y="1290952"/>
        <a:ext cx="4006778" cy="645476"/>
      </dsp:txXfrm>
    </dsp:sp>
    <dsp:sp modelId="{941DDFA2-E6AD-4BA6-874F-C91A3869F67C}">
      <dsp:nvSpPr>
        <dsp:cNvPr id="0" name=""/>
        <dsp:cNvSpPr/>
      </dsp:nvSpPr>
      <dsp:spPr>
        <a:xfrm>
          <a:off x="441398" y="1210267"/>
          <a:ext cx="806845" cy="8068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7EEE20-605D-466B-AB36-F90B284BC974}">
      <dsp:nvSpPr>
        <dsp:cNvPr id="0" name=""/>
        <dsp:cNvSpPr/>
      </dsp:nvSpPr>
      <dsp:spPr>
        <a:xfrm>
          <a:off x="844821" y="2259333"/>
          <a:ext cx="4006778" cy="6454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2347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Bilişsel Etmenler</a:t>
          </a:r>
          <a:endParaRPr lang="tr-TR" sz="2700" kern="1200" dirty="0"/>
        </a:p>
      </dsp:txBody>
      <dsp:txXfrm>
        <a:off x="844821" y="2259333"/>
        <a:ext cx="4006778" cy="645476"/>
      </dsp:txXfrm>
    </dsp:sp>
    <dsp:sp modelId="{7639AABC-4695-47E1-B8FF-9D561B992200}">
      <dsp:nvSpPr>
        <dsp:cNvPr id="0" name=""/>
        <dsp:cNvSpPr/>
      </dsp:nvSpPr>
      <dsp:spPr>
        <a:xfrm>
          <a:off x="441398" y="2178649"/>
          <a:ext cx="806845" cy="8068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36D733-80F3-4AE6-B201-BDF1F831D0E7}">
      <dsp:nvSpPr>
        <dsp:cNvPr id="0" name=""/>
        <dsp:cNvSpPr/>
      </dsp:nvSpPr>
      <dsp:spPr>
        <a:xfrm>
          <a:off x="474755" y="3227715"/>
          <a:ext cx="4376844" cy="6454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2347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err="1" smtClean="0"/>
            <a:t>Duyuşsal</a:t>
          </a:r>
          <a:r>
            <a:rPr lang="tr-TR" sz="2700" kern="1200" dirty="0" smtClean="0"/>
            <a:t> Etmenler</a:t>
          </a:r>
          <a:endParaRPr lang="tr-TR" sz="2700" kern="1200" dirty="0"/>
        </a:p>
      </dsp:txBody>
      <dsp:txXfrm>
        <a:off x="474755" y="3227715"/>
        <a:ext cx="4376844" cy="645476"/>
      </dsp:txXfrm>
    </dsp:sp>
    <dsp:sp modelId="{58A98253-D897-4CA9-A6CD-96A393D9D2C5}">
      <dsp:nvSpPr>
        <dsp:cNvPr id="0" name=""/>
        <dsp:cNvSpPr/>
      </dsp:nvSpPr>
      <dsp:spPr>
        <a:xfrm>
          <a:off x="71332" y="3147031"/>
          <a:ext cx="806845" cy="8068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CDFE4-9D3C-4324-BBB7-9B1869AC64B7}">
      <dsp:nvSpPr>
        <dsp:cNvPr id="0" name=""/>
        <dsp:cNvSpPr/>
      </dsp:nvSpPr>
      <dsp:spPr>
        <a:xfrm>
          <a:off x="-4494832" y="-689280"/>
          <a:ext cx="5354613" cy="5354613"/>
        </a:xfrm>
        <a:prstGeom prst="blockArc">
          <a:avLst>
            <a:gd name="adj1" fmla="val 18900000"/>
            <a:gd name="adj2" fmla="val 2700000"/>
            <a:gd name="adj3" fmla="val 403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A870DE-BD64-43DC-8419-A2B0D7570A6B}">
      <dsp:nvSpPr>
        <dsp:cNvPr id="0" name=""/>
        <dsp:cNvSpPr/>
      </dsp:nvSpPr>
      <dsp:spPr>
        <a:xfrm>
          <a:off x="450365" y="305678"/>
          <a:ext cx="5807736" cy="61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5518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Soyut ve Sembolik Düşünmede Yetersizlik</a:t>
          </a:r>
          <a:endParaRPr lang="tr-TR" sz="2100" kern="1200" dirty="0"/>
        </a:p>
      </dsp:txBody>
      <dsp:txXfrm>
        <a:off x="450365" y="305678"/>
        <a:ext cx="5807736" cy="611675"/>
      </dsp:txXfrm>
    </dsp:sp>
    <dsp:sp modelId="{138C7440-B474-4961-8E5C-369C079CBEC5}">
      <dsp:nvSpPr>
        <dsp:cNvPr id="0" name=""/>
        <dsp:cNvSpPr/>
      </dsp:nvSpPr>
      <dsp:spPr>
        <a:xfrm>
          <a:off x="68068" y="229219"/>
          <a:ext cx="764594" cy="7645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88B300-A49C-4093-BDEB-BEFCB702CE12}">
      <dsp:nvSpPr>
        <dsp:cNvPr id="0" name=""/>
        <dsp:cNvSpPr/>
      </dsp:nvSpPr>
      <dsp:spPr>
        <a:xfrm>
          <a:off x="801053" y="1223351"/>
          <a:ext cx="5457048" cy="61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5518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Zayıf Okuma Becerileri</a:t>
          </a:r>
          <a:endParaRPr lang="tr-TR" sz="2100" kern="1200" dirty="0"/>
        </a:p>
      </dsp:txBody>
      <dsp:txXfrm>
        <a:off x="801053" y="1223351"/>
        <a:ext cx="5457048" cy="611675"/>
      </dsp:txXfrm>
    </dsp:sp>
    <dsp:sp modelId="{FF8614DF-DDA3-46BF-8481-2C9F8D841286}">
      <dsp:nvSpPr>
        <dsp:cNvPr id="0" name=""/>
        <dsp:cNvSpPr/>
      </dsp:nvSpPr>
      <dsp:spPr>
        <a:xfrm>
          <a:off x="418756" y="1146892"/>
          <a:ext cx="764594" cy="7645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DE9750-CB1B-4A82-96BD-FF77875150C1}">
      <dsp:nvSpPr>
        <dsp:cNvPr id="0" name=""/>
        <dsp:cNvSpPr/>
      </dsp:nvSpPr>
      <dsp:spPr>
        <a:xfrm>
          <a:off x="801053" y="2141024"/>
          <a:ext cx="5457048" cy="61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5518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Matematikte Başarısızlık Duygusu</a:t>
          </a:r>
          <a:endParaRPr lang="tr-TR" sz="2100" kern="1200" dirty="0"/>
        </a:p>
      </dsp:txBody>
      <dsp:txXfrm>
        <a:off x="801053" y="2141024"/>
        <a:ext cx="5457048" cy="611675"/>
      </dsp:txXfrm>
    </dsp:sp>
    <dsp:sp modelId="{4BC74083-4141-476E-8C17-DA4CAEDE5F9C}">
      <dsp:nvSpPr>
        <dsp:cNvPr id="0" name=""/>
        <dsp:cNvSpPr/>
      </dsp:nvSpPr>
      <dsp:spPr>
        <a:xfrm>
          <a:off x="418756" y="2064565"/>
          <a:ext cx="764594" cy="7645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1F04B7-51C3-4D7C-BBC3-8DB601E47AEF}">
      <dsp:nvSpPr>
        <dsp:cNvPr id="0" name=""/>
        <dsp:cNvSpPr/>
      </dsp:nvSpPr>
      <dsp:spPr>
        <a:xfrm>
          <a:off x="450365" y="3058697"/>
          <a:ext cx="5807736" cy="61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5518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Bilgi İşlem Sürecinde Sorunlar</a:t>
          </a:r>
          <a:endParaRPr lang="tr-TR" sz="2100" kern="1200" dirty="0"/>
        </a:p>
      </dsp:txBody>
      <dsp:txXfrm>
        <a:off x="450365" y="3058697"/>
        <a:ext cx="5807736" cy="611675"/>
      </dsp:txXfrm>
    </dsp:sp>
    <dsp:sp modelId="{58CB54F3-37E9-483E-AD9F-837EFCF4ED76}">
      <dsp:nvSpPr>
        <dsp:cNvPr id="0" name=""/>
        <dsp:cNvSpPr/>
      </dsp:nvSpPr>
      <dsp:spPr>
        <a:xfrm>
          <a:off x="68068" y="2982237"/>
          <a:ext cx="764594" cy="7645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911049-F67E-4C00-A4C4-CCB1EB8F905F}">
      <dsp:nvSpPr>
        <dsp:cNvPr id="0" name=""/>
        <dsp:cNvSpPr/>
      </dsp:nvSpPr>
      <dsp:spPr>
        <a:xfrm>
          <a:off x="2783941" y="272724"/>
          <a:ext cx="3524440" cy="3524440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Uygun hedefler</a:t>
          </a:r>
          <a:endParaRPr lang="tr-TR" sz="1700" kern="1200" dirty="0"/>
        </a:p>
      </dsp:txBody>
      <dsp:txXfrm>
        <a:off x="4641405" y="1019570"/>
        <a:ext cx="1258728" cy="1048940"/>
      </dsp:txXfrm>
    </dsp:sp>
    <dsp:sp modelId="{5AFF1097-5763-4734-928D-3333F7BE736E}">
      <dsp:nvSpPr>
        <dsp:cNvPr id="0" name=""/>
        <dsp:cNvSpPr/>
      </dsp:nvSpPr>
      <dsp:spPr>
        <a:xfrm>
          <a:off x="2734228" y="421471"/>
          <a:ext cx="3524440" cy="3524440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Uygun öğretim yöntem ve teknikleri</a:t>
          </a:r>
          <a:endParaRPr lang="tr-TR" sz="1700" kern="1200" dirty="0"/>
        </a:p>
      </dsp:txBody>
      <dsp:txXfrm>
        <a:off x="3573380" y="2708161"/>
        <a:ext cx="1888092" cy="923067"/>
      </dsp:txXfrm>
    </dsp:sp>
    <dsp:sp modelId="{8B39B286-8346-4B6E-8C58-2D35E95E230C}">
      <dsp:nvSpPr>
        <dsp:cNvPr id="0" name=""/>
        <dsp:cNvSpPr/>
      </dsp:nvSpPr>
      <dsp:spPr>
        <a:xfrm>
          <a:off x="2638768" y="272724"/>
          <a:ext cx="3524440" cy="3524440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Etkili performans</a:t>
          </a:r>
          <a:endParaRPr lang="tr-TR" sz="1700" kern="1200" dirty="0"/>
        </a:p>
      </dsp:txBody>
      <dsp:txXfrm>
        <a:off x="3047015" y="1019570"/>
        <a:ext cx="1258728" cy="1048940"/>
      </dsp:txXfrm>
    </dsp:sp>
    <dsp:sp modelId="{245D0037-937E-4CB2-BFD2-1CA4D020BE7E}">
      <dsp:nvSpPr>
        <dsp:cNvPr id="0" name=""/>
        <dsp:cNvSpPr/>
      </dsp:nvSpPr>
      <dsp:spPr>
        <a:xfrm>
          <a:off x="2566052" y="54544"/>
          <a:ext cx="3960799" cy="396079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867B18-1A0F-4A99-87C9-0A970FC24086}">
      <dsp:nvSpPr>
        <dsp:cNvPr id="0" name=""/>
        <dsp:cNvSpPr/>
      </dsp:nvSpPr>
      <dsp:spPr>
        <a:xfrm>
          <a:off x="2516048" y="203068"/>
          <a:ext cx="3960799" cy="3960799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51E3EA-ED88-41DE-BFDF-E46979F60954}">
      <dsp:nvSpPr>
        <dsp:cNvPr id="0" name=""/>
        <dsp:cNvSpPr/>
      </dsp:nvSpPr>
      <dsp:spPr>
        <a:xfrm>
          <a:off x="2420297" y="54544"/>
          <a:ext cx="3960799" cy="3960799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BDD927-3BAF-4A72-8427-38412404EEDA}">
      <dsp:nvSpPr>
        <dsp:cNvPr id="0" name=""/>
        <dsp:cNvSpPr/>
      </dsp:nvSpPr>
      <dsp:spPr>
        <a:xfrm>
          <a:off x="-4743408" y="-727071"/>
          <a:ext cx="5649904" cy="5649904"/>
        </a:xfrm>
        <a:prstGeom prst="blockArc">
          <a:avLst>
            <a:gd name="adj1" fmla="val 18900000"/>
            <a:gd name="adj2" fmla="val 2700000"/>
            <a:gd name="adj3" fmla="val 382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99288-AF76-4D70-AEA3-C27E3C37BD45}">
      <dsp:nvSpPr>
        <dsp:cNvPr id="0" name=""/>
        <dsp:cNvSpPr/>
      </dsp:nvSpPr>
      <dsp:spPr>
        <a:xfrm>
          <a:off x="583005" y="419576"/>
          <a:ext cx="3719367" cy="839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109220" rIns="109220" bIns="10922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dirty="0" smtClean="0"/>
            <a:t>Görsel Algı</a:t>
          </a:r>
          <a:endParaRPr lang="tr-TR" sz="4300" kern="1200" dirty="0"/>
        </a:p>
      </dsp:txBody>
      <dsp:txXfrm>
        <a:off x="583005" y="419576"/>
        <a:ext cx="3719367" cy="839152"/>
      </dsp:txXfrm>
    </dsp:sp>
    <dsp:sp modelId="{01C02AA4-E789-41BF-BBC7-C5C46EB42CFB}">
      <dsp:nvSpPr>
        <dsp:cNvPr id="0" name=""/>
        <dsp:cNvSpPr/>
      </dsp:nvSpPr>
      <dsp:spPr>
        <a:xfrm>
          <a:off x="58535" y="314682"/>
          <a:ext cx="1048940" cy="1048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553987-B580-4D00-81BB-89DB13710781}">
      <dsp:nvSpPr>
        <dsp:cNvPr id="0" name=""/>
        <dsp:cNvSpPr/>
      </dsp:nvSpPr>
      <dsp:spPr>
        <a:xfrm>
          <a:off x="888037" y="1678304"/>
          <a:ext cx="3414335" cy="839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109220" rIns="109220" bIns="10922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dirty="0" smtClean="0"/>
            <a:t>İşitsel Algı</a:t>
          </a:r>
          <a:endParaRPr lang="tr-TR" sz="4300" kern="1200" dirty="0"/>
        </a:p>
      </dsp:txBody>
      <dsp:txXfrm>
        <a:off x="888037" y="1678304"/>
        <a:ext cx="3414335" cy="839152"/>
      </dsp:txXfrm>
    </dsp:sp>
    <dsp:sp modelId="{4915BC4A-B481-4464-9211-21393DE1DCD4}">
      <dsp:nvSpPr>
        <dsp:cNvPr id="0" name=""/>
        <dsp:cNvSpPr/>
      </dsp:nvSpPr>
      <dsp:spPr>
        <a:xfrm>
          <a:off x="363567" y="1573410"/>
          <a:ext cx="1048940" cy="1048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DE347F-C39F-401B-95DE-23B04E035AA7}">
      <dsp:nvSpPr>
        <dsp:cNvPr id="0" name=""/>
        <dsp:cNvSpPr/>
      </dsp:nvSpPr>
      <dsp:spPr>
        <a:xfrm>
          <a:off x="583005" y="2937033"/>
          <a:ext cx="3719367" cy="839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109220" rIns="109220" bIns="10922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300" kern="1200" dirty="0" smtClean="0"/>
            <a:t>Dikkat</a:t>
          </a:r>
          <a:endParaRPr lang="tr-TR" sz="4300" kern="1200" dirty="0"/>
        </a:p>
      </dsp:txBody>
      <dsp:txXfrm>
        <a:off x="583005" y="2937033"/>
        <a:ext cx="3719367" cy="839152"/>
      </dsp:txXfrm>
    </dsp:sp>
    <dsp:sp modelId="{74A4173D-3608-4621-A0B9-C58BC16ABFCE}">
      <dsp:nvSpPr>
        <dsp:cNvPr id="0" name=""/>
        <dsp:cNvSpPr/>
      </dsp:nvSpPr>
      <dsp:spPr>
        <a:xfrm>
          <a:off x="58535" y="2832139"/>
          <a:ext cx="1048940" cy="1048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BDD927-3BAF-4A72-8427-38412404EEDA}">
      <dsp:nvSpPr>
        <dsp:cNvPr id="0" name=""/>
        <dsp:cNvSpPr/>
      </dsp:nvSpPr>
      <dsp:spPr>
        <a:xfrm>
          <a:off x="-4743407" y="-727070"/>
          <a:ext cx="5649902" cy="5649902"/>
        </a:xfrm>
        <a:prstGeom prst="blockArc">
          <a:avLst>
            <a:gd name="adj1" fmla="val 18900000"/>
            <a:gd name="adj2" fmla="val 2700000"/>
            <a:gd name="adj3" fmla="val 382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99288-AF76-4D70-AEA3-C27E3C37BD45}">
      <dsp:nvSpPr>
        <dsp:cNvPr id="0" name=""/>
        <dsp:cNvSpPr/>
      </dsp:nvSpPr>
      <dsp:spPr>
        <a:xfrm>
          <a:off x="530738" y="419576"/>
          <a:ext cx="4564773" cy="839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Bellek</a:t>
          </a:r>
          <a:endParaRPr lang="tr-TR" sz="3900" kern="1200" dirty="0"/>
        </a:p>
      </dsp:txBody>
      <dsp:txXfrm>
        <a:off x="530738" y="419576"/>
        <a:ext cx="4564773" cy="839152"/>
      </dsp:txXfrm>
    </dsp:sp>
    <dsp:sp modelId="{01C02AA4-E789-41BF-BBC7-C5C46EB42CFB}">
      <dsp:nvSpPr>
        <dsp:cNvPr id="0" name=""/>
        <dsp:cNvSpPr/>
      </dsp:nvSpPr>
      <dsp:spPr>
        <a:xfrm>
          <a:off x="58535" y="314682"/>
          <a:ext cx="1048940" cy="1048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553987-B580-4D00-81BB-89DB13710781}">
      <dsp:nvSpPr>
        <dsp:cNvPr id="0" name=""/>
        <dsp:cNvSpPr/>
      </dsp:nvSpPr>
      <dsp:spPr>
        <a:xfrm>
          <a:off x="888037" y="1678304"/>
          <a:ext cx="4259742" cy="839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Bilişsel Süreçler</a:t>
          </a:r>
          <a:endParaRPr lang="tr-TR" sz="3900" kern="1200" dirty="0"/>
        </a:p>
      </dsp:txBody>
      <dsp:txXfrm>
        <a:off x="888037" y="1678304"/>
        <a:ext cx="4259742" cy="839152"/>
      </dsp:txXfrm>
    </dsp:sp>
    <dsp:sp modelId="{4915BC4A-B481-4464-9211-21393DE1DCD4}">
      <dsp:nvSpPr>
        <dsp:cNvPr id="0" name=""/>
        <dsp:cNvSpPr/>
      </dsp:nvSpPr>
      <dsp:spPr>
        <a:xfrm>
          <a:off x="363567" y="1573410"/>
          <a:ext cx="1048940" cy="1048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DE347F-C39F-401B-95DE-23B04E035AA7}">
      <dsp:nvSpPr>
        <dsp:cNvPr id="0" name=""/>
        <dsp:cNvSpPr/>
      </dsp:nvSpPr>
      <dsp:spPr>
        <a:xfrm>
          <a:off x="583005" y="2937032"/>
          <a:ext cx="4564773" cy="8391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077" tIns="99060" rIns="99060" bIns="99060" numCol="1" spcCol="1270" anchor="ctr" anchorCtr="0">
          <a:noAutofit/>
        </a:bodyPr>
        <a:lstStyle/>
        <a:p>
          <a:pPr lvl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kern="1200" dirty="0" smtClean="0"/>
            <a:t>Motor Beceriler</a:t>
          </a:r>
          <a:endParaRPr lang="tr-TR" sz="3900" kern="1200" dirty="0"/>
        </a:p>
      </dsp:txBody>
      <dsp:txXfrm>
        <a:off x="583005" y="2937032"/>
        <a:ext cx="4564773" cy="839152"/>
      </dsp:txXfrm>
    </dsp:sp>
    <dsp:sp modelId="{74A4173D-3608-4621-A0B9-C58BC16ABFCE}">
      <dsp:nvSpPr>
        <dsp:cNvPr id="0" name=""/>
        <dsp:cNvSpPr/>
      </dsp:nvSpPr>
      <dsp:spPr>
        <a:xfrm>
          <a:off x="58535" y="2832138"/>
          <a:ext cx="1048940" cy="10489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9905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48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6435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0919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7812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594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440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9225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270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8488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369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8805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987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72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7727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8856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3D1EA96-A301-42FB-AE34-4B2B809D96EF}" type="datetimeFigureOut">
              <a:rPr lang="tr-TR" smtClean="0"/>
              <a:t>18.10.2018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49D76-D80A-4C10-BDF3-57877D04D7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677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43443" y="2719039"/>
            <a:ext cx="8825658" cy="3329581"/>
          </a:xfrm>
        </p:spPr>
        <p:txBody>
          <a:bodyPr/>
          <a:lstStyle/>
          <a:p>
            <a:r>
              <a:rPr lang="tr-TR" dirty="0" smtClean="0"/>
              <a:t>MATEMATİK </a:t>
            </a:r>
            <a:r>
              <a:rPr lang="tr-TR" dirty="0" smtClean="0"/>
              <a:t>ÖĞRETİMİ ve ÖĞRENİMİNİ ETKİLEYEN </a:t>
            </a:r>
            <a:r>
              <a:rPr lang="tr-TR" dirty="0" smtClean="0"/>
              <a:t>FAKTÖRLER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427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6. Zayıf Okuma Becerileri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Akıcı okumada güçlük</a:t>
            </a:r>
          </a:p>
          <a:p>
            <a:r>
              <a:rPr lang="tr-TR" dirty="0" smtClean="0"/>
              <a:t>Vurgu ve tonlama</a:t>
            </a:r>
          </a:p>
          <a:p>
            <a:r>
              <a:rPr lang="tr-TR" dirty="0" smtClean="0"/>
              <a:t>Kilit noktaları kaçırma?</a:t>
            </a:r>
          </a:p>
          <a:p>
            <a:r>
              <a:rPr lang="tr-TR" dirty="0" smtClean="0"/>
              <a:t>Biçim-</a:t>
            </a:r>
            <a:r>
              <a:rPr lang="tr-TR" dirty="0" err="1" smtClean="0"/>
              <a:t>sözdizimsel</a:t>
            </a:r>
            <a:r>
              <a:rPr lang="tr-TR" dirty="0" smtClean="0"/>
              <a:t> </a:t>
            </a:r>
            <a:r>
              <a:rPr lang="tr-TR" dirty="0" smtClean="0"/>
              <a:t>özelliklere hakim olamama</a:t>
            </a:r>
          </a:p>
          <a:p>
            <a:r>
              <a:rPr lang="tr-TR" dirty="0" smtClean="0"/>
              <a:t>Okuduğunu </a:t>
            </a:r>
            <a:r>
              <a:rPr lang="tr-TR" dirty="0" smtClean="0"/>
              <a:t>anlama güçlüğü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650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7.Matematikte Başarısızlık Duygusu</a:t>
            </a:r>
            <a:endParaRPr lang="tr-TR" dirty="0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İçerik Yer Tutucusu 11"/>
          <p:cNvSpPr>
            <a:spLocks noGrp="1"/>
          </p:cNvSpPr>
          <p:nvPr>
            <p:ph sz="quarter" idx="4"/>
          </p:nvPr>
        </p:nvSpPr>
        <p:spPr>
          <a:xfrm>
            <a:off x="6915258" y="2606833"/>
            <a:ext cx="4396339" cy="37417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Etkili Öğrenme</a:t>
            </a:r>
          </a:p>
          <a:p>
            <a:pPr lvl="1"/>
            <a:r>
              <a:rPr lang="tr-TR" dirty="0" smtClean="0"/>
              <a:t>Dikkatli planlama yapılmaması başarısız öğretim süreçlerine sebep olur.</a:t>
            </a:r>
          </a:p>
          <a:p>
            <a:pPr lvl="1"/>
            <a:r>
              <a:rPr lang="tr-TR" dirty="0" smtClean="0"/>
              <a:t>Bu durumun sürekli olarak yaşanması matematiğe karşı başarısızlık duygusunu tetikler</a:t>
            </a:r>
          </a:p>
          <a:p>
            <a:pPr lvl="1"/>
            <a:r>
              <a:rPr lang="tr-TR" dirty="0" smtClean="0"/>
              <a:t>Diğer öğrenme alanlarını da olumsuz etkiler</a:t>
            </a:r>
            <a:endParaRPr lang="tr-TR" dirty="0"/>
          </a:p>
        </p:txBody>
      </p:sp>
      <p:graphicFrame>
        <p:nvGraphicFramePr>
          <p:cNvPr id="8" name="İçerik Yer Tutucusu 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96985830"/>
              </p:ext>
            </p:extLst>
          </p:nvPr>
        </p:nvGraphicFramePr>
        <p:xfrm>
          <a:off x="-1343891" y="228758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Eşittir 12"/>
          <p:cNvSpPr/>
          <p:nvPr/>
        </p:nvSpPr>
        <p:spPr>
          <a:xfrm>
            <a:off x="4911466" y="3942628"/>
            <a:ext cx="2254787" cy="83286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16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8. Bilgi İşlem Süreçlerinde Sorunlar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675517"/>
              </p:ext>
            </p:extLst>
          </p:nvPr>
        </p:nvGraphicFramePr>
        <p:xfrm>
          <a:off x="1103313" y="2052638"/>
          <a:ext cx="4359641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İçerik Yer Tutucusu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5812821"/>
              </p:ext>
            </p:extLst>
          </p:nvPr>
        </p:nvGraphicFramePr>
        <p:xfrm>
          <a:off x="6729045" y="2052638"/>
          <a:ext cx="5205047" cy="4195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0170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Matematik programları, öğrencilerin çeşitli amaçlara yönelik problemleri araştırmalarını ve çözmelerini sağlayan bir çok beceriyi içerisinde bulundurmaktadır.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öğrencilerin </a:t>
            </a:r>
            <a:r>
              <a:rPr lang="tr-TR" dirty="0" smtClean="0"/>
              <a:t>ihtiyaçları </a:t>
            </a:r>
            <a:r>
              <a:rPr lang="tr-TR" dirty="0" smtClean="0"/>
              <a:t>ve </a:t>
            </a:r>
            <a:r>
              <a:rPr lang="tr-TR" dirty="0" smtClean="0"/>
              <a:t>performansları </a:t>
            </a:r>
            <a:r>
              <a:rPr lang="tr-TR" dirty="0" smtClean="0"/>
              <a:t>normal gelişim gösteren ve/veya aynı yetersizlik grubundaki öğrencilerden farklılıklar göstermektedir.</a:t>
            </a:r>
          </a:p>
          <a:p>
            <a:r>
              <a:rPr lang="tr-TR" dirty="0" smtClean="0"/>
              <a:t>Yetersizliğin türü ve şiddeti dikkate alındığında var olan müfredatlar içerisindeki tüm becerileri kazanmaları ya da aynı becerileri aynı zamanlarda kazanmaları beklenmemelidir.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912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Daha önceden belirtildiği gibi 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öğrenciler;</a:t>
            </a:r>
          </a:p>
          <a:p>
            <a:pPr lvl="1"/>
            <a:r>
              <a:rPr lang="tr-TR" dirty="0" smtClean="0"/>
              <a:t>İlkokul, ortaokul ve lise </a:t>
            </a:r>
          </a:p>
          <a:p>
            <a:pPr lvl="1"/>
            <a:r>
              <a:rPr lang="tr-TR" dirty="0" smtClean="0"/>
              <a:t>Orta-ağır zihinsel engelliler ve </a:t>
            </a:r>
            <a:r>
              <a:rPr lang="tr-TR" dirty="0" err="1" smtClean="0"/>
              <a:t>OSB’liler</a:t>
            </a:r>
            <a:r>
              <a:rPr lang="tr-TR" dirty="0" smtClean="0"/>
              <a:t> için matematik programı</a:t>
            </a:r>
          </a:p>
          <a:p>
            <a:pPr lvl="1"/>
            <a:r>
              <a:rPr lang="tr-TR" dirty="0"/>
              <a:t>Ö</a:t>
            </a:r>
            <a:r>
              <a:rPr lang="tr-TR" dirty="0" smtClean="0"/>
              <a:t>zel. </a:t>
            </a:r>
            <a:r>
              <a:rPr lang="tr-TR" dirty="0" err="1" smtClean="0"/>
              <a:t>Eğt</a:t>
            </a:r>
            <a:r>
              <a:rPr lang="tr-TR" dirty="0" smtClean="0"/>
              <a:t>. Ve </a:t>
            </a:r>
            <a:r>
              <a:rPr lang="tr-TR" dirty="0" err="1" smtClean="0"/>
              <a:t>Reh</a:t>
            </a:r>
            <a:r>
              <a:rPr lang="tr-TR" dirty="0" smtClean="0"/>
              <a:t>. Merkezleri modülleri ile karşılaşmaktadırlar.</a:t>
            </a:r>
          </a:p>
          <a:p>
            <a:pPr lvl="1"/>
            <a:endParaRPr lang="tr-TR" dirty="0"/>
          </a:p>
          <a:p>
            <a:r>
              <a:rPr lang="tr-TR" dirty="0" smtClean="0"/>
              <a:t>Hangi program uygulanacak olursa olsun, program içerisindeki amaçlar 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 özelinde;</a:t>
            </a:r>
          </a:p>
          <a:p>
            <a:pPr lvl="1"/>
            <a:r>
              <a:rPr lang="tr-TR" dirty="0" smtClean="0"/>
              <a:t>Kapsamı daraltılıp- genişletilebilir.</a:t>
            </a:r>
          </a:p>
          <a:p>
            <a:pPr lvl="1"/>
            <a:r>
              <a:rPr lang="tr-TR" dirty="0" smtClean="0"/>
              <a:t>Amaçların hiyerarşik ve eş zamanlılık sıralamasında uyarlamalara gidilebilir.</a:t>
            </a:r>
          </a:p>
          <a:p>
            <a:pPr lvl="1"/>
            <a:r>
              <a:rPr lang="tr-TR" dirty="0" smtClean="0"/>
              <a:t>Önerilen </a:t>
            </a:r>
            <a:r>
              <a:rPr lang="tr-TR" dirty="0" smtClean="0"/>
              <a:t>öğretim yöntemi ve materyallerinde düzenlemelere gidilebilir.</a:t>
            </a:r>
          </a:p>
        </p:txBody>
      </p:sp>
    </p:spTree>
    <p:extLst>
      <p:ext uri="{BB962C8B-B14F-4D97-AF65-F5344CB8AC3E}">
        <p14:creationId xmlns:p14="http://schemas.microsoft.com/office/powerpoint/2010/main" val="23548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Öğretimi </a:t>
            </a:r>
            <a:r>
              <a:rPr lang="tr-TR" dirty="0" smtClean="0"/>
              <a:t>ve Öğrenimi </a:t>
            </a:r>
            <a:r>
              <a:rPr lang="tr-TR" dirty="0" smtClean="0"/>
              <a:t>Etkileyen </a:t>
            </a:r>
            <a:r>
              <a:rPr lang="tr-TR" dirty="0" smtClean="0"/>
              <a:t>Faktörler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709198"/>
              </p:ext>
            </p:extLst>
          </p:nvPr>
        </p:nvGraphicFramePr>
        <p:xfrm>
          <a:off x="439605" y="1853248"/>
          <a:ext cx="4908867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438031934"/>
              </p:ext>
            </p:extLst>
          </p:nvPr>
        </p:nvGraphicFramePr>
        <p:xfrm>
          <a:off x="5348472" y="1853248"/>
          <a:ext cx="6311900" cy="3976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348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Etkili Olmayan Öğretim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Etkili performans belirleyememe</a:t>
            </a:r>
          </a:p>
          <a:p>
            <a:r>
              <a:rPr lang="tr-TR" dirty="0" smtClean="0"/>
              <a:t>Amaç ifadelerinin ölçülebilir ve gözlenebilir ifade edilmemesi</a:t>
            </a:r>
          </a:p>
          <a:p>
            <a:r>
              <a:rPr lang="tr-TR" dirty="0" smtClean="0"/>
              <a:t>Amaçların alt boyutları belirtilmeden genel tutulması</a:t>
            </a:r>
          </a:p>
          <a:p>
            <a:r>
              <a:rPr lang="tr-TR" dirty="0" smtClean="0"/>
              <a:t>İpuçlarının doğru ve yeterli şekilde sunulamaması</a:t>
            </a:r>
          </a:p>
          <a:p>
            <a:r>
              <a:rPr lang="tr-TR" dirty="0" smtClean="0"/>
              <a:t>Etkili </a:t>
            </a:r>
            <a:r>
              <a:rPr lang="tr-TR" dirty="0" err="1" smtClean="0"/>
              <a:t>pekiştireçlerin</a:t>
            </a:r>
            <a:r>
              <a:rPr lang="tr-TR" dirty="0" smtClean="0"/>
              <a:t> seçiminde ve sunumunda hatalar yapılması</a:t>
            </a:r>
          </a:p>
          <a:p>
            <a:r>
              <a:rPr lang="tr-TR" dirty="0" smtClean="0"/>
              <a:t>Önkoşul becerilerin atlanması, dikkate alınmaması</a:t>
            </a:r>
          </a:p>
          <a:p>
            <a:r>
              <a:rPr lang="tr-TR" dirty="0" smtClean="0"/>
              <a:t>Birden fazla </a:t>
            </a:r>
            <a:r>
              <a:rPr lang="tr-TR" dirty="0" smtClean="0"/>
              <a:t>duyuya </a:t>
            </a:r>
            <a:r>
              <a:rPr lang="tr-TR" dirty="0" smtClean="0"/>
              <a:t>hitap edilmemesi</a:t>
            </a:r>
          </a:p>
          <a:p>
            <a:r>
              <a:rPr lang="tr-TR" dirty="0" smtClean="0"/>
              <a:t>Kalıcılık ve genelleme aşamalarının planlanmaması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764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Sözel Dil Sorunları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Sözcük dağarcığındaki problemler </a:t>
            </a:r>
          </a:p>
          <a:p>
            <a:pPr lvl="1"/>
            <a:r>
              <a:rPr lang="tr-TR" dirty="0" smtClean="0"/>
              <a:t>Matematiksel ilişkileri </a:t>
            </a:r>
            <a:r>
              <a:rPr lang="tr-TR" dirty="0" smtClean="0"/>
              <a:t>anlamada güçlük </a:t>
            </a:r>
            <a:r>
              <a:rPr lang="tr-TR" dirty="0" smtClean="0"/>
              <a:t>(daha büyük-daha küçük)</a:t>
            </a:r>
          </a:p>
          <a:p>
            <a:pPr lvl="1"/>
            <a:r>
              <a:rPr lang="tr-TR" dirty="0" smtClean="0"/>
              <a:t>Aynı işlemi anlatan benzer sözcükleri </a:t>
            </a:r>
            <a:r>
              <a:rPr lang="tr-TR" dirty="0" smtClean="0"/>
              <a:t>anlamada güçlük </a:t>
            </a:r>
            <a:r>
              <a:rPr lang="tr-TR" dirty="0" smtClean="0"/>
              <a:t>(eksi-çıkarma, toplam-daha)</a:t>
            </a:r>
          </a:p>
          <a:p>
            <a:pPr lvl="1"/>
            <a:r>
              <a:rPr lang="tr-TR" dirty="0" smtClean="0"/>
              <a:t>Matematiksel terimleri anlama ve </a:t>
            </a:r>
            <a:r>
              <a:rPr lang="tr-TR" dirty="0" smtClean="0"/>
              <a:t>kullanmada güçlük</a:t>
            </a:r>
            <a:endParaRPr lang="tr-TR" dirty="0" smtClean="0"/>
          </a:p>
          <a:p>
            <a:pPr lvl="1"/>
            <a:r>
              <a:rPr lang="tr-TR" dirty="0" smtClean="0"/>
              <a:t>İşlem </a:t>
            </a:r>
            <a:r>
              <a:rPr lang="tr-TR" dirty="0" smtClean="0"/>
              <a:t>işaretlerini </a:t>
            </a:r>
            <a:r>
              <a:rPr lang="tr-TR" dirty="0" smtClean="0"/>
              <a:t>ve sembollerini anlama ve </a:t>
            </a:r>
            <a:r>
              <a:rPr lang="tr-TR" dirty="0" smtClean="0"/>
              <a:t>kullanmada</a:t>
            </a:r>
            <a:endParaRPr lang="tr-TR" dirty="0" smtClean="0"/>
          </a:p>
          <a:p>
            <a:pPr lvl="1"/>
            <a:r>
              <a:rPr lang="tr-TR" dirty="0" smtClean="0"/>
              <a:t>Sözel problemleri çözme ve daha uzun matematiksel cümleleri </a:t>
            </a:r>
            <a:r>
              <a:rPr lang="tr-TR" dirty="0" smtClean="0"/>
              <a:t>anlamada güçlük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3517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3. Bilişsel Etmenler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Bellek problemleri</a:t>
            </a:r>
          </a:p>
          <a:p>
            <a:pPr lvl="1"/>
            <a:r>
              <a:rPr lang="tr-TR" dirty="0" smtClean="0"/>
              <a:t>Bilgiyi hatırlama, geri çağırma, </a:t>
            </a:r>
            <a:r>
              <a:rPr lang="tr-TR" dirty="0" err="1" smtClean="0"/>
              <a:t>işlemleme</a:t>
            </a:r>
            <a:endParaRPr lang="tr-TR" dirty="0" smtClean="0"/>
          </a:p>
          <a:p>
            <a:pPr lvl="1"/>
            <a:r>
              <a:rPr lang="tr-TR" dirty="0" smtClean="0"/>
              <a:t>Yeni bilgileri belleğe kodlama</a:t>
            </a:r>
          </a:p>
          <a:p>
            <a:r>
              <a:rPr lang="tr-TR" dirty="0" smtClean="0"/>
              <a:t>Zihinsel problemler</a:t>
            </a:r>
          </a:p>
          <a:p>
            <a:pPr lvl="1"/>
            <a:r>
              <a:rPr lang="tr-TR" dirty="0" smtClean="0"/>
              <a:t>Dikkat süresi</a:t>
            </a:r>
          </a:p>
          <a:p>
            <a:pPr lvl="1"/>
            <a:r>
              <a:rPr lang="tr-TR" dirty="0" smtClean="0"/>
              <a:t>Öğrenme hızı </a:t>
            </a:r>
          </a:p>
          <a:p>
            <a:pPr lvl="1"/>
            <a:r>
              <a:rPr lang="tr-TR" dirty="0" smtClean="0"/>
              <a:t>Bilgiler arası ilişki bağları kurma</a:t>
            </a:r>
          </a:p>
          <a:p>
            <a:pPr lvl="1"/>
            <a:r>
              <a:rPr lang="tr-TR" dirty="0" smtClean="0"/>
              <a:t>Yordama </a:t>
            </a:r>
          </a:p>
        </p:txBody>
      </p:sp>
    </p:spTree>
    <p:extLst>
      <p:ext uri="{BB962C8B-B14F-4D97-AF65-F5344CB8AC3E}">
        <p14:creationId xmlns:p14="http://schemas.microsoft.com/office/powerpoint/2010/main" val="245671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4.Duyuşsal Etmenler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Tavırlar</a:t>
            </a:r>
          </a:p>
          <a:p>
            <a:pPr lvl="1"/>
            <a:r>
              <a:rPr lang="tr-TR" dirty="0" smtClean="0"/>
              <a:t>Akademik performansın ediniminde önemli bir rol oynar</a:t>
            </a:r>
          </a:p>
          <a:p>
            <a:r>
              <a:rPr lang="tr-TR" dirty="0" smtClean="0"/>
              <a:t>Kaygı</a:t>
            </a:r>
          </a:p>
          <a:p>
            <a:pPr lvl="1"/>
            <a:r>
              <a:rPr lang="tr-TR" dirty="0" smtClean="0"/>
              <a:t>Öğrencinin öğretim ya da problem çözme üzerinde yoğunlaşmasını zorlaştırır</a:t>
            </a:r>
          </a:p>
          <a:p>
            <a:r>
              <a:rPr lang="tr-TR" dirty="0" smtClean="0"/>
              <a:t>Öğrenilmiş Çaresizlik</a:t>
            </a:r>
          </a:p>
          <a:p>
            <a:pPr lvl="1"/>
            <a:r>
              <a:rPr lang="tr-TR" dirty="0" smtClean="0"/>
              <a:t>Matematikte karşılaşılan sürekli başarısızlığın yeni öğrenmeleri olumsuz etkilemesi.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726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Soyut ve Sembolik Düşünmede </a:t>
            </a:r>
            <a:r>
              <a:rPr lang="tr-TR" dirty="0" smtClean="0"/>
              <a:t>Yetersizlik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Üst kademelerde karşılaşılan matematik becerilerinin öğrenilmesinde güçlük</a:t>
            </a:r>
          </a:p>
          <a:p>
            <a:r>
              <a:rPr lang="tr-TR" dirty="0" smtClean="0"/>
              <a:t>Somuttan-soyuta</a:t>
            </a:r>
            <a:r>
              <a:rPr lang="tr-TR" dirty="0" smtClean="0"/>
              <a:t>, basitten-karmaşığa ilkesi mutlaka gözetilmelidir.</a:t>
            </a:r>
          </a:p>
          <a:p>
            <a:r>
              <a:rPr lang="tr-TR" dirty="0" smtClean="0"/>
              <a:t>Soyut kavramların kendiliğinden günlük yaşantıyla ilişkisinin kurulması güçtür;</a:t>
            </a:r>
          </a:p>
          <a:p>
            <a:pPr lvl="1"/>
            <a:r>
              <a:rPr lang="tr-TR" dirty="0" smtClean="0"/>
              <a:t>Bu sebeple ilişkilerin kurulması doğrultusunda süreç mutlaka planlanmalı ve öğrenci özelliklerine uygun şekilde düzenlenmelidir.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773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350</TotalTime>
  <Words>443</Words>
  <Application>Microsoft Office PowerPoint</Application>
  <PresentationFormat>Geniş ekran</PresentationFormat>
  <Paragraphs>85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İyon</vt:lpstr>
      <vt:lpstr>MATEMATİK ÖĞRETİMİ ve ÖĞRENİMİNİ ETKİLEYEN FAKTÖRLER</vt:lpstr>
      <vt:lpstr>PowerPoint Sunusu</vt:lpstr>
      <vt:lpstr>PowerPoint Sunusu</vt:lpstr>
      <vt:lpstr>Öğretimi ve Öğrenimi Etkileyen Faktörler</vt:lpstr>
      <vt:lpstr>1. Etkili Olmayan Öğretim</vt:lpstr>
      <vt:lpstr>2. Sözel Dil Sorunları</vt:lpstr>
      <vt:lpstr>3. Bilişsel Etmenler</vt:lpstr>
      <vt:lpstr>4.Duyuşsal Etmenler</vt:lpstr>
      <vt:lpstr>Soyut ve Sembolik Düşünmede Yetersizlik</vt:lpstr>
      <vt:lpstr>6. Zayıf Okuma Becerileri</vt:lpstr>
      <vt:lpstr>7.Matematikte Başarısızlık Duygusu</vt:lpstr>
      <vt:lpstr>8. Bilgi İşlem Süreçlerinde Sorunlar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 ÖĞRETİMİNİ ETKİLEYEN FAKTÖRLER</dc:title>
  <dc:creator>resat alatli</dc:creator>
  <cp:lastModifiedBy>resat alatli</cp:lastModifiedBy>
  <cp:revision>14</cp:revision>
  <dcterms:created xsi:type="dcterms:W3CDTF">2018-09-25T09:09:51Z</dcterms:created>
  <dcterms:modified xsi:type="dcterms:W3CDTF">2018-10-18T09:13:51Z</dcterms:modified>
</cp:coreProperties>
</file>