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9BAFB-CF8E-464E-BE73-3220769769F0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AF0B8-D747-4BE1-9344-E170708E07C3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9BAFB-CF8E-464E-BE73-3220769769F0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AF0B8-D747-4BE1-9344-E170708E07C3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9BAFB-CF8E-464E-BE73-3220769769F0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AF0B8-D747-4BE1-9344-E170708E07C3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9BAFB-CF8E-464E-BE73-3220769769F0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AF0B8-D747-4BE1-9344-E170708E07C3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9BAFB-CF8E-464E-BE73-3220769769F0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AF0B8-D747-4BE1-9344-E170708E07C3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9BAFB-CF8E-464E-BE73-3220769769F0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AF0B8-D747-4BE1-9344-E170708E07C3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9BAFB-CF8E-464E-BE73-3220769769F0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AF0B8-D747-4BE1-9344-E170708E07C3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9BAFB-CF8E-464E-BE73-3220769769F0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AF0B8-D747-4BE1-9344-E170708E07C3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9BAFB-CF8E-464E-BE73-3220769769F0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AF0B8-D747-4BE1-9344-E170708E07C3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9BAFB-CF8E-464E-BE73-3220769769F0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AF0B8-D747-4BE1-9344-E170708E07C3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9BAFB-CF8E-464E-BE73-3220769769F0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AF0B8-D747-4BE1-9344-E170708E07C3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9BAFB-CF8E-464E-BE73-3220769769F0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AF0B8-D747-4BE1-9344-E170708E07C3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1AA41C-7871-7D41-B297-81E33E3CB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6012" y="2839419"/>
            <a:ext cx="2178326" cy="788365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tr-TR" sz="2400" dirty="0" err="1"/>
              <a:t>Dopaminerjik</a:t>
            </a:r>
            <a:r>
              <a:rPr lang="tr-TR" sz="2400" dirty="0"/>
              <a:t> sistem görüntüleme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BBCEB2F-9A4A-B44C-9BCA-7FADABCE3E8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9881" y="253241"/>
            <a:ext cx="4419600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9976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FAA42D-57F1-724D-A3F4-A47BD8AB2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Beyin Tümörleri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D99E56E-FBCA-3C41-814A-6BCA01CB9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6"/>
            <a:ext cx="2792896" cy="2239479"/>
          </a:xfrm>
        </p:spPr>
        <p:txBody>
          <a:bodyPr>
            <a:normAutofit fontScale="77500" lnSpcReduction="20000"/>
          </a:bodyPr>
          <a:lstStyle/>
          <a:p>
            <a:r>
              <a:rPr lang="tr-TR" dirty="0"/>
              <a:t>18F-FDG</a:t>
            </a:r>
          </a:p>
          <a:p>
            <a:r>
              <a:rPr lang="tr-TR" dirty="0"/>
              <a:t>18F-DOPA</a:t>
            </a:r>
          </a:p>
          <a:p>
            <a:r>
              <a:rPr lang="tr-TR" dirty="0"/>
              <a:t>18F/11C </a:t>
            </a:r>
            <a:r>
              <a:rPr lang="tr-TR" dirty="0" err="1"/>
              <a:t>metionin</a:t>
            </a:r>
            <a:endParaRPr lang="tr-TR" dirty="0"/>
          </a:p>
          <a:p>
            <a:r>
              <a:rPr lang="tr-TR" dirty="0"/>
              <a:t>18F-FLT</a:t>
            </a:r>
          </a:p>
          <a:p>
            <a:r>
              <a:rPr lang="tr-TR" dirty="0"/>
              <a:t>18F-FET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2223222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60930E0-C7FC-514E-9B9A-9469A30C1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0637" y="3349035"/>
            <a:ext cx="1489166" cy="386942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tr-TR" sz="2000" dirty="0" err="1"/>
              <a:t>Rekürrent</a:t>
            </a:r>
            <a:r>
              <a:rPr lang="tr-TR" sz="2000" dirty="0"/>
              <a:t> </a:t>
            </a:r>
            <a:r>
              <a:rPr lang="tr-TR" sz="2000" dirty="0" err="1"/>
              <a:t>glioma</a:t>
            </a:r>
            <a:endParaRPr lang="tr-TR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F9F0612-18EA-2549-9146-8EB1AB4EFA9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6923" y="1121954"/>
            <a:ext cx="6096000" cy="4927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C059A86-9850-CB42-A206-E1BE6AC2A6EE}"/>
              </a:ext>
            </a:extLst>
          </p:cNvPr>
          <p:cNvSpPr txBox="1"/>
          <p:nvPr/>
        </p:nvSpPr>
        <p:spPr>
          <a:xfrm>
            <a:off x="3389812" y="660290"/>
            <a:ext cx="1255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>
                <a:solidFill>
                  <a:srgbClr val="7030A0"/>
                </a:solidFill>
              </a:rPr>
              <a:t>18F-FDG</a:t>
            </a:r>
          </a:p>
        </p:txBody>
      </p:sp>
    </p:spTree>
    <p:extLst>
      <p:ext uri="{BB962C8B-B14F-4D97-AF65-F5344CB8AC3E}">
        <p14:creationId xmlns:p14="http://schemas.microsoft.com/office/powerpoint/2010/main" xmlns="" val="2724567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9FE6C4E-6CD8-234B-99D2-614820CCAB9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81" y="1249569"/>
            <a:ext cx="5288616" cy="44057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D1B023F-A6B8-7D4C-BB0A-8C02D79A8ABD}"/>
              </a:ext>
            </a:extLst>
          </p:cNvPr>
          <p:cNvSpPr txBox="1"/>
          <p:nvPr/>
        </p:nvSpPr>
        <p:spPr>
          <a:xfrm>
            <a:off x="6776003" y="3269974"/>
            <a:ext cx="2091085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tr-TR" dirty="0" err="1"/>
              <a:t>Rekürren</a:t>
            </a:r>
            <a:r>
              <a:rPr lang="tr-TR" dirty="0"/>
              <a:t> </a:t>
            </a:r>
            <a:r>
              <a:rPr lang="tr-TR" dirty="0" err="1"/>
              <a:t>astrositom</a:t>
            </a:r>
            <a:endParaRPr lang="tr-T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91E3AB3-F9FA-9C4F-A576-4E4F6F5757CD}"/>
              </a:ext>
            </a:extLst>
          </p:cNvPr>
          <p:cNvSpPr txBox="1"/>
          <p:nvPr/>
        </p:nvSpPr>
        <p:spPr>
          <a:xfrm>
            <a:off x="3389812" y="660290"/>
            <a:ext cx="1255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>
                <a:solidFill>
                  <a:srgbClr val="7030A0"/>
                </a:solidFill>
              </a:rPr>
              <a:t>18F-FDG</a:t>
            </a:r>
          </a:p>
        </p:txBody>
      </p:sp>
    </p:spTree>
    <p:extLst>
      <p:ext uri="{BB962C8B-B14F-4D97-AF65-F5344CB8AC3E}">
        <p14:creationId xmlns:p14="http://schemas.microsoft.com/office/powerpoint/2010/main" xmlns="" val="1727664381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</Words>
  <Application>Microsoft Office PowerPoint</Application>
  <PresentationFormat>Ekran Gösterisi (4:3)</PresentationFormat>
  <Paragraphs>11</Paragraphs>
  <Slides>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</vt:i4>
      </vt:variant>
    </vt:vector>
  </HeadingPairs>
  <TitlesOfParts>
    <vt:vector size="5" baseType="lpstr">
      <vt:lpstr>Ofis Teması</vt:lpstr>
      <vt:lpstr>Slayt 1</vt:lpstr>
      <vt:lpstr>Beyin Tümörleri</vt:lpstr>
      <vt:lpstr>Slayt 3</vt:lpstr>
      <vt:lpstr>Slayt 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user</dc:creator>
  <cp:lastModifiedBy>user</cp:lastModifiedBy>
  <cp:revision>1</cp:revision>
  <dcterms:created xsi:type="dcterms:W3CDTF">2020-08-18T08:39:17Z</dcterms:created>
  <dcterms:modified xsi:type="dcterms:W3CDTF">2020-08-18T08:39:28Z</dcterms:modified>
</cp:coreProperties>
</file>