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307" r:id="rId9"/>
    <p:sldId id="263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1" autoAdjust="0"/>
    <p:restoredTop sz="94660"/>
  </p:normalViewPr>
  <p:slideViewPr>
    <p:cSldViewPr snapToGrid="0">
      <p:cViewPr varScale="1">
        <p:scale>
          <a:sx n="99" d="100"/>
          <a:sy n="99" d="100"/>
        </p:scale>
        <p:origin x="99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A5C73-F1D1-4887-A3F3-4FBDA09B702B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F3F87-4F78-4A25-801A-E3CE99DB6D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2832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A5C73-F1D1-4887-A3F3-4FBDA09B702B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F3F87-4F78-4A25-801A-E3CE99DB6D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4891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A5C73-F1D1-4887-A3F3-4FBDA09B702B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F3F87-4F78-4A25-801A-E3CE99DB6D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750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A5C73-F1D1-4887-A3F3-4FBDA09B702B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F3F87-4F78-4A25-801A-E3CE99DB6D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7999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A5C73-F1D1-4887-A3F3-4FBDA09B702B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F3F87-4F78-4A25-801A-E3CE99DB6D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5198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A5C73-F1D1-4887-A3F3-4FBDA09B702B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F3F87-4F78-4A25-801A-E3CE99DB6D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8302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A5C73-F1D1-4887-A3F3-4FBDA09B702B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F3F87-4F78-4A25-801A-E3CE99DB6D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904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A5C73-F1D1-4887-A3F3-4FBDA09B702B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F3F87-4F78-4A25-801A-E3CE99DB6D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962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A5C73-F1D1-4887-A3F3-4FBDA09B702B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F3F87-4F78-4A25-801A-E3CE99DB6D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5196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A5C73-F1D1-4887-A3F3-4FBDA09B702B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F3F87-4F78-4A25-801A-E3CE99DB6D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185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A5C73-F1D1-4887-A3F3-4FBDA09B702B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F3F87-4F78-4A25-801A-E3CE99DB6D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573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AA5C73-F1D1-4887-A3F3-4FBDA09B702B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EF3F87-4F78-4A25-801A-E3CE99DB6D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5671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26747" cy="6870989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6764729" y="6355179"/>
            <a:ext cx="21980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Aethionema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dumanii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3473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065" cy="6070862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3493359" y="6194924"/>
            <a:ext cx="21916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/>
              <a:t>Campanula</a:t>
            </a:r>
            <a:r>
              <a:rPr lang="tr-TR" b="1" dirty="0"/>
              <a:t> </a:t>
            </a:r>
            <a:r>
              <a:rPr lang="tr-TR" b="1" dirty="0" err="1"/>
              <a:t>ekimiana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5638596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0913"/>
            <a:ext cx="9144000" cy="608076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6683601" y="6062341"/>
            <a:ext cx="20923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Dianthus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ancyrensis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8373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9149115" cy="5901179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2660089" y="6128936"/>
            <a:ext cx="39085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/>
              <a:t>Dorycnium</a:t>
            </a:r>
            <a:r>
              <a:rPr lang="tr-TR" b="1" dirty="0"/>
              <a:t> </a:t>
            </a:r>
            <a:r>
              <a:rPr lang="tr-TR" b="1" dirty="0" err="1"/>
              <a:t>sanguineum</a:t>
            </a:r>
            <a:r>
              <a:rPr lang="tr-TR" b="1" dirty="0"/>
              <a:t>-kızıl </a:t>
            </a:r>
            <a:r>
              <a:rPr lang="tr-TR" b="1" dirty="0" err="1"/>
              <a:t>kaplanotu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5929374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9144001" cy="6858001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6454554" y="6374033"/>
            <a:ext cx="23999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Glaucium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corniculatum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562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037163" cy="6777872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6958030" y="6326899"/>
            <a:ext cx="19836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Amsonia-orientalis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763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93614" cy="5137608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3556426" y="5299378"/>
            <a:ext cx="21141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/>
              <a:t>Apocynum</a:t>
            </a:r>
            <a:r>
              <a:rPr lang="tr-TR" b="1" dirty="0"/>
              <a:t> </a:t>
            </a:r>
            <a:r>
              <a:rPr lang="tr-TR" b="1" dirty="0" err="1"/>
              <a:t>venetum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218306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9106"/>
            <a:ext cx="9144000" cy="6079787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6739094" y="6099561"/>
            <a:ext cx="19445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Arnebia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densiflora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888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6738005" y="6488668"/>
            <a:ext cx="14280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Aster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alpinus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6140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070" cy="68580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5286505" y="6488668"/>
            <a:ext cx="14841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Aster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amellus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9707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0"/>
            <a:ext cx="4572000" cy="68580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5103527" y="6488668"/>
            <a:ext cx="16647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Aster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subulatus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481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www.phengels.fr/macro-Aster-laevis-2-BernardF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7641078" y="6488668"/>
            <a:ext cx="12809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Aster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laevis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788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4572000" y="6308045"/>
            <a:ext cx="43153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Astragalus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beypazaricus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smtClean="0">
                <a:solidFill>
                  <a:schemeClr val="bg1"/>
                </a:solidFill>
              </a:rPr>
              <a:t>(</a:t>
            </a:r>
            <a:r>
              <a:rPr lang="tr-TR" b="1" dirty="0">
                <a:solidFill>
                  <a:schemeClr val="bg1"/>
                </a:solidFill>
              </a:rPr>
              <a:t>Beypazarı geveni </a:t>
            </a:r>
            <a:r>
              <a:rPr lang="tr-TR" b="1" dirty="0" smtClean="0">
                <a:solidFill>
                  <a:schemeClr val="bg1"/>
                </a:solidFill>
              </a:rPr>
              <a:t>)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504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115</TotalTime>
  <Words>30</Words>
  <Application>Microsoft Office PowerPoint</Application>
  <PresentationFormat>Ekran Gösterisi (4:3)</PresentationFormat>
  <Paragraphs>13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</dc:creator>
  <cp:lastModifiedBy>Microsoft</cp:lastModifiedBy>
  <cp:revision>19</cp:revision>
  <dcterms:created xsi:type="dcterms:W3CDTF">2016-04-01T06:06:25Z</dcterms:created>
  <dcterms:modified xsi:type="dcterms:W3CDTF">2017-12-15T09:07:30Z</dcterms:modified>
</cp:coreProperties>
</file>