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7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9" d="100"/>
          <a:sy n="99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5C73-F1D1-4887-A3F3-4FBDA09B702B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3F87-4F78-4A25-801A-E3CE99DB6D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283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5C73-F1D1-4887-A3F3-4FBDA09B702B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3F87-4F78-4A25-801A-E3CE99DB6D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489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5C73-F1D1-4887-A3F3-4FBDA09B702B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3F87-4F78-4A25-801A-E3CE99DB6D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75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5C73-F1D1-4887-A3F3-4FBDA09B702B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3F87-4F78-4A25-801A-E3CE99DB6D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99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5C73-F1D1-4887-A3F3-4FBDA09B702B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3F87-4F78-4A25-801A-E3CE99DB6D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519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5C73-F1D1-4887-A3F3-4FBDA09B702B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3F87-4F78-4A25-801A-E3CE99DB6D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830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5C73-F1D1-4887-A3F3-4FBDA09B702B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3F87-4F78-4A25-801A-E3CE99DB6D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90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5C73-F1D1-4887-A3F3-4FBDA09B702B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3F87-4F78-4A25-801A-E3CE99DB6D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96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5C73-F1D1-4887-A3F3-4FBDA09B702B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3F87-4F78-4A25-801A-E3CE99DB6D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519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5C73-F1D1-4887-A3F3-4FBDA09B702B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3F87-4F78-4A25-801A-E3CE99DB6D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18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5C73-F1D1-4887-A3F3-4FBDA09B702B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3F87-4F78-4A25-801A-E3CE99DB6D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57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A5C73-F1D1-4887-A3F3-4FBDA09B702B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F3F87-4F78-4A25-801A-E3CE99DB6D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567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26747" cy="687098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764729" y="6355179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>
                <a:solidFill>
                  <a:schemeClr val="bg1"/>
                </a:solidFill>
              </a:rPr>
              <a:t>Aethionema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dumanii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7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065" cy="607086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493359" y="6194924"/>
            <a:ext cx="2191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/>
              <a:t>Campanula</a:t>
            </a:r>
            <a:r>
              <a:rPr lang="tr-TR" b="1" dirty="0"/>
              <a:t> </a:t>
            </a:r>
            <a:r>
              <a:rPr lang="tr-TR" b="1" dirty="0" err="1"/>
              <a:t>ekimiana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563859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913"/>
            <a:ext cx="9144000" cy="608076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6683601" y="6062341"/>
            <a:ext cx="209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>
                <a:solidFill>
                  <a:schemeClr val="bg1"/>
                </a:solidFill>
              </a:rPr>
              <a:t>Dianthus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ancyrensis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37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9115" cy="590117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660089" y="6128936"/>
            <a:ext cx="3908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/>
              <a:t>Dorycnium</a:t>
            </a:r>
            <a:r>
              <a:rPr lang="tr-TR" b="1" dirty="0"/>
              <a:t> </a:t>
            </a:r>
            <a:r>
              <a:rPr lang="tr-TR" b="1" dirty="0" err="1"/>
              <a:t>sanguineum</a:t>
            </a:r>
            <a:r>
              <a:rPr lang="tr-TR" b="1" dirty="0"/>
              <a:t>-kızıl </a:t>
            </a:r>
            <a:r>
              <a:rPr lang="tr-TR" b="1" dirty="0" err="1"/>
              <a:t>kaplanotu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592937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6454554" y="6374033"/>
            <a:ext cx="2399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>
                <a:solidFill>
                  <a:schemeClr val="bg1"/>
                </a:solidFill>
              </a:rPr>
              <a:t>Glaucium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corniculatum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6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37163" cy="677787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958030" y="6326899"/>
            <a:ext cx="1983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>
                <a:solidFill>
                  <a:schemeClr val="bg1"/>
                </a:solidFill>
              </a:rPr>
              <a:t>Amsonia-orientalis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6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3614" cy="513760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556426" y="5299378"/>
            <a:ext cx="2114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/>
              <a:t>Apocynum</a:t>
            </a:r>
            <a:r>
              <a:rPr lang="tr-TR" b="1" dirty="0"/>
              <a:t> </a:t>
            </a:r>
            <a:r>
              <a:rPr lang="tr-TR" b="1" dirty="0" err="1"/>
              <a:t>venetum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21830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6739094" y="6099561"/>
            <a:ext cx="194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>
                <a:solidFill>
                  <a:schemeClr val="bg1"/>
                </a:solidFill>
              </a:rPr>
              <a:t>Arnebia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densiflora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8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6738005" y="6488668"/>
            <a:ext cx="1428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>
                <a:solidFill>
                  <a:schemeClr val="bg1"/>
                </a:solidFill>
              </a:rPr>
              <a:t>Aster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alpinus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1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070" cy="68580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5286505" y="6488668"/>
            <a:ext cx="1484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>
                <a:solidFill>
                  <a:schemeClr val="bg1"/>
                </a:solidFill>
              </a:rPr>
              <a:t>Aster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amellus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70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5103527" y="6488668"/>
            <a:ext cx="1664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>
                <a:solidFill>
                  <a:schemeClr val="bg1"/>
                </a:solidFill>
              </a:rPr>
              <a:t>Aster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subulatus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8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hengels.fr/macro-Aster-laevis-2-BernardF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7641078" y="6488668"/>
            <a:ext cx="128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>
                <a:solidFill>
                  <a:schemeClr val="bg1"/>
                </a:solidFill>
              </a:rPr>
              <a:t>Aster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laevis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4572000" y="6308045"/>
            <a:ext cx="4315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>
                <a:solidFill>
                  <a:schemeClr val="bg1"/>
                </a:solidFill>
              </a:rPr>
              <a:t>Astragalus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beypazaricus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smtClean="0">
                <a:solidFill>
                  <a:schemeClr val="bg1"/>
                </a:solidFill>
              </a:rPr>
              <a:t>(</a:t>
            </a:r>
            <a:r>
              <a:rPr lang="tr-TR" b="1" dirty="0">
                <a:solidFill>
                  <a:schemeClr val="bg1"/>
                </a:solidFill>
              </a:rPr>
              <a:t>Beypazarı geveni </a:t>
            </a:r>
            <a:r>
              <a:rPr lang="tr-TR" b="1" dirty="0" smtClean="0">
                <a:solidFill>
                  <a:schemeClr val="bg1"/>
                </a:solidFill>
              </a:rPr>
              <a:t>)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0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30</Words>
  <Application>Microsoft Office PowerPoint</Application>
  <PresentationFormat>Ekran Gösterisi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</dc:creator>
  <cp:lastModifiedBy>Microsoft</cp:lastModifiedBy>
  <cp:revision>19</cp:revision>
  <dcterms:created xsi:type="dcterms:W3CDTF">2016-04-01T06:06:25Z</dcterms:created>
  <dcterms:modified xsi:type="dcterms:W3CDTF">2017-12-15T09:07:30Z</dcterms:modified>
</cp:coreProperties>
</file>