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9" autoAdjust="0"/>
    <p:restoredTop sz="90929"/>
  </p:normalViewPr>
  <p:slideViewPr>
    <p:cSldViewPr>
      <p:cViewPr varScale="1">
        <p:scale>
          <a:sx n="77" d="100"/>
          <a:sy n="77" d="100"/>
        </p:scale>
        <p:origin x="-18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577CA-7629-415E-A406-5BBE2DDE1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7ED5E-8CB6-4CB5-9159-781A97230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298CD-EDE8-4E4A-80CC-F207A7670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29BCB-679E-4D91-B21F-44E3673683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29DDB-4942-4A78-9FDA-1F70ECFFD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095EB-078B-4D97-B277-103FE6507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15051-CA36-4287-A269-A8EADB46B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6CBB-13E3-49BB-B543-0361E94D02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DBF0F-C68A-4DF7-879F-9BE2349B2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12396-D69E-4E3B-AF63-2426928F8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5CE5F-716C-468A-9289-22D7E3C74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D25CF7-5A7F-461A-A657-2F4F20DC5F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tr/url?sa=i&amp;rct=j&amp;q=&amp;esrc=s&amp;source=images&amp;cd=&amp;cad=rja&amp;uact=8&amp;ved=2ahUKEwiszbTN7cbZAhVBWxQKHf4RBa8QjRx6BAgAEAY&amp;url=https://www.slideshare.net/khchaotel/structural-geology-35484113&amp;psig=AOvVaw0b6R0Ds8lxA74ZtEnuqQ-w&amp;ust=151984702622388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tr/url?sa=i&amp;rct=j&amp;q=&amp;esrc=s&amp;source=images&amp;cd=&amp;cad=rja&amp;uact=8&amp;ved=2ahUKEwiszbTN7cbZAhVBWxQKHf4RBa8QjRx6BAgAEAY&amp;url=https://www.slideshare.net/khchaotel/structural-geology-35484113&amp;psig=AOvVaw0b6R0Ds8lxA74ZtEnuqQ-w&amp;ust=151984702622388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.tr/url?sa=i&amp;rct=j&amp;q=&amp;esrc=s&amp;source=images&amp;cd=&amp;cad=rja&amp;uact=8&amp;ved=2ahUKEwjzsM_y7cbZAhUK1xQKHV7fBSAQjRx6BAgAEAY&amp;url=https://www.geosupplies.co.uk/&amp;psig=AOvVaw0b6R0Ds8lxA74ZtEnuqQ-w&amp;ust=151984702622388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tr/url?sa=i&amp;rct=j&amp;q=&amp;esrc=s&amp;source=images&amp;cd=&amp;ved=2ahUKEwiyjbuE7sbZAhXKQBQKHVdsClwQjRx6BAgAEAY&amp;url=http://geologylearn.blogspot.com/2017/04/equipment-for-geological-field-work.html&amp;psig=AOvVaw0b6R0Ds8lxA74ZtEnuqQ-w&amp;ust=151984702622388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719330" y="1992313"/>
            <a:ext cx="553709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FIELD  </a:t>
            </a:r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GEOLOGY</a:t>
            </a:r>
            <a:endParaRPr lang="tr-TR" b="1" dirty="0" smtClean="0">
              <a:solidFill>
                <a:schemeClr val="accent2"/>
              </a:solidFill>
              <a:latin typeface="Arial" charset="0"/>
            </a:endParaRPr>
          </a:p>
          <a:p>
            <a:pPr algn="ctr"/>
            <a:endParaRPr lang="tr-TR" b="1" dirty="0" smtClean="0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tr-TR" b="1" dirty="0" err="1" smtClean="0">
                <a:solidFill>
                  <a:schemeClr val="accent2"/>
                </a:solidFill>
                <a:latin typeface="Arial" charset="0"/>
              </a:rPr>
              <a:t>Lecture</a:t>
            </a:r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 1</a:t>
            </a:r>
          </a:p>
          <a:p>
            <a:pPr algn="ctr"/>
            <a:endParaRPr lang="tr-TR" b="1" dirty="0" smtClean="0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tr-TR" b="1" dirty="0" err="1" smtClean="0">
                <a:solidFill>
                  <a:schemeClr val="accent2"/>
                </a:solidFill>
                <a:latin typeface="Arial" charset="0"/>
              </a:rPr>
              <a:t>Equipments</a:t>
            </a:r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 in </a:t>
            </a:r>
            <a:r>
              <a:rPr lang="tr-TR" b="1" dirty="0" err="1" smtClean="0">
                <a:solidFill>
                  <a:schemeClr val="accent2"/>
                </a:solidFill>
                <a:latin typeface="Arial" charset="0"/>
              </a:rPr>
              <a:t>the</a:t>
            </a:r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tr-TR" b="1" dirty="0" err="1" smtClean="0">
                <a:solidFill>
                  <a:schemeClr val="accent2"/>
                </a:solidFill>
                <a:latin typeface="Arial" charset="0"/>
              </a:rPr>
              <a:t>field</a:t>
            </a:r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, </a:t>
            </a:r>
            <a:r>
              <a:rPr lang="tr-TR" b="1" dirty="0" err="1" smtClean="0">
                <a:solidFill>
                  <a:schemeClr val="accent2"/>
                </a:solidFill>
                <a:latin typeface="Arial" charset="0"/>
              </a:rPr>
              <a:t>measured</a:t>
            </a:r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tr-TR" b="1" dirty="0" err="1" smtClean="0">
                <a:solidFill>
                  <a:schemeClr val="accent2"/>
                </a:solidFill>
                <a:latin typeface="Arial" charset="0"/>
              </a:rPr>
              <a:t>sections</a:t>
            </a:r>
            <a:r>
              <a:rPr lang="tr-TR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endParaRPr lang="tr-TR" b="1" dirty="0">
              <a:solidFill>
                <a:schemeClr val="accent2"/>
              </a:solidFill>
              <a:latin typeface="Arial" charset="0"/>
            </a:endParaRPr>
          </a:p>
          <a:p>
            <a:pPr algn="ctr"/>
            <a:endParaRPr lang="tr-TR" b="1" dirty="0">
              <a:solidFill>
                <a:schemeClr val="accent2"/>
              </a:solidFill>
              <a:latin typeface="Arial" charset="0"/>
            </a:endParaRPr>
          </a:p>
          <a:p>
            <a:pPr algn="ctr"/>
            <a:endParaRPr lang="tr-TR" b="1" dirty="0">
              <a:solidFill>
                <a:schemeClr val="accent2"/>
              </a:solidFill>
            </a:endParaRPr>
          </a:p>
          <a:p>
            <a:pPr algn="ctr"/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ologist field work equipment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8136904" cy="6114438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467544" y="6457890"/>
            <a:ext cx="79208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/>
              <a:t>https://www.slideshare.net/khchaotel/structural-geology</a:t>
            </a:r>
            <a:endParaRPr lang="tr-TR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İlgili resi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7920880" cy="5952108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467544" y="6457890"/>
            <a:ext cx="79208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/>
              <a:t>https://www.slideshare.net/khchaotel/structural-geology</a:t>
            </a:r>
            <a:endParaRPr lang="tr-TR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eologist field work equipment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196752"/>
            <a:ext cx="8428933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eologist field work equipment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620688"/>
            <a:ext cx="7030365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://woostergeologists.scotblogs.wooster.edu/files/2011/07/iPadField070211A.jpg"/>
          <p:cNvSpPr>
            <a:spLocks noChangeAspect="1" noChangeArrowheads="1"/>
          </p:cNvSpPr>
          <p:nvPr/>
        </p:nvSpPr>
        <p:spPr bwMode="auto">
          <a:xfrm>
            <a:off x="63500" y="-136525"/>
            <a:ext cx="5572125" cy="3781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748" name="AutoShape 4" descr="http://woostergeologists.scotblogs.wooster.edu/files/2011/07/iPadField070211A.jpg"/>
          <p:cNvSpPr>
            <a:spLocks noChangeAspect="1" noChangeArrowheads="1"/>
          </p:cNvSpPr>
          <p:nvPr/>
        </p:nvSpPr>
        <p:spPr bwMode="auto">
          <a:xfrm>
            <a:off x="63500" y="-136525"/>
            <a:ext cx="5572125" cy="3781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 l="36909" t="37400" r="40647" b="17450"/>
          <a:stretch>
            <a:fillRect/>
          </a:stretch>
        </p:blipFill>
        <p:spPr bwMode="auto">
          <a:xfrm>
            <a:off x="0" y="188640"/>
            <a:ext cx="413627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https://www.uwrf.edu/PES/Geology/images/PES-Soil-Pit-Lab-1.jpg"/>
          <p:cNvPicPr>
            <a:picLocks noChangeAspect="1" noChangeArrowheads="1"/>
          </p:cNvPicPr>
          <p:nvPr/>
        </p:nvPicPr>
        <p:blipFill>
          <a:blip r:embed="rId3" cstate="print"/>
          <a:srcRect l="21992"/>
          <a:stretch>
            <a:fillRect/>
          </a:stretch>
        </p:blipFill>
        <p:spPr bwMode="auto">
          <a:xfrm>
            <a:off x="3014067" y="2438400"/>
            <a:ext cx="6129933" cy="44196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6876256" y="6381328"/>
            <a:ext cx="20794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 smtClean="0">
                <a:solidFill>
                  <a:srgbClr val="FF0000"/>
                </a:solidFill>
              </a:rPr>
              <a:t>https://www.uwrf.edu/PES/Geology/</a:t>
            </a:r>
            <a:endParaRPr lang="tr-TR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21</Words>
  <Application>Microsoft Office PowerPoint</Application>
  <PresentationFormat>Ekran Gösterisi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Default Design</vt:lpstr>
      <vt:lpstr>Slayt 1</vt:lpstr>
      <vt:lpstr>Slayt 2</vt:lpstr>
      <vt:lpstr>Slayt 3</vt:lpstr>
      <vt:lpstr>Slayt 4</vt:lpstr>
      <vt:lpstr>Slayt 5</vt:lpstr>
      <vt:lpstr>Slayt 6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ERGIN</dc:creator>
  <cp:lastModifiedBy>gormus</cp:lastModifiedBy>
  <cp:revision>67</cp:revision>
  <dcterms:created xsi:type="dcterms:W3CDTF">2009-03-22T16:38:55Z</dcterms:created>
  <dcterms:modified xsi:type="dcterms:W3CDTF">2018-02-27T20:03:38Z</dcterms:modified>
</cp:coreProperties>
</file>