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77" d="100"/>
          <a:sy n="77" d="100"/>
        </p:scale>
        <p:origin x="-183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.tr/url?sa=i&amp;rct=j&amp;q=&amp;esrc=s&amp;source=images&amp;cd=&amp;cad=rja&amp;uact=8&amp;ved=2ahUKEwiszbTN7cbZAhVBWxQKHf4RBa8QjRx6BAgAEAY&amp;url=https://www.slideshare.net/khchaotel/structural-geology-35484113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.tr/url?sa=i&amp;rct=j&amp;q=&amp;esrc=s&amp;source=images&amp;cd=&amp;cad=rja&amp;uact=8&amp;ved=2ahUKEwiszbTN7cbZAhVBWxQKHf4RBa8QjRx6BAgAEAY&amp;url=https://www.slideshare.net/khchaotel/structural-geology-35484113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.tr/url?sa=i&amp;rct=j&amp;q=&amp;esrc=s&amp;source=images&amp;cd=&amp;cad=rja&amp;uact=8&amp;ved=2ahUKEwjzsM_y7cbZAhUK1xQKHV7fBSAQjRx6BAgAEAY&amp;url=https://www.geosupplies.co.uk/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.tr/url?sa=i&amp;rct=j&amp;q=&amp;esrc=s&amp;source=images&amp;cd=&amp;ved=2ahUKEwiyjbuE7sbZAhXKQBQKHVdsClwQjRx6BAgAEAY&amp;url=http://geologylearn.blogspot.com/2017/04/equipment-for-geological-field-work.html&amp;psig=AOvVaw0b6R0Ds8lxA74ZtEnuqQ-w&amp;ust=151984702622388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719330" y="1992313"/>
            <a:ext cx="553709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FIELD 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GEOLOGY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Lecture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1</a:t>
            </a:r>
          </a:p>
          <a:p>
            <a:pPr algn="ctr"/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Equipments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in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the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field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,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measured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sections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ologist field work equipment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8136904" cy="611443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67544" y="6457890"/>
            <a:ext cx="7920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https://www.slideshare.net/khchaotel/structural-geology</a:t>
            </a:r>
            <a:endParaRPr lang="tr-TR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İlgili resim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7920880" cy="595210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67544" y="6457890"/>
            <a:ext cx="79208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https://www.slideshare.net/khchaotel/structural-geology</a:t>
            </a:r>
            <a:endParaRPr lang="tr-TR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eologist field work equipment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1" y="1196752"/>
            <a:ext cx="8428933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eologist field work equipment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620688"/>
            <a:ext cx="7030365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://woostergeologists.scotblogs.wooster.edu/files/2011/07/iPadField070211A.jpg"/>
          <p:cNvSpPr>
            <a:spLocks noChangeAspect="1" noChangeArrowheads="1"/>
          </p:cNvSpPr>
          <p:nvPr/>
        </p:nvSpPr>
        <p:spPr bwMode="auto">
          <a:xfrm>
            <a:off x="63500" y="-136525"/>
            <a:ext cx="5572125" cy="3781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48" name="AutoShape 4" descr="http://woostergeologists.scotblogs.wooster.edu/files/2011/07/iPadField070211A.jpg"/>
          <p:cNvSpPr>
            <a:spLocks noChangeAspect="1" noChangeArrowheads="1"/>
          </p:cNvSpPr>
          <p:nvPr/>
        </p:nvSpPr>
        <p:spPr bwMode="auto">
          <a:xfrm>
            <a:off x="63500" y="-136525"/>
            <a:ext cx="5572125" cy="3781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print"/>
          <a:srcRect l="36909" t="37400" r="40647" b="17450"/>
          <a:stretch>
            <a:fillRect/>
          </a:stretch>
        </p:blipFill>
        <p:spPr bwMode="auto">
          <a:xfrm>
            <a:off x="0" y="188640"/>
            <a:ext cx="41362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 descr="https://www.uwrf.edu/PES/Geology/images/PES-Soil-Pit-Lab-1.jpg"/>
          <p:cNvPicPr>
            <a:picLocks noChangeAspect="1" noChangeArrowheads="1"/>
          </p:cNvPicPr>
          <p:nvPr/>
        </p:nvPicPr>
        <p:blipFill>
          <a:blip r:embed="rId3" cstate="print"/>
          <a:srcRect l="21992"/>
          <a:stretch>
            <a:fillRect/>
          </a:stretch>
        </p:blipFill>
        <p:spPr bwMode="auto">
          <a:xfrm>
            <a:off x="3014067" y="2438400"/>
            <a:ext cx="6129933" cy="441960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6876256" y="6381328"/>
            <a:ext cx="20794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>
                <a:solidFill>
                  <a:srgbClr val="FF0000"/>
                </a:solidFill>
              </a:rPr>
              <a:t>https://www.uwrf.edu/PES/Geology/</a:t>
            </a:r>
            <a:endParaRPr lang="tr-TR" sz="1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21</Words>
  <Application>Microsoft Office PowerPoint</Application>
  <PresentationFormat>Ekran Gösterisi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Default Design</vt:lpstr>
      <vt:lpstr>Slayt 1</vt:lpstr>
      <vt:lpstr>Slayt 2</vt:lpstr>
      <vt:lpstr>Slayt 3</vt:lpstr>
      <vt:lpstr>Slayt 4</vt:lpstr>
      <vt:lpstr>Slayt 5</vt:lpstr>
      <vt:lpstr>Slayt 6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gormus</cp:lastModifiedBy>
  <cp:revision>67</cp:revision>
  <dcterms:created xsi:type="dcterms:W3CDTF">2009-03-22T16:38:55Z</dcterms:created>
  <dcterms:modified xsi:type="dcterms:W3CDTF">2018-02-27T20:03:38Z</dcterms:modified>
</cp:coreProperties>
</file>