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1458"/>
  </p:normalViewPr>
  <p:slideViewPr>
    <p:cSldViewPr snapToGrid="0" snapToObjects="1">
      <p:cViewPr>
        <p:scale>
          <a:sx n="93" d="100"/>
          <a:sy n="93" d="100"/>
        </p:scale>
        <p:origin x="78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Healthy</a:t>
            </a:r>
            <a:r>
              <a:rPr lang="tr-TR" dirty="0" smtClean="0"/>
              <a:t> </a:t>
            </a:r>
            <a:r>
              <a:rPr lang="tr-TR" dirty="0" err="1" smtClean="0"/>
              <a:t>sexual</a:t>
            </a:r>
            <a:r>
              <a:rPr lang="tr-TR" dirty="0" smtClean="0"/>
              <a:t> </a:t>
            </a:r>
            <a:r>
              <a:rPr lang="tr-TR" dirty="0" err="1" smtClean="0"/>
              <a:t>lıfe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</a:t>
            </a:r>
            <a:r>
              <a:rPr lang="tr-TR" dirty="0" err="1" smtClean="0"/>
              <a:t>Vesıle</a:t>
            </a:r>
            <a:r>
              <a:rPr lang="tr-TR" dirty="0" smtClean="0"/>
              <a:t> </a:t>
            </a:r>
            <a:r>
              <a:rPr lang="tr-TR" dirty="0" err="1" smtClean="0"/>
              <a:t>senturk</a:t>
            </a:r>
            <a:r>
              <a:rPr lang="tr-TR" dirty="0" smtClean="0"/>
              <a:t> </a:t>
            </a:r>
            <a:r>
              <a:rPr lang="tr-TR" dirty="0" err="1" smtClean="0"/>
              <a:t>cankorur</a:t>
            </a:r>
            <a:r>
              <a:rPr lang="tr-TR" dirty="0" smtClean="0"/>
              <a:t> MD, </a:t>
            </a:r>
            <a:r>
              <a:rPr lang="tr-TR" dirty="0" err="1" smtClean="0"/>
              <a:t>PhD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74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hıstory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Hipocrates</a:t>
            </a:r>
            <a:r>
              <a:rPr lang="tr-TR" dirty="0" smtClean="0"/>
              <a:t> </a:t>
            </a:r>
            <a:r>
              <a:rPr lang="tr-TR" dirty="0" err="1" smtClean="0"/>
              <a:t>cited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clitoris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site of </a:t>
            </a:r>
            <a:r>
              <a:rPr lang="tr-TR" dirty="0" err="1" smtClean="0"/>
              <a:t>female</a:t>
            </a:r>
            <a:r>
              <a:rPr lang="tr-TR" dirty="0" smtClean="0"/>
              <a:t> </a:t>
            </a:r>
            <a:r>
              <a:rPr lang="tr-TR" dirty="0" err="1" smtClean="0"/>
              <a:t>sexual</a:t>
            </a:r>
            <a:r>
              <a:rPr lang="tr-TR" dirty="0" smtClean="0"/>
              <a:t> </a:t>
            </a:r>
            <a:r>
              <a:rPr lang="tr-TR" dirty="0" err="1" smtClean="0"/>
              <a:t>arousal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physician</a:t>
            </a:r>
            <a:r>
              <a:rPr lang="tr-TR" dirty="0" smtClean="0"/>
              <a:t> </a:t>
            </a:r>
            <a:r>
              <a:rPr lang="tr-TR" dirty="0" err="1" smtClean="0"/>
              <a:t>historically</a:t>
            </a:r>
            <a:r>
              <a:rPr lang="tr-TR" dirty="0" smtClean="0"/>
              <a:t> </a:t>
            </a:r>
            <a:r>
              <a:rPr lang="tr-TR" dirty="0" err="1" smtClean="0"/>
              <a:t>recorded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made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assessment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Depictions</a:t>
            </a:r>
            <a:r>
              <a:rPr lang="tr-TR" dirty="0" smtClean="0"/>
              <a:t> of </a:t>
            </a:r>
            <a:r>
              <a:rPr lang="tr-TR" dirty="0" err="1" smtClean="0"/>
              <a:t>sexual</a:t>
            </a:r>
            <a:r>
              <a:rPr lang="tr-TR" dirty="0" smtClean="0"/>
              <a:t> </a:t>
            </a:r>
            <a:r>
              <a:rPr lang="tr-TR" dirty="0" err="1" smtClean="0"/>
              <a:t>behavior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existed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time of </a:t>
            </a:r>
            <a:r>
              <a:rPr lang="tr-TR" dirty="0" err="1" smtClean="0"/>
              <a:t>prehistoric</a:t>
            </a:r>
            <a:r>
              <a:rPr lang="tr-TR" dirty="0" smtClean="0"/>
              <a:t> </a:t>
            </a:r>
            <a:r>
              <a:rPr lang="tr-TR" dirty="0" err="1" smtClean="0"/>
              <a:t>cave</a:t>
            </a:r>
            <a:r>
              <a:rPr lang="tr-TR" dirty="0" smtClean="0"/>
              <a:t> </a:t>
            </a:r>
            <a:r>
              <a:rPr lang="tr-TR" dirty="0" err="1" smtClean="0"/>
              <a:t>drawings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Leonardo da </a:t>
            </a:r>
            <a:r>
              <a:rPr lang="tr-TR" dirty="0" err="1" smtClean="0"/>
              <a:t>Vinci’s</a:t>
            </a:r>
            <a:r>
              <a:rPr lang="tr-TR" dirty="0" smtClean="0"/>
              <a:t> </a:t>
            </a:r>
            <a:r>
              <a:rPr lang="tr-TR" dirty="0" err="1" smtClean="0"/>
              <a:t>anatomical</a:t>
            </a:r>
            <a:r>
              <a:rPr lang="tr-TR" dirty="0" smtClean="0"/>
              <a:t> </a:t>
            </a:r>
            <a:r>
              <a:rPr lang="tr-TR" dirty="0" err="1" smtClean="0"/>
              <a:t>illustrations</a:t>
            </a:r>
            <a:r>
              <a:rPr lang="tr-TR" dirty="0" smtClean="0"/>
              <a:t> of </a:t>
            </a:r>
            <a:r>
              <a:rPr lang="tr-TR" dirty="0" err="1" smtClean="0"/>
              <a:t>intercourse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pornographic</a:t>
            </a:r>
            <a:r>
              <a:rPr lang="tr-TR" dirty="0" smtClean="0"/>
              <a:t> </a:t>
            </a:r>
            <a:r>
              <a:rPr lang="tr-TR" dirty="0" err="1" smtClean="0"/>
              <a:t>sites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Internet.</a:t>
            </a:r>
          </a:p>
        </p:txBody>
      </p:sp>
    </p:spTree>
    <p:extLst>
      <p:ext uri="{BB962C8B-B14F-4D97-AF65-F5344CB8AC3E}">
        <p14:creationId xmlns:p14="http://schemas.microsoft.com/office/powerpoint/2010/main" val="170996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Sexuality</a:t>
            </a:r>
            <a:r>
              <a:rPr lang="tr-TR" dirty="0" smtClean="0"/>
              <a:t> is </a:t>
            </a:r>
            <a:r>
              <a:rPr lang="tr-TR" dirty="0" err="1" smtClean="0"/>
              <a:t>determined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anatomy</a:t>
            </a:r>
            <a:r>
              <a:rPr lang="tr-TR" dirty="0" smtClean="0"/>
              <a:t>, </a:t>
            </a:r>
            <a:r>
              <a:rPr lang="tr-TR" dirty="0" err="1" smtClean="0"/>
              <a:t>phsiology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culture</a:t>
            </a:r>
            <a:r>
              <a:rPr lang="tr-TR" dirty="0" smtClean="0"/>
              <a:t> in </a:t>
            </a:r>
            <a:r>
              <a:rPr lang="tr-TR" dirty="0" err="1" smtClean="0"/>
              <a:t>which</a:t>
            </a:r>
            <a:r>
              <a:rPr lang="tr-TR" dirty="0" smtClean="0"/>
              <a:t> a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lives</a:t>
            </a:r>
            <a:r>
              <a:rPr lang="tr-TR" dirty="0" smtClean="0"/>
              <a:t>, </a:t>
            </a:r>
            <a:r>
              <a:rPr lang="tr-TR" dirty="0" err="1" smtClean="0"/>
              <a:t>relationships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others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developmental</a:t>
            </a:r>
            <a:r>
              <a:rPr lang="tr-TR" dirty="0" smtClean="0"/>
              <a:t> </a:t>
            </a:r>
            <a:r>
              <a:rPr lang="tr-TR" dirty="0" err="1" smtClean="0"/>
              <a:t>experiences</a:t>
            </a:r>
            <a:r>
              <a:rPr lang="tr-TR" dirty="0" smtClean="0"/>
              <a:t> </a:t>
            </a:r>
            <a:r>
              <a:rPr lang="tr-TR" dirty="0" err="1" smtClean="0"/>
              <a:t>throughout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life </a:t>
            </a:r>
            <a:r>
              <a:rPr lang="tr-TR" dirty="0" err="1" smtClean="0"/>
              <a:t>cycle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includes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perception</a:t>
            </a:r>
            <a:r>
              <a:rPr lang="tr-TR" dirty="0" smtClean="0"/>
              <a:t> of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male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female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 smtClean="0"/>
              <a:t>thoughts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fantasies</a:t>
            </a:r>
            <a:r>
              <a:rPr lang="tr-TR" dirty="0" smtClean="0"/>
              <a:t> as </a:t>
            </a:r>
            <a:r>
              <a:rPr lang="tr-TR" dirty="0" err="1" smtClean="0"/>
              <a:t>well</a:t>
            </a:r>
            <a:r>
              <a:rPr lang="tr-TR" dirty="0" smtClean="0"/>
              <a:t> as </a:t>
            </a:r>
            <a:r>
              <a:rPr lang="tr-TR" dirty="0" err="1" smtClean="0"/>
              <a:t>behovior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avarage</a:t>
            </a:r>
            <a:r>
              <a:rPr lang="tr-TR" dirty="0" smtClean="0"/>
              <a:t> normal </a:t>
            </a:r>
            <a:r>
              <a:rPr lang="tr-TR" dirty="0" err="1" smtClean="0"/>
              <a:t>person</a:t>
            </a:r>
            <a:r>
              <a:rPr lang="tr-TR" dirty="0" smtClean="0"/>
              <a:t>, </a:t>
            </a:r>
            <a:r>
              <a:rPr lang="tr-TR" dirty="0" err="1" smtClean="0"/>
              <a:t>sexueal</a:t>
            </a:r>
            <a:r>
              <a:rPr lang="tr-TR" dirty="0" smtClean="0"/>
              <a:t> </a:t>
            </a:r>
            <a:r>
              <a:rPr lang="tr-TR" dirty="0" err="1" smtClean="0"/>
              <a:t>attraction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passion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love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deeply</a:t>
            </a:r>
            <a:r>
              <a:rPr lang="tr-TR" dirty="0" smtClean="0"/>
              <a:t> </a:t>
            </a:r>
            <a:r>
              <a:rPr lang="tr-TR" dirty="0" err="1" smtClean="0"/>
              <a:t>associated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feeelings</a:t>
            </a:r>
            <a:r>
              <a:rPr lang="tr-TR" dirty="0" smtClean="0"/>
              <a:t> of </a:t>
            </a:r>
            <a:r>
              <a:rPr lang="tr-TR" dirty="0" err="1" smtClean="0"/>
              <a:t>intimate</a:t>
            </a:r>
            <a:r>
              <a:rPr lang="tr-TR" dirty="0" smtClean="0"/>
              <a:t> </a:t>
            </a:r>
            <a:r>
              <a:rPr lang="tr-TR" dirty="0" err="1" smtClean="0"/>
              <a:t>happiness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155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Normal </a:t>
            </a:r>
            <a:r>
              <a:rPr lang="tr-TR" dirty="0" err="1" smtClean="0"/>
              <a:t>sexual</a:t>
            </a:r>
            <a:r>
              <a:rPr lang="tr-TR" dirty="0" smtClean="0"/>
              <a:t> </a:t>
            </a:r>
            <a:r>
              <a:rPr lang="tr-TR" dirty="0" err="1" smtClean="0"/>
              <a:t>behavior</a:t>
            </a:r>
            <a:r>
              <a:rPr lang="tr-TR" dirty="0" smtClean="0"/>
              <a:t> </a:t>
            </a:r>
            <a:r>
              <a:rPr lang="tr-TR" dirty="0" err="1" smtClean="0"/>
              <a:t>brings</a:t>
            </a:r>
            <a:r>
              <a:rPr lang="tr-TR" dirty="0" smtClean="0"/>
              <a:t> </a:t>
            </a:r>
            <a:r>
              <a:rPr lang="tr-TR" dirty="0" err="1" smtClean="0"/>
              <a:t>pleasure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oneself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one’s</a:t>
            </a:r>
            <a:r>
              <a:rPr lang="tr-TR" dirty="0" smtClean="0"/>
              <a:t> partner, </a:t>
            </a:r>
            <a:r>
              <a:rPr lang="tr-TR" dirty="0" err="1" smtClean="0"/>
              <a:t>involves</a:t>
            </a:r>
            <a:r>
              <a:rPr lang="tr-TR" dirty="0" smtClean="0"/>
              <a:t> </a:t>
            </a:r>
            <a:r>
              <a:rPr lang="tr-TR" dirty="0" err="1" smtClean="0"/>
              <a:t>stimulation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sex</a:t>
            </a:r>
            <a:r>
              <a:rPr lang="tr-TR" dirty="0" smtClean="0"/>
              <a:t> </a:t>
            </a:r>
            <a:r>
              <a:rPr lang="tr-TR" dirty="0" err="1" smtClean="0"/>
              <a:t>organs</a:t>
            </a:r>
            <a:r>
              <a:rPr lang="tr-TR" dirty="0" smtClean="0"/>
              <a:t> 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dirty="0" err="1" smtClean="0"/>
              <a:t>coitus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leads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climax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Recreational</a:t>
            </a:r>
            <a:r>
              <a:rPr lang="tr-TR" dirty="0" smtClean="0"/>
              <a:t>, as </a:t>
            </a:r>
            <a:r>
              <a:rPr lang="tr-TR" dirty="0" err="1" smtClean="0"/>
              <a:t>opposed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relational</a:t>
            </a:r>
            <a:r>
              <a:rPr lang="tr-TR" dirty="0" smtClean="0"/>
              <a:t> </a:t>
            </a:r>
            <a:r>
              <a:rPr lang="tr-TR" dirty="0" err="1" smtClean="0"/>
              <a:t>sex</a:t>
            </a:r>
            <a:r>
              <a:rPr lang="tr-TR" dirty="0" smtClean="0"/>
              <a:t>, 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dirty="0" err="1" smtClean="0"/>
              <a:t>casual</a:t>
            </a:r>
            <a:r>
              <a:rPr lang="tr-TR" dirty="0" smtClean="0"/>
              <a:t>, </a:t>
            </a:r>
            <a:r>
              <a:rPr lang="tr-TR" dirty="0" err="1" smtClean="0"/>
              <a:t>premarital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extramarital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masturbation</a:t>
            </a:r>
            <a:r>
              <a:rPr lang="tr-TR" dirty="0" smtClean="0"/>
              <a:t> is normal in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contexts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Societal</a:t>
            </a:r>
            <a:r>
              <a:rPr lang="tr-TR" dirty="0" smtClean="0"/>
              <a:t> </a:t>
            </a:r>
            <a:r>
              <a:rPr lang="tr-TR" dirty="0" err="1" smtClean="0"/>
              <a:t>understanding</a:t>
            </a:r>
            <a:r>
              <a:rPr lang="tr-TR" dirty="0" smtClean="0"/>
              <a:t> of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defines</a:t>
            </a:r>
            <a:r>
              <a:rPr lang="tr-TR" dirty="0" smtClean="0"/>
              <a:t> normal </a:t>
            </a:r>
            <a:r>
              <a:rPr lang="tr-TR" dirty="0" err="1" smtClean="0"/>
              <a:t>sexual</a:t>
            </a:r>
            <a:r>
              <a:rPr lang="tr-TR" dirty="0" smtClean="0"/>
              <a:t> </a:t>
            </a:r>
            <a:r>
              <a:rPr lang="tr-TR" dirty="0" err="1" smtClean="0"/>
              <a:t>behavior</a:t>
            </a:r>
            <a:r>
              <a:rPr lang="tr-TR" dirty="0" smtClean="0"/>
              <a:t> is </a:t>
            </a:r>
            <a:r>
              <a:rPr lang="tr-TR" dirty="0" err="1" smtClean="0"/>
              <a:t>inconstant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varies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era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era</a:t>
            </a:r>
            <a:r>
              <a:rPr lang="tr-TR" dirty="0" smtClean="0"/>
              <a:t>, </a:t>
            </a:r>
            <a:r>
              <a:rPr lang="tr-TR" dirty="0" err="1" smtClean="0"/>
              <a:t>reflecting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mores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time.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924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sequential</a:t>
            </a:r>
            <a:r>
              <a:rPr lang="tr-TR" dirty="0" smtClean="0"/>
              <a:t>/</a:t>
            </a:r>
            <a:r>
              <a:rPr lang="tr-TR" dirty="0" err="1" smtClean="0"/>
              <a:t>linear</a:t>
            </a:r>
            <a:r>
              <a:rPr lang="tr-TR" dirty="0" smtClean="0"/>
              <a:t> </a:t>
            </a:r>
            <a:r>
              <a:rPr lang="tr-TR" dirty="0" err="1" smtClean="0"/>
              <a:t>response</a:t>
            </a:r>
            <a:r>
              <a:rPr lang="tr-TR" dirty="0" smtClean="0"/>
              <a:t> model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postulated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Masters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Johnson.</a:t>
            </a:r>
          </a:p>
          <a:p>
            <a:r>
              <a:rPr lang="tr-TR" dirty="0" err="1" smtClean="0"/>
              <a:t>This</a:t>
            </a:r>
            <a:r>
              <a:rPr lang="tr-TR" dirty="0" smtClean="0"/>
              <a:t> model is </a:t>
            </a:r>
            <a:r>
              <a:rPr lang="tr-TR" dirty="0" err="1" smtClean="0"/>
              <a:t>mainly</a:t>
            </a:r>
            <a:r>
              <a:rPr lang="tr-TR" dirty="0" smtClean="0"/>
              <a:t> on </a:t>
            </a:r>
            <a:r>
              <a:rPr lang="tr-TR" dirty="0" err="1" smtClean="0"/>
              <a:t>male</a:t>
            </a:r>
            <a:r>
              <a:rPr lang="tr-TR" dirty="0" smtClean="0"/>
              <a:t> </a:t>
            </a:r>
            <a:r>
              <a:rPr lang="tr-TR" dirty="0" err="1" smtClean="0"/>
              <a:t>sexual</a:t>
            </a:r>
            <a:r>
              <a:rPr lang="tr-TR" dirty="0" smtClean="0"/>
              <a:t> </a:t>
            </a:r>
            <a:r>
              <a:rPr lang="tr-TR" dirty="0" err="1" smtClean="0"/>
              <a:t>response</a:t>
            </a:r>
            <a:r>
              <a:rPr lang="tr-TR" dirty="0" smtClean="0"/>
              <a:t> but it is an </a:t>
            </a:r>
            <a:r>
              <a:rPr lang="tr-TR" dirty="0" err="1" smtClean="0"/>
              <a:t>insufficient</a:t>
            </a:r>
            <a:r>
              <a:rPr lang="tr-TR" dirty="0" smtClean="0"/>
              <a:t> model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of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women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620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Normal </a:t>
            </a:r>
            <a:r>
              <a:rPr lang="tr-TR" dirty="0" err="1" smtClean="0"/>
              <a:t>sexualıty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anatomıcal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physıologıcal</a:t>
            </a:r>
            <a:r>
              <a:rPr lang="tr-TR" dirty="0" smtClean="0"/>
              <a:t> </a:t>
            </a:r>
            <a:r>
              <a:rPr lang="tr-TR" dirty="0" err="1" smtClean="0"/>
              <a:t>bases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Male </a:t>
            </a:r>
            <a:r>
              <a:rPr lang="tr-TR" dirty="0" err="1" smtClean="0"/>
              <a:t>Anatomy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external</a:t>
            </a:r>
            <a:r>
              <a:rPr lang="tr-TR" dirty="0" smtClean="0"/>
              <a:t> </a:t>
            </a:r>
            <a:r>
              <a:rPr lang="tr-TR" dirty="0" err="1" smtClean="0"/>
              <a:t>genitalia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; </a:t>
            </a:r>
            <a:r>
              <a:rPr lang="tr-TR" dirty="0" err="1" smtClean="0"/>
              <a:t>the</a:t>
            </a:r>
            <a:r>
              <a:rPr lang="tr-TR" dirty="0" smtClean="0"/>
              <a:t> penis, </a:t>
            </a:r>
            <a:r>
              <a:rPr lang="tr-TR" dirty="0" err="1" smtClean="0"/>
              <a:t>scrotum</a:t>
            </a:r>
            <a:r>
              <a:rPr lang="tr-TR" dirty="0" smtClean="0"/>
              <a:t>, </a:t>
            </a:r>
            <a:r>
              <a:rPr lang="tr-TR" dirty="0" err="1" smtClean="0"/>
              <a:t>testes</a:t>
            </a:r>
            <a:r>
              <a:rPr lang="tr-TR" dirty="0" smtClean="0"/>
              <a:t>, </a:t>
            </a:r>
            <a:r>
              <a:rPr lang="tr-TR" dirty="0" err="1" smtClean="0"/>
              <a:t>epididymes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parts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vas</a:t>
            </a:r>
            <a:r>
              <a:rPr lang="tr-TR" dirty="0" smtClean="0"/>
              <a:t> </a:t>
            </a:r>
            <a:r>
              <a:rPr lang="tr-TR" dirty="0" err="1" smtClean="0"/>
              <a:t>deference</a:t>
            </a:r>
            <a:endParaRPr lang="tr-TR" dirty="0" smtClean="0"/>
          </a:p>
          <a:p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componenets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vas</a:t>
            </a:r>
            <a:r>
              <a:rPr lang="tr-TR" dirty="0" smtClean="0"/>
              <a:t> </a:t>
            </a:r>
            <a:r>
              <a:rPr lang="tr-TR" dirty="0" err="1" smtClean="0"/>
              <a:t>deferns</a:t>
            </a:r>
            <a:r>
              <a:rPr lang="tr-TR" dirty="0" smtClean="0"/>
              <a:t>, </a:t>
            </a:r>
            <a:r>
              <a:rPr lang="tr-TR" dirty="0" err="1" smtClean="0"/>
              <a:t>ejeculatory</a:t>
            </a:r>
            <a:r>
              <a:rPr lang="tr-TR" dirty="0" smtClean="0"/>
              <a:t> </a:t>
            </a:r>
            <a:r>
              <a:rPr lang="tr-TR" dirty="0" err="1" smtClean="0"/>
              <a:t>ducts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prostate</a:t>
            </a:r>
            <a:r>
              <a:rPr lang="tr-TR" dirty="0" smtClean="0"/>
              <a:t> </a:t>
            </a:r>
            <a:r>
              <a:rPr lang="tr-TR" dirty="0" err="1" smtClean="0"/>
              <a:t>gland</a:t>
            </a:r>
            <a:endParaRPr lang="tr-TR" dirty="0" smtClean="0"/>
          </a:p>
          <a:p>
            <a:r>
              <a:rPr lang="tr-TR" dirty="0" err="1" smtClean="0"/>
              <a:t>Concern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size of </a:t>
            </a:r>
            <a:r>
              <a:rPr lang="tr-TR" dirty="0" err="1" smtClean="0"/>
              <a:t>the</a:t>
            </a:r>
            <a:r>
              <a:rPr lang="tr-TR" dirty="0" smtClean="0"/>
              <a:t> penis is </a:t>
            </a:r>
            <a:r>
              <a:rPr lang="tr-TR" dirty="0" err="1" smtClean="0"/>
              <a:t>practically</a:t>
            </a:r>
            <a:r>
              <a:rPr lang="tr-TR" dirty="0" smtClean="0"/>
              <a:t> </a:t>
            </a:r>
            <a:r>
              <a:rPr lang="tr-TR" dirty="0" err="1" smtClean="0"/>
              <a:t>universal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men.</a:t>
            </a:r>
          </a:p>
          <a:p>
            <a:r>
              <a:rPr lang="tr-TR" dirty="0" err="1" smtClean="0"/>
              <a:t>Masters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Johnson </a:t>
            </a:r>
            <a:r>
              <a:rPr lang="tr-TR" dirty="0" err="1" smtClean="0"/>
              <a:t>report</a:t>
            </a:r>
            <a:r>
              <a:rPr lang="tr-TR" dirty="0" smtClean="0"/>
              <a:t> a </a:t>
            </a:r>
            <a:r>
              <a:rPr lang="tr-TR" dirty="0" err="1" smtClean="0"/>
              <a:t>range</a:t>
            </a:r>
            <a:r>
              <a:rPr lang="tr-TR" dirty="0" smtClean="0"/>
              <a:t> of 7 </a:t>
            </a:r>
            <a:r>
              <a:rPr lang="tr-TR" dirty="0" err="1" smtClean="0"/>
              <a:t>to</a:t>
            </a:r>
            <a:r>
              <a:rPr lang="tr-TR" dirty="0" smtClean="0"/>
              <a:t> 11 cm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flaccid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14 </a:t>
            </a:r>
            <a:r>
              <a:rPr lang="tr-TR" dirty="0" err="1" smtClean="0"/>
              <a:t>to</a:t>
            </a:r>
            <a:r>
              <a:rPr lang="tr-TR" dirty="0" smtClean="0"/>
              <a:t> 18 cm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erect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Circumcision</a:t>
            </a:r>
            <a:r>
              <a:rPr lang="tr-TR" dirty="0" smtClean="0"/>
              <a:t>, a </a:t>
            </a:r>
            <a:r>
              <a:rPr lang="tr-TR" dirty="0" err="1" smtClean="0"/>
              <a:t>procedure</a:t>
            </a:r>
            <a:r>
              <a:rPr lang="tr-TR" dirty="0" smtClean="0"/>
              <a:t> in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prepuce</a:t>
            </a:r>
            <a:r>
              <a:rPr lang="tr-TR" dirty="0" smtClean="0"/>
              <a:t> is </a:t>
            </a:r>
            <a:r>
              <a:rPr lang="tr-TR" dirty="0" err="1" smtClean="0"/>
              <a:t>surgically</a:t>
            </a:r>
            <a:r>
              <a:rPr lang="tr-TR" dirty="0" smtClean="0"/>
              <a:t> </a:t>
            </a:r>
            <a:r>
              <a:rPr lang="tr-TR" dirty="0" err="1" smtClean="0"/>
              <a:t>removed</a:t>
            </a:r>
            <a:r>
              <a:rPr lang="tr-TR" dirty="0" smtClean="0"/>
              <a:t>,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practiced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centuries</a:t>
            </a:r>
            <a:r>
              <a:rPr lang="tr-TR" dirty="0" smtClean="0"/>
              <a:t> as a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rite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Jews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Moslems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156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Ejeculation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forceful</a:t>
            </a:r>
            <a:r>
              <a:rPr lang="tr-TR" dirty="0" smtClean="0"/>
              <a:t> </a:t>
            </a:r>
            <a:r>
              <a:rPr lang="tr-TR" dirty="0" err="1" smtClean="0"/>
              <a:t>propulsion</a:t>
            </a:r>
            <a:r>
              <a:rPr lang="tr-TR" dirty="0" smtClean="0"/>
              <a:t> of semen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seminal</a:t>
            </a:r>
            <a:r>
              <a:rPr lang="tr-TR" dirty="0" smtClean="0"/>
              <a:t> </a:t>
            </a:r>
            <a:r>
              <a:rPr lang="tr-TR" dirty="0" err="1" smtClean="0"/>
              <a:t>fluid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epididymis</a:t>
            </a:r>
            <a:r>
              <a:rPr lang="tr-TR" dirty="0" smtClean="0"/>
              <a:t>, </a:t>
            </a:r>
            <a:r>
              <a:rPr lang="tr-TR" dirty="0" err="1" smtClean="0"/>
              <a:t>vas</a:t>
            </a:r>
            <a:r>
              <a:rPr lang="tr-TR" dirty="0" smtClean="0"/>
              <a:t> </a:t>
            </a:r>
            <a:r>
              <a:rPr lang="tr-TR" dirty="0" err="1" smtClean="0"/>
              <a:t>deferens</a:t>
            </a:r>
            <a:r>
              <a:rPr lang="tr-TR" dirty="0" smtClean="0"/>
              <a:t>, </a:t>
            </a:r>
            <a:r>
              <a:rPr lang="tr-TR" dirty="0" err="1" smtClean="0"/>
              <a:t>seminal</a:t>
            </a:r>
            <a:r>
              <a:rPr lang="tr-TR" dirty="0" smtClean="0"/>
              <a:t> </a:t>
            </a:r>
            <a:r>
              <a:rPr lang="tr-TR" dirty="0" err="1" smtClean="0"/>
              <a:t>vesicals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prostate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urethra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ejeculate</a:t>
            </a:r>
            <a:r>
              <a:rPr lang="tr-TR" dirty="0" smtClean="0"/>
              <a:t> </a:t>
            </a:r>
            <a:r>
              <a:rPr lang="tr-TR" dirty="0" err="1" smtClean="0"/>
              <a:t>consists</a:t>
            </a:r>
            <a:r>
              <a:rPr lang="tr-TR" dirty="0" smtClean="0"/>
              <a:t> of </a:t>
            </a:r>
            <a:r>
              <a:rPr lang="tr-TR" dirty="0" err="1" smtClean="0"/>
              <a:t>approximately</a:t>
            </a:r>
            <a:r>
              <a:rPr lang="tr-TR" dirty="0" smtClean="0"/>
              <a:t> 1 </a:t>
            </a:r>
            <a:r>
              <a:rPr lang="tr-TR" dirty="0" err="1" smtClean="0"/>
              <a:t>teaspoon</a:t>
            </a:r>
            <a:r>
              <a:rPr lang="tr-TR" dirty="0" smtClean="0"/>
              <a:t> (2,5 ml) of </a:t>
            </a:r>
            <a:r>
              <a:rPr lang="tr-TR" dirty="0" err="1" smtClean="0"/>
              <a:t>fluid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</a:t>
            </a:r>
            <a:r>
              <a:rPr lang="tr-TR" dirty="0" err="1" smtClean="0"/>
              <a:t>app</a:t>
            </a:r>
            <a:r>
              <a:rPr lang="tr-TR" dirty="0" smtClean="0"/>
              <a:t>. 120 </a:t>
            </a:r>
            <a:r>
              <a:rPr lang="tr-TR" dirty="0" err="1" smtClean="0"/>
              <a:t>mliion</a:t>
            </a:r>
            <a:r>
              <a:rPr lang="tr-TR" dirty="0" smtClean="0"/>
              <a:t> sperm </a:t>
            </a:r>
            <a:r>
              <a:rPr lang="tr-TR" dirty="0" err="1" smtClean="0"/>
              <a:t>cells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sense of </a:t>
            </a:r>
            <a:r>
              <a:rPr lang="tr-TR" dirty="0" err="1" smtClean="0"/>
              <a:t>pleasure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accompanies</a:t>
            </a:r>
            <a:r>
              <a:rPr lang="tr-TR" dirty="0" smtClean="0"/>
              <a:t> </a:t>
            </a:r>
            <a:r>
              <a:rPr lang="tr-TR" dirty="0" err="1" smtClean="0"/>
              <a:t>orgasm</a:t>
            </a:r>
            <a:r>
              <a:rPr lang="tr-TR" dirty="0" smtClean="0"/>
              <a:t> is </a:t>
            </a:r>
            <a:r>
              <a:rPr lang="tr-TR" dirty="0" err="1" smtClean="0"/>
              <a:t>thought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a </a:t>
            </a:r>
            <a:r>
              <a:rPr lang="tr-TR" dirty="0" err="1" smtClean="0"/>
              <a:t>cortical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8267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Devre</Template>
  <TotalTime>1326</TotalTime>
  <Words>409</Words>
  <Application>Microsoft Macintosh PowerPoint</Application>
  <PresentationFormat>Geniş Ekran</PresentationFormat>
  <Paragraphs>23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Devre</vt:lpstr>
      <vt:lpstr>Healthy sexual lıfe</vt:lpstr>
      <vt:lpstr>hıstory</vt:lpstr>
      <vt:lpstr>PowerPoint Sunusu</vt:lpstr>
      <vt:lpstr>PowerPoint Sunusu</vt:lpstr>
      <vt:lpstr>PowerPoint Sunusu</vt:lpstr>
      <vt:lpstr>Normal sexualıty anatomıcal and physıologıcal bases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sexuel lıfe</dc:title>
  <dc:creator>Microsoft Office Kullanıcısı</dc:creator>
  <cp:lastModifiedBy>Microsoft Office Kullanıcısı</cp:lastModifiedBy>
  <cp:revision>40</cp:revision>
  <dcterms:created xsi:type="dcterms:W3CDTF">2019-03-31T08:15:58Z</dcterms:created>
  <dcterms:modified xsi:type="dcterms:W3CDTF">2020-07-12T12:27:54Z</dcterms:modified>
</cp:coreProperties>
</file>