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20" d="100"/>
          <a:sy n="120" d="100"/>
        </p:scale>
        <p:origin x="-1374" y="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06.02.2020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06.02.2020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06.02.2020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06.02.2020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06.02.2020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06.02.2020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06.02.2020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06.02.2020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06.02.2020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06.02.2020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06.02.2020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720DD-5B6D-40BF-8493-A6B52D484E6B}" type="datetimeFigureOut">
              <a:rPr lang="tr-TR" smtClean="0"/>
              <a:pPr/>
              <a:t>06.02.2020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</a:rPr>
              <a:t>Kıyılardaki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</a:rPr>
              <a:t>birikim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</a:rPr>
              <a:t>şekilleri</a:t>
            </a:r>
            <a:endParaRPr lang="en-US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0000"/>
                </a:solidFill>
              </a:rPr>
              <a:t>7. Hafta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917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4525963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tr-TR" sz="9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8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Kumsallar</a:t>
            </a:r>
            <a:endParaRPr lang="tr-TR" sz="8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tr-TR" sz="8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8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  <a:p>
            <a:pPr marL="0" indent="0">
              <a:buNone/>
            </a:pPr>
            <a:r>
              <a:rPr lang="tr-TR" sz="6400" b="1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-</a:t>
            </a:r>
            <a:r>
              <a:rPr lang="en-US" sz="6400" b="1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Çakıllı</a:t>
            </a:r>
            <a:r>
              <a:rPr lang="en-US" sz="6400" b="1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b="1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kumsallar</a:t>
            </a:r>
            <a:r>
              <a:rPr lang="en-US" sz="6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6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tr-TR" sz="6400" dirty="0" smtClean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tr-TR" sz="640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-</a:t>
            </a:r>
            <a:r>
              <a:rPr lang="en-US" sz="6400" b="1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Kumlu</a:t>
            </a:r>
            <a:r>
              <a:rPr lang="en-US" sz="6400" b="1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b="1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kumsallar</a:t>
            </a:r>
            <a:endParaRPr lang="tr-TR" sz="6400" b="1" dirty="0" smtClean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tr-TR" i="1" dirty="0" smtClean="0">
                <a:solidFill>
                  <a:srgbClr val="8C00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457200" lvl="1" indent="0">
              <a:buNone/>
            </a:pPr>
            <a:r>
              <a:rPr lang="tr-TR" i="1" dirty="0" smtClean="0">
                <a:solidFill>
                  <a:srgbClr val="8C00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55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Kumsal</a:t>
            </a:r>
            <a:r>
              <a:rPr lang="en-US" sz="55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500" i="1" dirty="0" err="1">
                <a:latin typeface="Arial" panose="020B0604020202020204" pitchFamily="34" charset="0"/>
                <a:cs typeface="Arial" panose="020B0604020202020204" pitchFamily="34" charset="0"/>
              </a:rPr>
              <a:t>ayçaları</a:t>
            </a:r>
            <a:r>
              <a:rPr lang="en-US" sz="5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tr-TR" sz="55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en-US" sz="55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tr-TR" sz="55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tr-TR" sz="5500" i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tr-TR" sz="5500" i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55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ilal</a:t>
            </a:r>
            <a:r>
              <a:rPr lang="en-US" sz="55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500" i="1" dirty="0" err="1">
                <a:latin typeface="Arial" panose="020B0604020202020204" pitchFamily="34" charset="0"/>
                <a:cs typeface="Arial" panose="020B0604020202020204" pitchFamily="34" charset="0"/>
              </a:rPr>
              <a:t>şekilli</a:t>
            </a:r>
            <a:r>
              <a:rPr lang="en-US" sz="5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500" i="1" dirty="0" err="1">
                <a:latin typeface="Arial" panose="020B0604020202020204" pitchFamily="34" charset="0"/>
                <a:cs typeface="Arial" panose="020B0604020202020204" pitchFamily="34" charset="0"/>
              </a:rPr>
              <a:t>barlar</a:t>
            </a:r>
            <a:r>
              <a:rPr lang="en-US" sz="55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55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457200" lvl="1" indent="0">
              <a:buNone/>
            </a:pPr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0" dirty="0">
                <a:solidFill>
                  <a:srgbClr val="8C00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6000" dirty="0">
                <a:solidFill>
                  <a:srgbClr val="8C003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8C003E"/>
                </a:solidFill>
                <a:latin typeface="UniversLTStd-Bold"/>
              </a:rPr>
              <a:t/>
            </a:r>
            <a:br>
              <a:rPr lang="en-US" dirty="0">
                <a:solidFill>
                  <a:srgbClr val="8C003E"/>
                </a:solidFill>
                <a:latin typeface="UniversLTStd-Bold"/>
              </a:rPr>
            </a:br>
            <a:r>
              <a:rPr lang="en-US" dirty="0">
                <a:solidFill>
                  <a:srgbClr val="8C003E"/>
                </a:solidFill>
                <a:latin typeface="UniversLTStd-LightObl"/>
              </a:rPr>
              <a:t/>
            </a:r>
            <a:br>
              <a:rPr lang="en-US" dirty="0">
                <a:solidFill>
                  <a:srgbClr val="8C003E"/>
                </a:solidFill>
                <a:latin typeface="UniversLTStd-LightObl"/>
              </a:rPr>
            </a:br>
            <a:r>
              <a:rPr lang="en-US" dirty="0">
                <a:solidFill>
                  <a:srgbClr val="231F20"/>
                </a:solidFill>
                <a:latin typeface="MinionPro-Bold"/>
              </a:rPr>
              <a:t/>
            </a:r>
            <a:br>
              <a:rPr lang="en-US" dirty="0">
                <a:solidFill>
                  <a:srgbClr val="231F20"/>
                </a:solidFill>
                <a:latin typeface="MinionPro-Bold"/>
              </a:rPr>
            </a:br>
            <a:r>
              <a:rPr lang="en-US" dirty="0">
                <a:solidFill>
                  <a:srgbClr val="231F20"/>
                </a:solidFill>
                <a:latin typeface="MinionPro-Bold"/>
              </a:rPr>
              <a:t/>
            </a:r>
            <a:br>
              <a:rPr lang="en-US" dirty="0">
                <a:solidFill>
                  <a:srgbClr val="231F20"/>
                </a:solidFill>
                <a:latin typeface="MinionPro-Bold"/>
              </a:rPr>
            </a:br>
            <a:r>
              <a:rPr lang="en-US" dirty="0">
                <a:solidFill>
                  <a:srgbClr val="231F20"/>
                </a:solidFill>
                <a:latin typeface="MinionPro-Bold"/>
              </a:rPr>
              <a:t/>
            </a:r>
            <a:br>
              <a:rPr lang="en-US" dirty="0">
                <a:solidFill>
                  <a:srgbClr val="231F20"/>
                </a:solidFill>
                <a:latin typeface="MinionPro-Bold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5715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/>
          <a:lstStyle/>
          <a:p>
            <a:r>
              <a:rPr lang="tr-TR" dirty="0" smtClean="0"/>
              <a:t>Çakıllı plaj</a:t>
            </a:r>
            <a:endParaRPr lang="tr-TR" dirty="0"/>
          </a:p>
        </p:txBody>
      </p:sp>
      <p:sp>
        <p:nvSpPr>
          <p:cNvPr id="4" name="3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tr-TR" dirty="0" smtClean="0"/>
              <a:t>Plaj çakılları</a:t>
            </a:r>
            <a:endParaRPr lang="tr-TR" dirty="0"/>
          </a:p>
        </p:txBody>
      </p:sp>
      <p:pic>
        <p:nvPicPr>
          <p:cNvPr id="1026" name="Picture 2" descr="G:\Dersler\KIYI\101MSDCF\DSC017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025353"/>
            <a:ext cx="7776863" cy="58326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Kumsal depoları</a:t>
            </a:r>
            <a:endParaRPr lang="tr-TR" dirty="0"/>
          </a:p>
        </p:txBody>
      </p:sp>
      <p:pic>
        <p:nvPicPr>
          <p:cNvPr id="3074" name="Picture 2" descr="G:\Dersler\KIYI\101MSDCF\DSC019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270894"/>
            <a:ext cx="7272807" cy="54546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Kumsal ve falez</a:t>
            </a:r>
            <a:endParaRPr lang="tr-TR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24744"/>
            <a:ext cx="8064895" cy="6048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/>
          <a:lstStyle/>
          <a:p>
            <a:r>
              <a:rPr lang="tr-TR" dirty="0" smtClean="0"/>
              <a:t>Kumsal ayçaları</a:t>
            </a:r>
            <a:endParaRPr lang="tr-TR" dirty="0"/>
          </a:p>
        </p:txBody>
      </p:sp>
      <p:sp>
        <p:nvSpPr>
          <p:cNvPr id="4" name="3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4485"/>
          <a:stretch>
            <a:fillRect/>
          </a:stretch>
        </p:blipFill>
        <p:spPr bwMode="auto">
          <a:xfrm>
            <a:off x="107504" y="1556792"/>
            <a:ext cx="8712967" cy="4934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24</Words>
  <Application>Microsoft Office PowerPoint</Application>
  <PresentationFormat>Ekran Gösterisi (4:3)</PresentationFormat>
  <Paragraphs>16</Paragraphs>
  <Slides>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8</vt:i4>
      </vt:variant>
    </vt:vector>
  </HeadingPairs>
  <TitlesOfParts>
    <vt:vector size="9" baseType="lpstr">
      <vt:lpstr>Ofis Teması</vt:lpstr>
      <vt:lpstr>Kıyılardaki birikim şekilleri</vt:lpstr>
      <vt:lpstr>Slayt 2</vt:lpstr>
      <vt:lpstr>Çakıllı plaj</vt:lpstr>
      <vt:lpstr>Plaj çakılları</vt:lpstr>
      <vt:lpstr>Kumsal depoları</vt:lpstr>
      <vt:lpstr>Kumsal ve falez</vt:lpstr>
      <vt:lpstr>Kumsal ayçaları</vt:lpstr>
      <vt:lpstr>Slayt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Kıyılardaki birikim şekilleri</dc:title>
  <dc:creator>Kullanıcı</dc:creator>
  <cp:lastModifiedBy>-</cp:lastModifiedBy>
  <cp:revision>8</cp:revision>
  <dcterms:created xsi:type="dcterms:W3CDTF">2020-01-31T15:08:01Z</dcterms:created>
  <dcterms:modified xsi:type="dcterms:W3CDTF">2020-02-06T13:28:15Z</dcterms:modified>
</cp:coreProperties>
</file>