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1374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06.02.2020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Kıyılardaki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birikim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şekilleri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7.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917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tr-TR" sz="9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8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Kumsallar</a:t>
            </a:r>
            <a:endParaRPr lang="tr-TR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8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>
              <a:buNone/>
            </a:pPr>
            <a:r>
              <a:rPr lang="tr-TR" sz="64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</a:t>
            </a:r>
            <a:r>
              <a:rPr lang="en-US" sz="64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Çakıllı</a:t>
            </a:r>
            <a:r>
              <a:rPr lang="en-US" sz="64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b="1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kumsallar</a:t>
            </a:r>
            <a:r>
              <a:rPr lang="en-US" sz="6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64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640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64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</a:t>
            </a:r>
            <a:r>
              <a:rPr lang="en-US" sz="64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Kumlu</a:t>
            </a:r>
            <a:r>
              <a:rPr lang="en-US" sz="6400" b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400" b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kumsallar</a:t>
            </a:r>
            <a:endParaRPr lang="tr-TR" sz="6400" b="1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tr-TR" i="1" dirty="0" smtClean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457200" lvl="1" indent="0">
              <a:buNone/>
            </a:pPr>
            <a:r>
              <a:rPr lang="tr-TR" i="1" dirty="0" smtClean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55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Kumsal</a:t>
            </a:r>
            <a:r>
              <a:rPr lang="en-US" sz="5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i="1" dirty="0" err="1">
                <a:latin typeface="Arial" panose="020B0604020202020204" pitchFamily="34" charset="0"/>
                <a:cs typeface="Arial" panose="020B0604020202020204" pitchFamily="34" charset="0"/>
              </a:rPr>
              <a:t>ayçaları</a:t>
            </a:r>
            <a:r>
              <a:rPr lang="en-US" sz="55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55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5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55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tr-TR" sz="5500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5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55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ilal</a:t>
            </a:r>
            <a:r>
              <a:rPr lang="en-US" sz="5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i="1" dirty="0" err="1">
                <a:latin typeface="Arial" panose="020B0604020202020204" pitchFamily="34" charset="0"/>
                <a:cs typeface="Arial" panose="020B0604020202020204" pitchFamily="34" charset="0"/>
              </a:rPr>
              <a:t>şekilli</a:t>
            </a:r>
            <a:r>
              <a:rPr lang="en-US" sz="55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00" i="1" dirty="0" err="1">
                <a:latin typeface="Arial" panose="020B0604020202020204" pitchFamily="34" charset="0"/>
                <a:cs typeface="Arial" panose="020B0604020202020204" pitchFamily="34" charset="0"/>
              </a:rPr>
              <a:t>barlar</a:t>
            </a:r>
            <a: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457200" lvl="1" indent="0">
              <a:buNone/>
            </a:pPr>
            <a: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8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6000" dirty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6000" dirty="0">
                <a:solidFill>
                  <a:srgbClr val="8C003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solidFill>
                  <a:srgbClr val="8C003E"/>
                </a:solidFill>
                <a:latin typeface="UniversLTStd-Bold"/>
              </a:rPr>
              <a:t/>
            </a:r>
            <a:br>
              <a:rPr lang="en-US" dirty="0">
                <a:solidFill>
                  <a:srgbClr val="8C003E"/>
                </a:solidFill>
                <a:latin typeface="UniversLTStd-Bold"/>
              </a:rPr>
            </a:br>
            <a:r>
              <a:rPr lang="en-US" dirty="0">
                <a:solidFill>
                  <a:srgbClr val="8C003E"/>
                </a:solidFill>
                <a:latin typeface="UniversLTStd-LightObl"/>
              </a:rPr>
              <a:t/>
            </a:r>
            <a:br>
              <a:rPr lang="en-US" dirty="0">
                <a:solidFill>
                  <a:srgbClr val="8C003E"/>
                </a:solidFill>
                <a:latin typeface="UniversLTStd-LightObl"/>
              </a:rPr>
            </a:br>
            <a:r>
              <a:rPr lang="en-US" dirty="0">
                <a:solidFill>
                  <a:srgbClr val="231F20"/>
                </a:solidFill>
                <a:latin typeface="MinionPro-Bold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Bold"/>
              </a:rPr>
            </a:br>
            <a:r>
              <a:rPr lang="en-US" dirty="0">
                <a:solidFill>
                  <a:srgbClr val="231F20"/>
                </a:solidFill>
                <a:latin typeface="MinionPro-Bold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Bold"/>
              </a:rPr>
            </a:br>
            <a:r>
              <a:rPr lang="en-US" dirty="0">
                <a:solidFill>
                  <a:srgbClr val="231F20"/>
                </a:solidFill>
                <a:latin typeface="MinionPro-Bold"/>
              </a:rPr>
              <a:t/>
            </a:r>
            <a:br>
              <a:rPr lang="en-US" dirty="0">
                <a:solidFill>
                  <a:srgbClr val="231F20"/>
                </a:solidFill>
                <a:latin typeface="MinionPro-Bold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715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tr-TR" dirty="0" smtClean="0"/>
              <a:t>Çakıllı plaj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tr-TR" dirty="0" smtClean="0"/>
              <a:t>Plaj çakılları</a:t>
            </a:r>
            <a:endParaRPr lang="tr-TR" dirty="0"/>
          </a:p>
        </p:txBody>
      </p:sp>
      <p:pic>
        <p:nvPicPr>
          <p:cNvPr id="1026" name="Picture 2" descr="G:\Dersler\KIYI\101MSDCF\DSC0176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25353"/>
            <a:ext cx="7776863" cy="58326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Kumsal depoları</a:t>
            </a:r>
            <a:endParaRPr lang="tr-TR" dirty="0"/>
          </a:p>
        </p:txBody>
      </p:sp>
      <p:pic>
        <p:nvPicPr>
          <p:cNvPr id="3074" name="Picture 2" descr="G:\Dersler\KIYI\101MSDCF\DSC019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70894"/>
            <a:ext cx="7272807" cy="54546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Kumsal ve falez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8064895" cy="604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tr-TR" dirty="0" smtClean="0"/>
              <a:t>Kumsal ayçaları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4485"/>
          <a:stretch>
            <a:fillRect/>
          </a:stretch>
        </p:blipFill>
        <p:spPr bwMode="auto">
          <a:xfrm>
            <a:off x="107504" y="1556792"/>
            <a:ext cx="8712967" cy="493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24</Words>
  <Application>Microsoft Office PowerPoint</Application>
  <PresentationFormat>Ekran Gösterisi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Kıyılardaki birikim şekilleri</vt:lpstr>
      <vt:lpstr>Slayt 2</vt:lpstr>
      <vt:lpstr>Çakıllı plaj</vt:lpstr>
      <vt:lpstr>Plaj çakılları</vt:lpstr>
      <vt:lpstr>Kumsal depoları</vt:lpstr>
      <vt:lpstr>Kumsal ve falez</vt:lpstr>
      <vt:lpstr>Kumsal ayçaları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Kıyılardaki birikim şekilleri</dc:title>
  <dc:creator>Kullanıcı</dc:creator>
  <cp:lastModifiedBy>-</cp:lastModifiedBy>
  <cp:revision>8</cp:revision>
  <dcterms:created xsi:type="dcterms:W3CDTF">2020-01-31T15:08:01Z</dcterms:created>
  <dcterms:modified xsi:type="dcterms:W3CDTF">2020-02-06T13:28:15Z</dcterms:modified>
</cp:coreProperties>
</file>