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2066F-61C0-4E4F-A68E-6236442B60CE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E58E1C-E979-47E9-B2CE-FD2FECE7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596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63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4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90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055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33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44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14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47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73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90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70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48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50" t="6500" r="32700" b="6500"/>
          <a:stretch/>
        </p:blipFill>
        <p:spPr>
          <a:xfrm>
            <a:off x="29038" y="-24023"/>
            <a:ext cx="3098210" cy="6878323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00" t="34999" r="22800" b="23751"/>
          <a:stretch/>
        </p:blipFill>
        <p:spPr>
          <a:xfrm>
            <a:off x="4047910" y="1536192"/>
            <a:ext cx="2048090" cy="1161288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00" t="34062" r="22800" b="24125"/>
          <a:stretch/>
        </p:blipFill>
        <p:spPr>
          <a:xfrm>
            <a:off x="7351610" y="1536192"/>
            <a:ext cx="1984414" cy="1164538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50" t="34719" r="22950" b="24406"/>
          <a:stretch/>
        </p:blipFill>
        <p:spPr>
          <a:xfrm>
            <a:off x="7351610" y="2761520"/>
            <a:ext cx="1984414" cy="1132467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25" t="35925" r="23825" b="23950"/>
          <a:stretch/>
        </p:blipFill>
        <p:spPr>
          <a:xfrm>
            <a:off x="4047910" y="2755220"/>
            <a:ext cx="2066958" cy="1179544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53" t="35115" r="22597" b="24385"/>
          <a:stretch/>
        </p:blipFill>
        <p:spPr>
          <a:xfrm>
            <a:off x="7351610" y="3969974"/>
            <a:ext cx="1984414" cy="1125022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9" t="37063" r="22350" b="23937"/>
          <a:stretch/>
        </p:blipFill>
        <p:spPr>
          <a:xfrm>
            <a:off x="4047910" y="3992504"/>
            <a:ext cx="2066958" cy="1134373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70" t="35763" r="21980" b="24861"/>
          <a:stretch/>
        </p:blipFill>
        <p:spPr>
          <a:xfrm>
            <a:off x="7351610" y="5170983"/>
            <a:ext cx="1984414" cy="1076815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50" t="33687" r="19800" b="25624"/>
          <a:stretch/>
        </p:blipFill>
        <p:spPr>
          <a:xfrm>
            <a:off x="4047910" y="5184617"/>
            <a:ext cx="2066958" cy="1112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861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Ga-68 PSMA PET/BT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Endikasyonları</a:t>
            </a:r>
            <a:r>
              <a:rPr lang="tr-TR" dirty="0" smtClean="0"/>
              <a:t>:</a:t>
            </a:r>
          </a:p>
          <a:p>
            <a:pPr lvl="1"/>
            <a:r>
              <a:rPr lang="tr-TR" dirty="0" smtClean="0"/>
              <a:t>Prostat kanserinde </a:t>
            </a:r>
            <a:r>
              <a:rPr lang="tr-TR" dirty="0" err="1" smtClean="0"/>
              <a:t>evreleme</a:t>
            </a:r>
            <a:r>
              <a:rPr lang="tr-TR" dirty="0" smtClean="0"/>
              <a:t> (yüksek riskli hastalarda)</a:t>
            </a:r>
          </a:p>
          <a:p>
            <a:pPr lvl="1"/>
            <a:r>
              <a:rPr lang="tr-TR" dirty="0" smtClean="0"/>
              <a:t>PSA </a:t>
            </a:r>
            <a:r>
              <a:rPr lang="tr-TR" dirty="0" err="1" smtClean="0"/>
              <a:t>nüksü</a:t>
            </a:r>
            <a:r>
              <a:rPr lang="tr-TR" dirty="0" smtClean="0"/>
              <a:t> /radyolojik olarak </a:t>
            </a:r>
            <a:r>
              <a:rPr lang="tr-TR" dirty="0" err="1" smtClean="0"/>
              <a:t>olarak</a:t>
            </a:r>
            <a:r>
              <a:rPr lang="tr-TR" dirty="0" smtClean="0"/>
              <a:t> </a:t>
            </a:r>
            <a:r>
              <a:rPr lang="tr-TR" dirty="0" err="1" smtClean="0"/>
              <a:t>nüks</a:t>
            </a:r>
            <a:r>
              <a:rPr lang="tr-TR" dirty="0" smtClean="0"/>
              <a:t> şüphesi olan hastalara yeniden </a:t>
            </a:r>
            <a:r>
              <a:rPr lang="tr-TR" dirty="0" err="1" smtClean="0"/>
              <a:t>evreleme</a:t>
            </a:r>
            <a:endParaRPr lang="tr-TR" dirty="0" smtClean="0"/>
          </a:p>
          <a:p>
            <a:pPr lvl="1"/>
            <a:r>
              <a:rPr lang="tr-TR" dirty="0" smtClean="0"/>
              <a:t>Tedavi yönlendirilmesi</a:t>
            </a:r>
          </a:p>
          <a:p>
            <a:pPr lvl="2"/>
            <a:r>
              <a:rPr lang="tr-TR" dirty="0" smtClean="0"/>
              <a:t>Lu-177 PSMA tedavisi?</a:t>
            </a:r>
          </a:p>
          <a:p>
            <a:pPr lvl="1"/>
            <a:r>
              <a:rPr lang="tr-TR" dirty="0" smtClean="0"/>
              <a:t>Tedavi yanıtının değerlendirilmesi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579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34</Words>
  <Application>Microsoft Office PowerPoint</Application>
  <PresentationFormat>Geniş ekran</PresentationFormat>
  <Paragraphs>7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Ga-68 PSMA PET/BT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Pozitron Emisyon Tomografi</dc:title>
  <dc:creator>Erkan İBİŞ</dc:creator>
  <cp:lastModifiedBy>Erkan İBİŞ</cp:lastModifiedBy>
  <cp:revision>9</cp:revision>
  <dcterms:created xsi:type="dcterms:W3CDTF">2023-11-07T09:05:36Z</dcterms:created>
  <dcterms:modified xsi:type="dcterms:W3CDTF">2023-11-07T09:09:03Z</dcterms:modified>
</cp:coreProperties>
</file>