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332" r:id="rId3"/>
    <p:sldId id="333" r:id="rId4"/>
    <p:sldId id="334" r:id="rId5"/>
    <p:sldId id="335" r:id="rId6"/>
    <p:sldId id="276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CFE9A-004A-7C45-8FD5-963F059BE18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2B91E-E5C4-3444-9E10-382622676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9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219200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OKUL ÖNCESİ EĞİTİM ROGRAMLARI-I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Günlük akış hazırlanırken eğitimcinin, gelişim göstergelerini desteklemek için planladığı etkinliği etkinlik planına ayrıntılı olarak yazması gerekir. </a:t>
            </a:r>
          </a:p>
          <a:p>
            <a:pPr algn="just"/>
            <a:r>
              <a:rPr lang="tr-TR" dirty="0"/>
              <a:t>Etkinlik planında;</a:t>
            </a:r>
          </a:p>
          <a:p>
            <a:pPr lvl="1" algn="just"/>
            <a:r>
              <a:rPr lang="tr-TR" dirty="0"/>
              <a:t> etkinliğin adı, </a:t>
            </a:r>
          </a:p>
          <a:p>
            <a:pPr lvl="1" algn="just"/>
            <a:r>
              <a:rPr lang="tr-TR" dirty="0"/>
              <a:t>gelişim göstergeleri, </a:t>
            </a:r>
          </a:p>
          <a:p>
            <a:pPr lvl="1" algn="just"/>
            <a:r>
              <a:rPr lang="tr-TR" dirty="0"/>
              <a:t>materyal, </a:t>
            </a:r>
          </a:p>
          <a:p>
            <a:pPr lvl="1" algn="just"/>
            <a:r>
              <a:rPr lang="tr-TR" dirty="0"/>
              <a:t>öğrenme süreci, </a:t>
            </a:r>
          </a:p>
          <a:p>
            <a:pPr lvl="1" algn="just"/>
            <a:r>
              <a:rPr lang="tr-TR" dirty="0"/>
              <a:t>güvenlik önlemleri, </a:t>
            </a:r>
          </a:p>
          <a:p>
            <a:pPr lvl="1" algn="just"/>
            <a:r>
              <a:rPr lang="tr-TR" dirty="0"/>
              <a:t>uyarlama </a:t>
            </a:r>
          </a:p>
          <a:p>
            <a:pPr lvl="1" algn="just"/>
            <a:r>
              <a:rPr lang="tr-TR" dirty="0"/>
              <a:t>değerlendirme bölümlerine yer verilir. </a:t>
            </a:r>
          </a:p>
          <a:p>
            <a:pPr algn="just"/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Etkinlik Planı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464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28596" y="2204864"/>
            <a:ext cx="8258204" cy="4438846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Gelişim göstergeleri yazıldıktan sonra öğrenme süreci bölümünde etkinliğin hangi materyallerle nasıl gerçekleştirileceği ayrıntılı olarak açıklanmalıdır.</a:t>
            </a:r>
          </a:p>
          <a:p>
            <a:pPr algn="just"/>
            <a:r>
              <a:rPr lang="tr-TR" dirty="0"/>
              <a:t>Etkinliğe başlamadan önce ortam dikkatlice gözden geçirilmeli ve etkinlik süresince alınması gereken güvenlik önlemleri ilgili alana yazılmalıdır.</a:t>
            </a: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Etkinlik Planı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2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>
                <a:solidFill>
                  <a:srgbClr val="FFFFFF"/>
                </a:solidFill>
              </a:rPr>
              <a:t>Eğitimci sorumlu olduğu çocuk sayısını göz önüne alarak ayrı ayrı etkinlik planları hazırlamalıdır.</a:t>
            </a:r>
          </a:p>
          <a:p>
            <a:pPr algn="just"/>
            <a:r>
              <a:rPr lang="tr-TR" dirty="0">
                <a:solidFill>
                  <a:srgbClr val="FFFFFF"/>
                </a:solidFill>
              </a:rPr>
              <a:t>Eğitimci, bu yaş gruplarında bireysel olarak da eğitim vermeyi planlıyor ise ayrıca bu eğitime yönelik de etkinlik/</a:t>
            </a:r>
            <a:r>
              <a:rPr lang="tr-TR" dirty="0" err="1">
                <a:solidFill>
                  <a:srgbClr val="FFFFFF"/>
                </a:solidFill>
              </a:rPr>
              <a:t>ler</a:t>
            </a:r>
            <a:r>
              <a:rPr lang="tr-TR" dirty="0">
                <a:solidFill>
                  <a:srgbClr val="FFFFFF"/>
                </a:solidFill>
              </a:rPr>
              <a:t> hazırlamalıdır.</a:t>
            </a:r>
          </a:p>
          <a:p>
            <a:pPr algn="just"/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Etkinlik Planı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3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Eğitimcilerin kurumlarındaki özel gereksinimli çocukları göz önüne alarak uyarlamalar yapmaları her çocuğun bireysel ihtiyaçlarının karşılanması açısından önemlidir.</a:t>
            </a:r>
          </a:p>
          <a:p>
            <a:pPr algn="just"/>
            <a:r>
              <a:rPr lang="tr-TR" dirty="0"/>
              <a:t>Etkinlik planının değerlendirme bölümünde çocuklar, gelişim takibi ve etkinlik hakkında sohbet etme, açık uçlu sorular sorma (etkinlik süresince yapılan işlemler, materyaller ve mekân hakkında), sanat çalışmaları yapma vb. çalışmalarla değerlendirilir. </a:t>
            </a:r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Etkinlik Planı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395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881182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tr-TR" dirty="0"/>
              <a:t>MEB, (2013). Okul Öncesi Eğitim Programı. Ankara: MEB Temel Eğitimi Genel Müdürlüğü..</a:t>
            </a:r>
          </a:p>
          <a:p>
            <a:pPr lvl="0" algn="just"/>
            <a:r>
              <a:rPr lang="tr-TR" dirty="0"/>
              <a:t>MEB,  (2013).0 -36 Ay Çocukları İçin Eğitim Programı. Ankara: Milli Eğitim Bakanlığı Temel Eğitim Genel Müdürlüğü. </a:t>
            </a:r>
          </a:p>
          <a:p>
            <a:pPr lvl="0" algn="just"/>
            <a:r>
              <a:rPr lang="tr-TR" dirty="0"/>
              <a:t>Akyol, A. (Editör) (2015).  Okul Öncesi Eğitim Programları, Her Yönüyle Okul Öncesi Eğitim, 157-183, Ankara: Hedef Yayıncılık.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C00000"/>
                </a:solidFill>
              </a:rPr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3998482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156</TotalTime>
  <Words>250</Words>
  <Application>Microsoft Office PowerPoint</Application>
  <PresentationFormat>Ekran Gösterisi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Kağıt</vt:lpstr>
      <vt:lpstr>OKUL ÖNCESİ EĞİTİM ROGRAMLARI-I</vt:lpstr>
      <vt:lpstr>Etkinlik Planı</vt:lpstr>
      <vt:lpstr>Etkinlik Planı</vt:lpstr>
      <vt:lpstr>Etkinlik Planı</vt:lpstr>
      <vt:lpstr>Etkinlik Planı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ÖNCESİ EĞİTİM PROGRAMLARI-I</dc:title>
  <dc:creator>aysel</dc:creator>
  <cp:lastModifiedBy>Emin Demir</cp:lastModifiedBy>
  <cp:revision>26</cp:revision>
  <dcterms:created xsi:type="dcterms:W3CDTF">2013-09-22T16:02:41Z</dcterms:created>
  <dcterms:modified xsi:type="dcterms:W3CDTF">2020-05-03T22:54:58Z</dcterms:modified>
</cp:coreProperties>
</file>