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5.xml" ContentType="application/vnd.openxmlformats-officedocument.them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6.xml" ContentType="application/vnd.openxmlformats-officedocument.them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7.xml" ContentType="application/vnd.openxmlformats-officedocument.them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theme/theme8.xml" ContentType="application/vnd.openxmlformats-officedocument.theme+xml"/>
  <Override PartName="/ppt/theme/themeOverride15.xml" ContentType="application/vnd.openxmlformats-officedocument.themeOverride+xml"/>
  <Override PartName="/ppt/theme/themeOverride16.xml" ContentType="application/vnd.openxmlformats-officedocument.themeOverrid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5" r:id="rId2"/>
    <p:sldMasterId id="2147483690" r:id="rId3"/>
    <p:sldMasterId id="2147483705" r:id="rId4"/>
    <p:sldMasterId id="2147483720" r:id="rId5"/>
    <p:sldMasterId id="2147483735" r:id="rId6"/>
    <p:sldMasterId id="2147483750" r:id="rId7"/>
    <p:sldMasterId id="2147483765" r:id="rId8"/>
  </p:sldMasterIdLst>
  <p:notesMasterIdLst>
    <p:notesMasterId r:id="rId19"/>
  </p:notesMasterIdLst>
  <p:sldIdLst>
    <p:sldId id="257" r:id="rId9"/>
    <p:sldId id="258" r:id="rId10"/>
    <p:sldId id="259" r:id="rId11"/>
    <p:sldId id="260" r:id="rId12"/>
    <p:sldId id="266" r:id="rId13"/>
    <p:sldId id="261" r:id="rId14"/>
    <p:sldId id="265" r:id="rId15"/>
    <p:sldId id="262" r:id="rId16"/>
    <p:sldId id="263" r:id="rId17"/>
    <p:sldId id="264" r:id="rId1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tableStyles" Target="tableStyles.xml"/><Relationship Id="rId10" Type="http://schemas.openxmlformats.org/officeDocument/2006/relationships/slide" Target="slides/slide2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279F55-9D31-4F3C-A3C9-B383739019A0}" type="datetimeFigureOut">
              <a:rPr lang="tr-TR" smtClean="0"/>
              <a:t>7.11.2017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F97DFF-6A81-4422-8C39-1222057207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78913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altLang="tr-TR" smtClean="0"/>
          </a:p>
        </p:txBody>
      </p:sp>
      <p:sp>
        <p:nvSpPr>
          <p:cNvPr id="11268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20000"/>
              </a:spcBef>
            </a:pPr>
            <a:fld id="{2857453F-D3FC-448C-B3D7-F20C64A3D67C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>
                <a:spcBef>
                  <a:spcPct val="20000"/>
                </a:spcBef>
              </a:pPr>
              <a:t>1</a:t>
            </a:fld>
            <a:endParaRPr lang="tr-TR" altLang="tr-TR" smtClean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7891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altLang="tr-TR" smtClean="0"/>
          </a:p>
        </p:txBody>
      </p:sp>
      <p:sp>
        <p:nvSpPr>
          <p:cNvPr id="13316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20000"/>
              </a:spcBef>
            </a:pPr>
            <a:fld id="{29B159D8-DDEE-4294-8E77-6A22500EAD72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>
                <a:spcBef>
                  <a:spcPct val="20000"/>
                </a:spcBef>
              </a:pPr>
              <a:t>2</a:t>
            </a:fld>
            <a:endParaRPr lang="tr-TR" altLang="tr-TR" smtClean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2919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altLang="tr-TR" smtClean="0"/>
          </a:p>
        </p:txBody>
      </p:sp>
      <p:sp>
        <p:nvSpPr>
          <p:cNvPr id="19460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20000"/>
              </a:spcBef>
            </a:pPr>
            <a:fld id="{0DAAE974-3A9E-4302-AA6E-25E4BD5C1A86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>
                <a:spcBef>
                  <a:spcPct val="20000"/>
                </a:spcBef>
              </a:pPr>
              <a:t>9</a:t>
            </a:fld>
            <a:endParaRPr lang="tr-TR" altLang="tr-TR" smtClean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75359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altLang="tr-TR" smtClean="0"/>
          </a:p>
        </p:txBody>
      </p:sp>
      <p:sp>
        <p:nvSpPr>
          <p:cNvPr id="21508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20000"/>
              </a:spcBef>
            </a:pPr>
            <a:fld id="{0CEF2E94-9C2D-4D0E-A3F9-DC1D5308375D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>
                <a:spcBef>
                  <a:spcPct val="20000"/>
                </a:spcBef>
              </a:pPr>
              <a:t>10</a:t>
            </a:fld>
            <a:endParaRPr lang="tr-TR" altLang="tr-TR" smtClean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67012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8.xml"/><Relationship Id="rId1" Type="http://schemas.openxmlformats.org/officeDocument/2006/relationships/themeOverride" Target="../theme/themeOverride1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5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4.xml"/><Relationship Id="rId1" Type="http://schemas.openxmlformats.org/officeDocument/2006/relationships/themeOverride" Target="../theme/themeOverride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4.xml"/><Relationship Id="rId1" Type="http://schemas.openxmlformats.org/officeDocument/2006/relationships/themeOverride" Target="../theme/themeOverride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5.xml"/><Relationship Id="rId1" Type="http://schemas.openxmlformats.org/officeDocument/2006/relationships/themeOverride" Target="../theme/themeOverride9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5.xml"/><Relationship Id="rId1" Type="http://schemas.openxmlformats.org/officeDocument/2006/relationships/themeOverride" Target="../theme/themeOverride10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6.xml"/><Relationship Id="rId1" Type="http://schemas.openxmlformats.org/officeDocument/2006/relationships/themeOverride" Target="../theme/themeOverride11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6.xml"/><Relationship Id="rId1" Type="http://schemas.openxmlformats.org/officeDocument/2006/relationships/themeOverride" Target="../theme/themeOverride1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7.xml"/><Relationship Id="rId1" Type="http://schemas.openxmlformats.org/officeDocument/2006/relationships/themeOverride" Target="../theme/themeOverride1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7.xml"/><Relationship Id="rId1" Type="http://schemas.openxmlformats.org/officeDocument/2006/relationships/themeOverride" Target="../theme/themeOverride14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8.xml"/><Relationship Id="rId1" Type="http://schemas.openxmlformats.org/officeDocument/2006/relationships/themeOverride" Target="../theme/themeOverride1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28A42EF8-6E75-4EC9-9C69-7BC56B4558D5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41549740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C718E2-7E98-4D7D-9149-5184C4D4CF2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20096187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38B3F9-B45D-40D1-9784-8D4215BFA9AE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738138608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FAD05E12-930E-44ED-85CC-AB66CD87DD22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9797800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477F7C-547E-4491-A26D-9F9FA3D152D8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174991642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3E8467-991B-420F-9785-40AC180785D7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48276508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E132AF-BBA2-4BDC-A1D6-366165B5DD67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56714092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4CF3FC-837D-44F2-8AE7-EA0B40A3739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869490011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003B6F-6E9E-44D1-BCE7-D7ED9744A407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357427908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3 Tek Köşesi Kesik ve Yuvarlatılmış Dikdörtgen"/>
          <p:cNvSpPr/>
          <p:nvPr/>
        </p:nvSpPr>
        <p:spPr>
          <a:xfrm rot="420000" flipV="1">
            <a:off x="4220633" y="1108075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6" name="14 Dik Üçgen"/>
          <p:cNvSpPr/>
          <p:nvPr/>
        </p:nvSpPr>
        <p:spPr>
          <a:xfrm rot="420000" flipV="1">
            <a:off x="10672234" y="5359401"/>
            <a:ext cx="207433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7" name="15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16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9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491D45-7D0A-4E39-9A16-62960B85170D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3613475113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C718E2-7E98-4D7D-9149-5184C4D4CF2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620569866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9FCAA-C1B8-45E1-B88E-8A970C23DA74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372584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9FCAA-C1B8-45E1-B88E-8A970C23DA74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374056333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609600" y="1719263"/>
            <a:ext cx="10972800" cy="4411662"/>
          </a:xfrm>
        </p:spPr>
        <p:txBody>
          <a:bodyPr>
            <a:normAutofit/>
          </a:bodyPr>
          <a:lstStyle/>
          <a:p>
            <a:pPr lvl="0"/>
            <a:endParaRPr lang="tr-TR" noProof="0" smtClean="0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9046DA-5ECC-421B-BD20-AE316745885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83726515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E2B93B-0DC9-41F7-9888-2D976EC7103E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04062529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6197600" y="1719264"/>
            <a:ext cx="5384800" cy="212883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6197600" y="4000501"/>
            <a:ext cx="5384800" cy="21304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E5F12A-9F9B-4848-AFAD-63C7480053FF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7525117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609600" y="1719263"/>
            <a:ext cx="10972800" cy="4411662"/>
          </a:xfrm>
        </p:spPr>
        <p:txBody>
          <a:bodyPr>
            <a:normAutofit/>
          </a:bodyPr>
          <a:lstStyle/>
          <a:p>
            <a:pPr lvl="0"/>
            <a:endParaRPr lang="tr-TR" noProof="0" smtClean="0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9046DA-5ECC-421B-BD20-AE316745885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1690512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E2B93B-0DC9-41F7-9888-2D976EC7103E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1985673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6197600" y="1719264"/>
            <a:ext cx="5384800" cy="212883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6197600" y="4000501"/>
            <a:ext cx="5384800" cy="21304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E5F12A-9F9B-4848-AFAD-63C7480053FF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7293494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28A42EF8-6E75-4EC9-9C69-7BC56B4558D5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42535479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38B3F9-B45D-40D1-9784-8D4215BFA9AE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8863282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FAD05E12-930E-44ED-85CC-AB66CD87DD22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12056928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477F7C-547E-4491-A26D-9F9FA3D152D8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097208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3E8467-991B-420F-9785-40AC180785D7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0342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38B3F9-B45D-40D1-9784-8D4215BFA9AE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5446492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E132AF-BBA2-4BDC-A1D6-366165B5DD67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6638795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4CF3FC-837D-44F2-8AE7-EA0B40A3739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2668064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003B6F-6E9E-44D1-BCE7-D7ED9744A407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980489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3 Tek Köşesi Kesik ve Yuvarlatılmış Dikdörtgen"/>
          <p:cNvSpPr/>
          <p:nvPr/>
        </p:nvSpPr>
        <p:spPr>
          <a:xfrm rot="420000" flipV="1">
            <a:off x="4220633" y="1108075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6" name="14 Dik Üçgen"/>
          <p:cNvSpPr/>
          <p:nvPr/>
        </p:nvSpPr>
        <p:spPr>
          <a:xfrm rot="420000" flipV="1">
            <a:off x="10672234" y="5359401"/>
            <a:ext cx="207433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7" name="15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16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9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491D45-7D0A-4E39-9A16-62960B85170D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281454042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C718E2-7E98-4D7D-9149-5184C4D4CF2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76817256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9FCAA-C1B8-45E1-B88E-8A970C23DA74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60897610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609600" y="1719263"/>
            <a:ext cx="10972800" cy="4411662"/>
          </a:xfrm>
        </p:spPr>
        <p:txBody>
          <a:bodyPr>
            <a:normAutofit/>
          </a:bodyPr>
          <a:lstStyle/>
          <a:p>
            <a:pPr lvl="0"/>
            <a:endParaRPr lang="tr-TR" noProof="0" smtClean="0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9046DA-5ECC-421B-BD20-AE316745885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06577570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E2B93B-0DC9-41F7-9888-2D976EC7103E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22635149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6197600" y="1719264"/>
            <a:ext cx="5384800" cy="212883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6197600" y="4000501"/>
            <a:ext cx="5384800" cy="21304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E5F12A-9F9B-4848-AFAD-63C7480053FF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02864876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28A42EF8-6E75-4EC9-9C69-7BC56B4558D5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2750483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FAD05E12-930E-44ED-85CC-AB66CD87DD22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5503639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38B3F9-B45D-40D1-9784-8D4215BFA9AE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8869070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FAD05E12-930E-44ED-85CC-AB66CD87DD22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20409931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477F7C-547E-4491-A26D-9F9FA3D152D8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3379874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3E8467-991B-420F-9785-40AC180785D7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83859700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E132AF-BBA2-4BDC-A1D6-366165B5DD67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49065993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4CF3FC-837D-44F2-8AE7-EA0B40A3739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36302489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003B6F-6E9E-44D1-BCE7-D7ED9744A407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44119357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3 Tek Köşesi Kesik ve Yuvarlatılmış Dikdörtgen"/>
          <p:cNvSpPr/>
          <p:nvPr/>
        </p:nvSpPr>
        <p:spPr>
          <a:xfrm rot="420000" flipV="1">
            <a:off x="4220633" y="1108075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6" name="14 Dik Üçgen"/>
          <p:cNvSpPr/>
          <p:nvPr/>
        </p:nvSpPr>
        <p:spPr>
          <a:xfrm rot="420000" flipV="1">
            <a:off x="10672234" y="5359401"/>
            <a:ext cx="207433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7" name="15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16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9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491D45-7D0A-4E39-9A16-62960B85170D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94487272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C718E2-7E98-4D7D-9149-5184C4D4CF2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718142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9FCAA-C1B8-45E1-B88E-8A970C23DA74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529357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477F7C-547E-4491-A26D-9F9FA3D152D8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89456336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609600" y="1719263"/>
            <a:ext cx="10972800" cy="4411662"/>
          </a:xfrm>
        </p:spPr>
        <p:txBody>
          <a:bodyPr>
            <a:normAutofit/>
          </a:bodyPr>
          <a:lstStyle/>
          <a:p>
            <a:pPr lvl="0"/>
            <a:endParaRPr lang="tr-TR" noProof="0" smtClean="0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9046DA-5ECC-421B-BD20-AE316745885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21372646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E2B93B-0DC9-41F7-9888-2D976EC7103E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71339452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6197600" y="1719264"/>
            <a:ext cx="5384800" cy="212883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6197600" y="4000501"/>
            <a:ext cx="5384800" cy="21304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E5F12A-9F9B-4848-AFAD-63C7480053FF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50100915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28A42EF8-6E75-4EC9-9C69-7BC56B4558D5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20748077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38B3F9-B45D-40D1-9784-8D4215BFA9AE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11506114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FAD05E12-930E-44ED-85CC-AB66CD87DD22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21182282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477F7C-547E-4491-A26D-9F9FA3D152D8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89305842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3E8467-991B-420F-9785-40AC180785D7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37764684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E132AF-BBA2-4BDC-A1D6-366165B5DD67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8204845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4CF3FC-837D-44F2-8AE7-EA0B40A3739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962359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3E8467-991B-420F-9785-40AC180785D7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51420645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003B6F-6E9E-44D1-BCE7-D7ED9744A407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51498306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3 Tek Köşesi Kesik ve Yuvarlatılmış Dikdörtgen"/>
          <p:cNvSpPr/>
          <p:nvPr/>
        </p:nvSpPr>
        <p:spPr>
          <a:xfrm rot="420000" flipV="1">
            <a:off x="4220633" y="1108075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6" name="14 Dik Üçgen"/>
          <p:cNvSpPr/>
          <p:nvPr/>
        </p:nvSpPr>
        <p:spPr>
          <a:xfrm rot="420000" flipV="1">
            <a:off x="10672234" y="5359401"/>
            <a:ext cx="207433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7" name="15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16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9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491D45-7D0A-4E39-9A16-62960B85170D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177060871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C718E2-7E98-4D7D-9149-5184C4D4CF2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78075983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9FCAA-C1B8-45E1-B88E-8A970C23DA74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1449854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609600" y="1719263"/>
            <a:ext cx="10972800" cy="4411662"/>
          </a:xfrm>
        </p:spPr>
        <p:txBody>
          <a:bodyPr>
            <a:normAutofit/>
          </a:bodyPr>
          <a:lstStyle/>
          <a:p>
            <a:pPr lvl="0"/>
            <a:endParaRPr lang="tr-TR" noProof="0" smtClean="0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9046DA-5ECC-421B-BD20-AE316745885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34033929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E2B93B-0DC9-41F7-9888-2D976EC7103E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11731815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6197600" y="1719264"/>
            <a:ext cx="5384800" cy="212883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6197600" y="4000501"/>
            <a:ext cx="5384800" cy="21304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E5F12A-9F9B-4848-AFAD-63C7480053FF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29247997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28A42EF8-6E75-4EC9-9C69-7BC56B4558D5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16317727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38B3F9-B45D-40D1-9784-8D4215BFA9AE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45623230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FAD05E12-930E-44ED-85CC-AB66CD87DD22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6412748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E132AF-BBA2-4BDC-A1D6-366165B5DD67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207970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477F7C-547E-4491-A26D-9F9FA3D152D8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92387176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3E8467-991B-420F-9785-40AC180785D7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63473466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E132AF-BBA2-4BDC-A1D6-366165B5DD67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55361867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4CF3FC-837D-44F2-8AE7-EA0B40A3739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60605696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003B6F-6E9E-44D1-BCE7-D7ED9744A407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8263274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3 Tek Köşesi Kesik ve Yuvarlatılmış Dikdörtgen"/>
          <p:cNvSpPr/>
          <p:nvPr/>
        </p:nvSpPr>
        <p:spPr>
          <a:xfrm rot="420000" flipV="1">
            <a:off x="4220633" y="1108075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6" name="14 Dik Üçgen"/>
          <p:cNvSpPr/>
          <p:nvPr/>
        </p:nvSpPr>
        <p:spPr>
          <a:xfrm rot="420000" flipV="1">
            <a:off x="10672234" y="5359401"/>
            <a:ext cx="207433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7" name="15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16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9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491D45-7D0A-4E39-9A16-62960B85170D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275957571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C718E2-7E98-4D7D-9149-5184C4D4CF2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85527567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9FCAA-C1B8-45E1-B88E-8A970C23DA74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90512973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609600" y="1719263"/>
            <a:ext cx="10972800" cy="4411662"/>
          </a:xfrm>
        </p:spPr>
        <p:txBody>
          <a:bodyPr>
            <a:normAutofit/>
          </a:bodyPr>
          <a:lstStyle/>
          <a:p>
            <a:pPr lvl="0"/>
            <a:endParaRPr lang="tr-TR" noProof="0" smtClean="0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9046DA-5ECC-421B-BD20-AE316745885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98211302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E2B93B-0DC9-41F7-9888-2D976EC7103E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2901495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4CF3FC-837D-44F2-8AE7-EA0B40A3739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61880325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6197600" y="1719264"/>
            <a:ext cx="5384800" cy="212883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6197600" y="4000501"/>
            <a:ext cx="5384800" cy="21304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E5F12A-9F9B-4848-AFAD-63C7480053FF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85642674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28A42EF8-6E75-4EC9-9C69-7BC56B4558D5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36681712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38B3F9-B45D-40D1-9784-8D4215BFA9AE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32390722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FAD05E12-930E-44ED-85CC-AB66CD87DD22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32977603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477F7C-547E-4491-A26D-9F9FA3D152D8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84065878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3E8467-991B-420F-9785-40AC180785D7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29188439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E132AF-BBA2-4BDC-A1D6-366165B5DD67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24662725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4CF3FC-837D-44F2-8AE7-EA0B40A3739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86518322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003B6F-6E9E-44D1-BCE7-D7ED9744A407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58206068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3 Tek Köşesi Kesik ve Yuvarlatılmış Dikdörtgen"/>
          <p:cNvSpPr/>
          <p:nvPr/>
        </p:nvSpPr>
        <p:spPr>
          <a:xfrm rot="420000" flipV="1">
            <a:off x="4220633" y="1108075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6" name="14 Dik Üçgen"/>
          <p:cNvSpPr/>
          <p:nvPr/>
        </p:nvSpPr>
        <p:spPr>
          <a:xfrm rot="420000" flipV="1">
            <a:off x="10672234" y="5359401"/>
            <a:ext cx="207433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7" name="15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16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9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491D45-7D0A-4E39-9A16-62960B85170D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451787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003B6F-6E9E-44D1-BCE7-D7ED9744A407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6958258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C718E2-7E98-4D7D-9149-5184C4D4CF2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64933085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9FCAA-C1B8-45E1-B88E-8A970C23DA74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810575733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609600" y="1719263"/>
            <a:ext cx="10972800" cy="4411662"/>
          </a:xfrm>
        </p:spPr>
        <p:txBody>
          <a:bodyPr>
            <a:normAutofit/>
          </a:bodyPr>
          <a:lstStyle/>
          <a:p>
            <a:pPr lvl="0"/>
            <a:endParaRPr lang="tr-TR" noProof="0" smtClean="0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9046DA-5ECC-421B-BD20-AE316745885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1681300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E2B93B-0DC9-41F7-9888-2D976EC7103E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72840415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6197600" y="1719264"/>
            <a:ext cx="5384800" cy="212883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6197600" y="4000501"/>
            <a:ext cx="5384800" cy="21304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E5F12A-9F9B-4848-AFAD-63C7480053FF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20845827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28A42EF8-6E75-4EC9-9C69-7BC56B4558D5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27753166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38B3F9-B45D-40D1-9784-8D4215BFA9AE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996047888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FAD05E12-930E-44ED-85CC-AB66CD87DD22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19290001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477F7C-547E-4491-A26D-9F9FA3D152D8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322866674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3E8467-991B-420F-9785-40AC180785D7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6545820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3 Tek Köşesi Kesik ve Yuvarlatılmış Dikdörtgen"/>
          <p:cNvSpPr/>
          <p:nvPr/>
        </p:nvSpPr>
        <p:spPr>
          <a:xfrm rot="420000" flipV="1">
            <a:off x="4220633" y="1108075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6" name="14 Dik Üçgen"/>
          <p:cNvSpPr/>
          <p:nvPr/>
        </p:nvSpPr>
        <p:spPr>
          <a:xfrm rot="420000" flipV="1">
            <a:off x="10672234" y="5359401"/>
            <a:ext cx="207433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7" name="15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16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9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491D45-7D0A-4E39-9A16-62960B85170D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388971474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E132AF-BBA2-4BDC-A1D6-366165B5DD67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12505540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4CF3FC-837D-44F2-8AE7-EA0B40A3739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19225658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003B6F-6E9E-44D1-BCE7-D7ED9744A407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127351258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3 Tek Köşesi Kesik ve Yuvarlatılmış Dikdörtgen"/>
          <p:cNvSpPr/>
          <p:nvPr/>
        </p:nvSpPr>
        <p:spPr>
          <a:xfrm rot="420000" flipV="1">
            <a:off x="4220633" y="1108075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6" name="14 Dik Üçgen"/>
          <p:cNvSpPr/>
          <p:nvPr/>
        </p:nvSpPr>
        <p:spPr>
          <a:xfrm rot="420000" flipV="1">
            <a:off x="10672234" y="5359401"/>
            <a:ext cx="207433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7" name="15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16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9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491D45-7D0A-4E39-9A16-62960B85170D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196038057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C718E2-7E98-4D7D-9149-5184C4D4CF2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88643133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9FCAA-C1B8-45E1-B88E-8A970C23DA74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11526821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609600" y="1719263"/>
            <a:ext cx="10972800" cy="4411662"/>
          </a:xfrm>
        </p:spPr>
        <p:txBody>
          <a:bodyPr>
            <a:normAutofit/>
          </a:bodyPr>
          <a:lstStyle/>
          <a:p>
            <a:pPr lvl="0"/>
            <a:endParaRPr lang="tr-TR" noProof="0" smtClean="0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9046DA-5ECC-421B-BD20-AE316745885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9645000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E2B93B-0DC9-41F7-9888-2D976EC7103E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257829399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6197600" y="1719264"/>
            <a:ext cx="5384800" cy="212883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6197600" y="4000501"/>
            <a:ext cx="5384800" cy="21304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E5F12A-9F9B-4848-AFAD-63C7480053FF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347089324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28A42EF8-6E75-4EC9-9C69-7BC56B4558D5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4469345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55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2" Type="http://schemas.openxmlformats.org/officeDocument/2006/relationships/slideLayout" Target="../slideLayouts/slideLayout44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slideLayout" Target="../slideLayouts/slideLayout69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8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slideLayout" Target="../slideLayouts/slideLayout7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13" Type="http://schemas.openxmlformats.org/officeDocument/2006/relationships/slideLayout" Target="../slideLayouts/slideLayout83.xml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12" Type="http://schemas.openxmlformats.org/officeDocument/2006/relationships/slideLayout" Target="../slideLayouts/slideLayout82.xml"/><Relationship Id="rId2" Type="http://schemas.openxmlformats.org/officeDocument/2006/relationships/slideLayout" Target="../slideLayouts/slideLayout7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5" Type="http://schemas.openxmlformats.org/officeDocument/2006/relationships/slideLayout" Target="../slideLayouts/slideLayout75.xml"/><Relationship Id="rId15" Type="http://schemas.openxmlformats.org/officeDocument/2006/relationships/theme" Target="../theme/theme6.xml"/><Relationship Id="rId10" Type="http://schemas.openxmlformats.org/officeDocument/2006/relationships/slideLayout" Target="../slideLayouts/slideLayout80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Relationship Id="rId14" Type="http://schemas.openxmlformats.org/officeDocument/2006/relationships/slideLayout" Target="../slideLayouts/slideLayout8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slideLayout" Target="../slideLayouts/slideLayout97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2" Type="http://schemas.openxmlformats.org/officeDocument/2006/relationships/slideLayout" Target="../slideLayouts/slideLayout86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5" Type="http://schemas.openxmlformats.org/officeDocument/2006/relationships/theme" Target="../theme/theme7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Relationship Id="rId14" Type="http://schemas.openxmlformats.org/officeDocument/2006/relationships/slideLayout" Target="../slideLayouts/slideLayout98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6.xml"/><Relationship Id="rId13" Type="http://schemas.openxmlformats.org/officeDocument/2006/relationships/slideLayout" Target="../slideLayouts/slideLayout111.xml"/><Relationship Id="rId3" Type="http://schemas.openxmlformats.org/officeDocument/2006/relationships/slideLayout" Target="../slideLayouts/slideLayout101.xml"/><Relationship Id="rId7" Type="http://schemas.openxmlformats.org/officeDocument/2006/relationships/slideLayout" Target="../slideLayouts/slideLayout105.xml"/><Relationship Id="rId12" Type="http://schemas.openxmlformats.org/officeDocument/2006/relationships/slideLayout" Target="../slideLayouts/slideLayout110.xml"/><Relationship Id="rId2" Type="http://schemas.openxmlformats.org/officeDocument/2006/relationships/slideLayout" Target="../slideLayouts/slideLayout100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99.xml"/><Relationship Id="rId6" Type="http://schemas.openxmlformats.org/officeDocument/2006/relationships/slideLayout" Target="../slideLayouts/slideLayout104.xml"/><Relationship Id="rId11" Type="http://schemas.openxmlformats.org/officeDocument/2006/relationships/slideLayout" Target="../slideLayouts/slideLayout109.xml"/><Relationship Id="rId5" Type="http://schemas.openxmlformats.org/officeDocument/2006/relationships/slideLayout" Target="../slideLayouts/slideLayout103.xml"/><Relationship Id="rId15" Type="http://schemas.openxmlformats.org/officeDocument/2006/relationships/theme" Target="../theme/theme8.xml"/><Relationship Id="rId10" Type="http://schemas.openxmlformats.org/officeDocument/2006/relationships/slideLayout" Target="../slideLayouts/slideLayout108.xml"/><Relationship Id="rId4" Type="http://schemas.openxmlformats.org/officeDocument/2006/relationships/slideLayout" Target="../slideLayouts/slideLayout102.xml"/><Relationship Id="rId9" Type="http://schemas.openxmlformats.org/officeDocument/2006/relationships/slideLayout" Target="../slideLayouts/slideLayout107.xml"/><Relationship Id="rId14" Type="http://schemas.openxmlformats.org/officeDocument/2006/relationships/slideLayout" Target="../slideLayouts/slideLayout1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938"/>
            <a:ext cx="1221740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938"/>
            <a:ext cx="63500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028" name="8 Başlık Yer Tutucusu"/>
          <p:cNvSpPr>
            <a:spLocks noGrp="1"/>
          </p:cNvSpPr>
          <p:nvPr>
            <p:ph type="title"/>
          </p:nvPr>
        </p:nvSpPr>
        <p:spPr bwMode="auto">
          <a:xfrm>
            <a:off x="609600" y="704850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  <a:endParaRPr lang="en-US" altLang="tr-TR" smtClean="0"/>
          </a:p>
        </p:txBody>
      </p:sp>
      <p:sp>
        <p:nvSpPr>
          <p:cNvPr id="1029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935164"/>
            <a:ext cx="109728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sz="1200">
                <a:solidFill>
                  <a:srgbClr val="045C75"/>
                </a:solidFill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B3EEE73C-F07F-45E7-BC2B-9D829AFDE3C9}" type="slidenum">
              <a:rPr lang="tr-TR" altLang="tr-TR" b="1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tr-TR" altLang="tr-TR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33" name="1 Grup"/>
          <p:cNvGrpSpPr>
            <a:grpSpLocks/>
          </p:cNvGrpSpPr>
          <p:nvPr/>
        </p:nvGrpSpPr>
        <p:grpSpPr bwMode="auto">
          <a:xfrm>
            <a:off x="-25399" y="203200"/>
            <a:ext cx="12240684" cy="647700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26295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938"/>
            <a:ext cx="1221740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938"/>
            <a:ext cx="63500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028" name="8 Başlık Yer Tutucusu"/>
          <p:cNvSpPr>
            <a:spLocks noGrp="1"/>
          </p:cNvSpPr>
          <p:nvPr>
            <p:ph type="title"/>
          </p:nvPr>
        </p:nvSpPr>
        <p:spPr bwMode="auto">
          <a:xfrm>
            <a:off x="609600" y="704850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  <a:endParaRPr lang="en-US" altLang="tr-TR" smtClean="0"/>
          </a:p>
        </p:txBody>
      </p:sp>
      <p:sp>
        <p:nvSpPr>
          <p:cNvPr id="1029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935164"/>
            <a:ext cx="109728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sz="1200">
                <a:solidFill>
                  <a:srgbClr val="045C75"/>
                </a:solidFill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B3EEE73C-F07F-45E7-BC2B-9D829AFDE3C9}" type="slidenum">
              <a:rPr lang="tr-TR" altLang="tr-TR" b="1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tr-TR" altLang="tr-TR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33" name="1 Grup"/>
          <p:cNvGrpSpPr>
            <a:grpSpLocks/>
          </p:cNvGrpSpPr>
          <p:nvPr/>
        </p:nvGrpSpPr>
        <p:grpSpPr bwMode="auto">
          <a:xfrm>
            <a:off x="-25399" y="203200"/>
            <a:ext cx="12240684" cy="647700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55251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938"/>
            <a:ext cx="1221740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938"/>
            <a:ext cx="63500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028" name="8 Başlık Yer Tutucusu"/>
          <p:cNvSpPr>
            <a:spLocks noGrp="1"/>
          </p:cNvSpPr>
          <p:nvPr>
            <p:ph type="title"/>
          </p:nvPr>
        </p:nvSpPr>
        <p:spPr bwMode="auto">
          <a:xfrm>
            <a:off x="609600" y="704850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  <a:endParaRPr lang="en-US" altLang="tr-TR" smtClean="0"/>
          </a:p>
        </p:txBody>
      </p:sp>
      <p:sp>
        <p:nvSpPr>
          <p:cNvPr id="1029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935164"/>
            <a:ext cx="109728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sz="1200">
                <a:solidFill>
                  <a:srgbClr val="045C75"/>
                </a:solidFill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B3EEE73C-F07F-45E7-BC2B-9D829AFDE3C9}" type="slidenum">
              <a:rPr lang="tr-TR" altLang="tr-TR" b="1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tr-TR" altLang="tr-TR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33" name="1 Grup"/>
          <p:cNvGrpSpPr>
            <a:grpSpLocks/>
          </p:cNvGrpSpPr>
          <p:nvPr/>
        </p:nvGrpSpPr>
        <p:grpSpPr bwMode="auto">
          <a:xfrm>
            <a:off x="-25399" y="203200"/>
            <a:ext cx="12240684" cy="647700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53364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938"/>
            <a:ext cx="1221740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938"/>
            <a:ext cx="63500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028" name="8 Başlık Yer Tutucusu"/>
          <p:cNvSpPr>
            <a:spLocks noGrp="1"/>
          </p:cNvSpPr>
          <p:nvPr>
            <p:ph type="title"/>
          </p:nvPr>
        </p:nvSpPr>
        <p:spPr bwMode="auto">
          <a:xfrm>
            <a:off x="609600" y="704850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  <a:endParaRPr lang="en-US" altLang="tr-TR" smtClean="0"/>
          </a:p>
        </p:txBody>
      </p:sp>
      <p:sp>
        <p:nvSpPr>
          <p:cNvPr id="1029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935164"/>
            <a:ext cx="109728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sz="1200">
                <a:solidFill>
                  <a:srgbClr val="045C75"/>
                </a:solidFill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B3EEE73C-F07F-45E7-BC2B-9D829AFDE3C9}" type="slidenum">
              <a:rPr lang="tr-TR" altLang="tr-TR" b="1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tr-TR" altLang="tr-TR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33" name="1 Grup"/>
          <p:cNvGrpSpPr>
            <a:grpSpLocks/>
          </p:cNvGrpSpPr>
          <p:nvPr/>
        </p:nvGrpSpPr>
        <p:grpSpPr bwMode="auto">
          <a:xfrm>
            <a:off x="-25399" y="203200"/>
            <a:ext cx="12240684" cy="647700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39685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  <p:sldLayoutId id="2147483719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938"/>
            <a:ext cx="1221740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938"/>
            <a:ext cx="63500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028" name="8 Başlık Yer Tutucusu"/>
          <p:cNvSpPr>
            <a:spLocks noGrp="1"/>
          </p:cNvSpPr>
          <p:nvPr>
            <p:ph type="title"/>
          </p:nvPr>
        </p:nvSpPr>
        <p:spPr bwMode="auto">
          <a:xfrm>
            <a:off x="609600" y="704850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  <a:endParaRPr lang="en-US" altLang="tr-TR" smtClean="0"/>
          </a:p>
        </p:txBody>
      </p:sp>
      <p:sp>
        <p:nvSpPr>
          <p:cNvPr id="1029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935164"/>
            <a:ext cx="109728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sz="1200">
                <a:solidFill>
                  <a:srgbClr val="045C75"/>
                </a:solidFill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B3EEE73C-F07F-45E7-BC2B-9D829AFDE3C9}" type="slidenum">
              <a:rPr lang="tr-TR" altLang="tr-TR" b="1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tr-TR" altLang="tr-TR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33" name="1 Grup"/>
          <p:cNvGrpSpPr>
            <a:grpSpLocks/>
          </p:cNvGrpSpPr>
          <p:nvPr/>
        </p:nvGrpSpPr>
        <p:grpSpPr bwMode="auto">
          <a:xfrm>
            <a:off x="-25399" y="203200"/>
            <a:ext cx="12240684" cy="647700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34557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  <p:sldLayoutId id="2147483734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938"/>
            <a:ext cx="1221740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938"/>
            <a:ext cx="63500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028" name="8 Başlık Yer Tutucusu"/>
          <p:cNvSpPr>
            <a:spLocks noGrp="1"/>
          </p:cNvSpPr>
          <p:nvPr>
            <p:ph type="title"/>
          </p:nvPr>
        </p:nvSpPr>
        <p:spPr bwMode="auto">
          <a:xfrm>
            <a:off x="609600" y="704850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  <a:endParaRPr lang="en-US" altLang="tr-TR" smtClean="0"/>
          </a:p>
        </p:txBody>
      </p:sp>
      <p:sp>
        <p:nvSpPr>
          <p:cNvPr id="1029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935164"/>
            <a:ext cx="109728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sz="1200">
                <a:solidFill>
                  <a:srgbClr val="045C75"/>
                </a:solidFill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B3EEE73C-F07F-45E7-BC2B-9D829AFDE3C9}" type="slidenum">
              <a:rPr lang="tr-TR" altLang="tr-TR" b="1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tr-TR" altLang="tr-TR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33" name="1 Grup"/>
          <p:cNvGrpSpPr>
            <a:grpSpLocks/>
          </p:cNvGrpSpPr>
          <p:nvPr/>
        </p:nvGrpSpPr>
        <p:grpSpPr bwMode="auto">
          <a:xfrm>
            <a:off x="-25399" y="203200"/>
            <a:ext cx="12240684" cy="647700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29554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  <p:sldLayoutId id="2147483747" r:id="rId12"/>
    <p:sldLayoutId id="2147483748" r:id="rId13"/>
    <p:sldLayoutId id="2147483749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938"/>
            <a:ext cx="1221740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938"/>
            <a:ext cx="63500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028" name="8 Başlık Yer Tutucusu"/>
          <p:cNvSpPr>
            <a:spLocks noGrp="1"/>
          </p:cNvSpPr>
          <p:nvPr>
            <p:ph type="title"/>
          </p:nvPr>
        </p:nvSpPr>
        <p:spPr bwMode="auto">
          <a:xfrm>
            <a:off x="609600" y="704850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  <a:endParaRPr lang="en-US" altLang="tr-TR" smtClean="0"/>
          </a:p>
        </p:txBody>
      </p:sp>
      <p:sp>
        <p:nvSpPr>
          <p:cNvPr id="1029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935164"/>
            <a:ext cx="109728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sz="1200">
                <a:solidFill>
                  <a:srgbClr val="045C75"/>
                </a:solidFill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B3EEE73C-F07F-45E7-BC2B-9D829AFDE3C9}" type="slidenum">
              <a:rPr lang="tr-TR" altLang="tr-TR" b="1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tr-TR" altLang="tr-TR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33" name="1 Grup"/>
          <p:cNvGrpSpPr>
            <a:grpSpLocks/>
          </p:cNvGrpSpPr>
          <p:nvPr/>
        </p:nvGrpSpPr>
        <p:grpSpPr bwMode="auto">
          <a:xfrm>
            <a:off x="-25399" y="203200"/>
            <a:ext cx="12240684" cy="647700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09772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  <p:sldLayoutId id="2147483764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938"/>
            <a:ext cx="1221740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938"/>
            <a:ext cx="63500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028" name="8 Başlık Yer Tutucusu"/>
          <p:cNvSpPr>
            <a:spLocks noGrp="1"/>
          </p:cNvSpPr>
          <p:nvPr>
            <p:ph type="title"/>
          </p:nvPr>
        </p:nvSpPr>
        <p:spPr bwMode="auto">
          <a:xfrm>
            <a:off x="609600" y="704850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  <a:endParaRPr lang="en-US" altLang="tr-TR" smtClean="0"/>
          </a:p>
        </p:txBody>
      </p:sp>
      <p:sp>
        <p:nvSpPr>
          <p:cNvPr id="1029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935164"/>
            <a:ext cx="109728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sz="1200">
                <a:solidFill>
                  <a:srgbClr val="045C75"/>
                </a:solidFill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B3EEE73C-F07F-45E7-BC2B-9D829AFDE3C9}" type="slidenum">
              <a:rPr lang="tr-TR" altLang="tr-TR" b="1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tr-TR" altLang="tr-TR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33" name="1 Grup"/>
          <p:cNvGrpSpPr>
            <a:grpSpLocks/>
          </p:cNvGrpSpPr>
          <p:nvPr/>
        </p:nvGrpSpPr>
        <p:grpSpPr bwMode="auto">
          <a:xfrm>
            <a:off x="-25399" y="203200"/>
            <a:ext cx="12240684" cy="647700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48142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  <p:sldLayoutId id="2147483769" r:id="rId4"/>
    <p:sldLayoutId id="2147483770" r:id="rId5"/>
    <p:sldLayoutId id="2147483771" r:id="rId6"/>
    <p:sldLayoutId id="2147483772" r:id="rId7"/>
    <p:sldLayoutId id="2147483773" r:id="rId8"/>
    <p:sldLayoutId id="2147483774" r:id="rId9"/>
    <p:sldLayoutId id="2147483775" r:id="rId10"/>
    <p:sldLayoutId id="2147483776" r:id="rId11"/>
    <p:sldLayoutId id="2147483777" r:id="rId12"/>
    <p:sldLayoutId id="2147483778" r:id="rId13"/>
    <p:sldLayoutId id="2147483779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5"/>
          <p:cNvSpPr>
            <a:spLocks noGrp="1" noChangeArrowheads="1"/>
          </p:cNvSpPr>
          <p:nvPr>
            <p:ph type="subTitle" idx="4294967295"/>
          </p:nvPr>
        </p:nvSpPr>
        <p:spPr>
          <a:xfrm>
            <a:off x="344384" y="748145"/>
            <a:ext cx="8170223" cy="5560580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spcBef>
                <a:spcPct val="10000"/>
              </a:spcBef>
              <a:buClr>
                <a:schemeClr val="tx1"/>
              </a:buClr>
              <a:buNone/>
              <a:defRPr/>
            </a:pPr>
            <a:endParaRPr lang="tr-TR" altLang="tr-TR" sz="3600" dirty="0">
              <a:solidFill>
                <a:schemeClr val="accent1"/>
              </a:solidFill>
            </a:endParaRPr>
          </a:p>
          <a:p>
            <a:pPr algn="just" eaLnBrk="1" hangingPunct="1">
              <a:lnSpc>
                <a:spcPct val="150000"/>
              </a:lnSpc>
              <a:spcBef>
                <a:spcPct val="10000"/>
              </a:spcBef>
              <a:buClr>
                <a:schemeClr val="tx1"/>
              </a:buClr>
              <a:defRPr/>
            </a:pPr>
            <a:r>
              <a:rPr lang="tr-TR" altLang="tr-TR" sz="3200" dirty="0">
                <a:solidFill>
                  <a:srgbClr val="0000FF"/>
                </a:solidFill>
                <a:latin typeface="Book Antiqua" panose="02040602050305030304" pitchFamily="18" charset="0"/>
                <a:cs typeface="Andalus" pitchFamily="2" charset="-78"/>
              </a:rPr>
              <a:t>Spor; </a:t>
            </a:r>
            <a:r>
              <a:rPr lang="tr-TR" altLang="tr-TR" sz="3200" dirty="0">
                <a:latin typeface="Book Antiqua" panose="02040602050305030304" pitchFamily="18" charset="0"/>
                <a:cs typeface="Andalus" pitchFamily="2" charset="-78"/>
              </a:rPr>
              <a:t>birey yada grupların sağlık, eğlence veya gösteri amacı ile yaptıkları fiziksel ve / veya beyinsel aktivite gerektiren, bazı kurallar içinde uygulanan organize oyunlara verilen genel isim olarak tanımlanabilir.</a:t>
            </a:r>
          </a:p>
          <a:p>
            <a:pPr marL="0" indent="0" algn="just" eaLnBrk="1" hangingPunct="1">
              <a:spcBef>
                <a:spcPct val="10000"/>
              </a:spcBef>
              <a:buClr>
                <a:schemeClr val="tx1"/>
              </a:buClr>
              <a:buNone/>
              <a:defRPr/>
            </a:pPr>
            <a:endParaRPr lang="tr-TR" altLang="tr-TR" sz="4000" dirty="0">
              <a:latin typeface="Andalus" pitchFamily="2" charset="-78"/>
              <a:cs typeface="Andalus" pitchFamily="2" charset="-78"/>
            </a:endParaRPr>
          </a:p>
          <a:p>
            <a:pPr eaLnBrk="1" hangingPunct="1">
              <a:buClr>
                <a:schemeClr val="tx1"/>
              </a:buClr>
              <a:defRPr/>
            </a:pPr>
            <a:endParaRPr lang="tr-TR" altLang="tr-TR" sz="4000" dirty="0">
              <a:solidFill>
                <a:srgbClr val="0000FF"/>
              </a:solidFill>
              <a:latin typeface="Andalus" pitchFamily="2" charset="-78"/>
              <a:cs typeface="Andalus" pitchFamily="2" charset="-78"/>
            </a:endParaRPr>
          </a:p>
        </p:txBody>
      </p:sp>
      <p:pic>
        <p:nvPicPr>
          <p:cNvPr id="10243" name="Picture 7" descr="images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9559" y="1908391"/>
            <a:ext cx="2449512" cy="324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827138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/>
          <p:cNvSpPr>
            <a:spLocks noGrp="1" noChangeArrowheads="1"/>
          </p:cNvSpPr>
          <p:nvPr>
            <p:ph idx="1"/>
          </p:nvPr>
        </p:nvSpPr>
        <p:spPr>
          <a:xfrm>
            <a:off x="605642" y="620714"/>
            <a:ext cx="9821058" cy="5438775"/>
          </a:xfrm>
        </p:spPr>
        <p:txBody>
          <a:bodyPr/>
          <a:lstStyle/>
          <a:p>
            <a:pPr algn="just" eaLnBrk="1" hangingPunct="1">
              <a:buFont typeface="Wingdings" panose="05000000000000000000" pitchFamily="2" charset="2"/>
              <a:buNone/>
              <a:defRPr/>
            </a:pPr>
            <a:r>
              <a:rPr lang="tr-TR" altLang="tr-TR" sz="3600" dirty="0">
                <a:latin typeface="Andalus" pitchFamily="2" charset="-78"/>
                <a:cs typeface="Andalus" pitchFamily="2" charset="-78"/>
              </a:rPr>
              <a:t>Bir YARIŞMA süresince ve tüm antrenmanlarda</a:t>
            </a:r>
          </a:p>
          <a:p>
            <a:pPr algn="just" eaLnBrk="1" hangingPunct="1">
              <a:buFont typeface="Wingdings" panose="05000000000000000000" pitchFamily="2" charset="2"/>
              <a:buNone/>
              <a:defRPr/>
            </a:pPr>
            <a:r>
              <a:rPr lang="tr-TR" altLang="tr-TR" sz="3600" dirty="0">
                <a:latin typeface="Andalus" pitchFamily="2" charset="-78"/>
                <a:cs typeface="Andalus" pitchFamily="2" charset="-78"/>
              </a:rPr>
              <a:t>yoğun yüklenmeler olmaktadır.</a:t>
            </a:r>
          </a:p>
          <a:p>
            <a:pPr algn="just" eaLnBrk="1" hangingPunct="1">
              <a:buFont typeface="Wingdings" panose="05000000000000000000" pitchFamily="2" charset="2"/>
              <a:buNone/>
              <a:defRPr/>
            </a:pPr>
            <a:r>
              <a:rPr lang="tr-TR" altLang="tr-TR" sz="3600" dirty="0">
                <a:latin typeface="Andalus" pitchFamily="2" charset="-78"/>
                <a:cs typeface="Andalus" pitchFamily="2" charset="-78"/>
              </a:rPr>
              <a:t>Sporcunun bu önemli stresleri     </a:t>
            </a:r>
          </a:p>
          <a:p>
            <a:pPr algn="just" eaLnBrk="1" hangingPunct="1">
              <a:buFont typeface="Wingdings" panose="05000000000000000000" pitchFamily="2" charset="2"/>
              <a:buNone/>
              <a:defRPr/>
            </a:pPr>
            <a:r>
              <a:rPr lang="tr-TR" altLang="tr-TR" sz="3600" dirty="0">
                <a:latin typeface="Andalus" pitchFamily="2" charset="-78"/>
                <a:cs typeface="Andalus" pitchFamily="2" charset="-78"/>
              </a:rPr>
              <a:t>karşılayabilecek; </a:t>
            </a:r>
          </a:p>
          <a:p>
            <a:pPr algn="just" eaLnBrk="1" hangingPunct="1">
              <a:defRPr/>
            </a:pPr>
            <a:r>
              <a:rPr lang="tr-TR" altLang="tr-TR" sz="3600" dirty="0">
                <a:latin typeface="Andalus" pitchFamily="2" charset="-78"/>
                <a:cs typeface="Andalus" pitchFamily="2" charset="-78"/>
              </a:rPr>
              <a:t>yüksek bir enerji deposuna,</a:t>
            </a:r>
          </a:p>
          <a:p>
            <a:pPr algn="just" eaLnBrk="1" hangingPunct="1">
              <a:defRPr/>
            </a:pPr>
            <a:r>
              <a:rPr lang="tr-TR" altLang="tr-TR" sz="3600" dirty="0">
                <a:latin typeface="Andalus" pitchFamily="2" charset="-78"/>
                <a:cs typeface="Andalus" pitchFamily="2" charset="-78"/>
              </a:rPr>
              <a:t>kemik mineral yoğunluğuna, </a:t>
            </a:r>
          </a:p>
          <a:p>
            <a:pPr algn="just" eaLnBrk="1" hangingPunct="1">
              <a:defRPr/>
            </a:pPr>
            <a:r>
              <a:rPr lang="tr-TR" altLang="tr-TR" sz="3600" dirty="0">
                <a:latin typeface="Andalus" pitchFamily="2" charset="-78"/>
                <a:cs typeface="Andalus" pitchFamily="2" charset="-78"/>
              </a:rPr>
              <a:t>kuvvetli-dayanıklı kaslara sahip </a:t>
            </a:r>
          </a:p>
          <a:p>
            <a:pPr marL="0" indent="0" algn="just" eaLnBrk="1" hangingPunct="1">
              <a:buNone/>
              <a:defRPr/>
            </a:pPr>
            <a:r>
              <a:rPr lang="tr-TR" altLang="tr-TR" sz="3600" dirty="0">
                <a:latin typeface="Andalus" pitchFamily="2" charset="-78"/>
                <a:cs typeface="Andalus" pitchFamily="2" charset="-78"/>
              </a:rPr>
              <a:t>olması önemlidir.</a:t>
            </a:r>
          </a:p>
        </p:txBody>
      </p:sp>
      <p:pic>
        <p:nvPicPr>
          <p:cNvPr id="20483" name="Picture 4" descr="gallery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3297" y="1670484"/>
            <a:ext cx="2881313" cy="4113212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02957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2 İçerik Yer Tutucusu"/>
          <p:cNvSpPr>
            <a:spLocks noGrp="1"/>
          </p:cNvSpPr>
          <p:nvPr>
            <p:ph idx="1"/>
          </p:nvPr>
        </p:nvSpPr>
        <p:spPr>
          <a:xfrm>
            <a:off x="605642" y="765176"/>
            <a:ext cx="9738509" cy="5559425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tr-TR" altLang="tr-TR" sz="2800" dirty="0">
                <a:latin typeface="Book Antiqua" panose="02040602050305030304" pitchFamily="18" charset="0"/>
                <a:cs typeface="Andalus" pitchFamily="2" charset="-78"/>
              </a:rPr>
              <a:t>Sporcu beslenmesi, egzersiz biyokimyası ve fizyolojisi ile desteklenen </a:t>
            </a:r>
            <a:r>
              <a:rPr lang="tr-TR" altLang="tr-TR" sz="2800" dirty="0" err="1" smtClean="0">
                <a:latin typeface="Book Antiqua" panose="02040602050305030304" pitchFamily="18" charset="0"/>
                <a:cs typeface="Andalus" pitchFamily="2" charset="-78"/>
              </a:rPr>
              <a:t>multi</a:t>
            </a:r>
            <a:r>
              <a:rPr lang="tr-TR" altLang="tr-TR" sz="2800" dirty="0" smtClean="0">
                <a:latin typeface="Book Antiqua" panose="02040602050305030304" pitchFamily="18" charset="0"/>
                <a:cs typeface="Andalus" pitchFamily="2" charset="-78"/>
              </a:rPr>
              <a:t> - disipline </a:t>
            </a:r>
            <a:r>
              <a:rPr lang="tr-TR" altLang="tr-TR" sz="2800" dirty="0">
                <a:latin typeface="Book Antiqua" panose="02040602050305030304" pitchFamily="18" charset="0"/>
                <a:cs typeface="Andalus" pitchFamily="2" charset="-78"/>
              </a:rPr>
              <a:t>bir çalışma alanıdır</a:t>
            </a:r>
            <a:r>
              <a:rPr lang="tr-TR" altLang="tr-TR" sz="2800" dirty="0" smtClean="0">
                <a:latin typeface="Book Antiqua" panose="02040602050305030304" pitchFamily="18" charset="0"/>
                <a:cs typeface="Andalus" pitchFamily="2" charset="-78"/>
              </a:rPr>
              <a:t>.</a:t>
            </a:r>
            <a:endParaRPr lang="tr-TR" altLang="tr-TR" sz="2800" dirty="0">
              <a:latin typeface="Book Antiqua" panose="02040602050305030304" pitchFamily="18" charset="0"/>
              <a:cs typeface="Andalus" pitchFamily="2" charset="-78"/>
            </a:endParaRPr>
          </a:p>
          <a:p>
            <a:pPr algn="just">
              <a:lnSpc>
                <a:spcPct val="150000"/>
              </a:lnSpc>
            </a:pPr>
            <a:r>
              <a:rPr lang="tr-TR" altLang="tr-TR" sz="2800" dirty="0">
                <a:latin typeface="Book Antiqua" panose="02040602050305030304" pitchFamily="18" charset="0"/>
                <a:cs typeface="Andalus" pitchFamily="2" charset="-78"/>
              </a:rPr>
              <a:t> Bu alan, sporcunun sağlıklı bir yaşam sürmesini, antrenman programına adapte olmasını, egzersiz sonrası hızla toparlanmasını ve yarışma performansını optimize etmeye yön</a:t>
            </a:r>
            <a:r>
              <a:rPr lang="it-IT" altLang="tr-TR" sz="2800" dirty="0">
                <a:latin typeface="Book Antiqua" panose="02040602050305030304" pitchFamily="18" charset="0"/>
                <a:cs typeface="Andalus" pitchFamily="2" charset="-78"/>
              </a:rPr>
              <a:t>elik beslenme ilkelerinin geliştirilmesini ve yaşama ge</a:t>
            </a:r>
            <a:r>
              <a:rPr lang="tr-TR" altLang="tr-TR" sz="2800" dirty="0">
                <a:latin typeface="Book Antiqua" panose="02040602050305030304" pitchFamily="18" charset="0"/>
                <a:cs typeface="Andalus" pitchFamily="2" charset="-78"/>
              </a:rPr>
              <a:t>ç</a:t>
            </a:r>
            <a:r>
              <a:rPr lang="it-IT" altLang="tr-TR" sz="2800" dirty="0">
                <a:latin typeface="Book Antiqua" panose="02040602050305030304" pitchFamily="18" charset="0"/>
                <a:cs typeface="Andalus" pitchFamily="2" charset="-78"/>
              </a:rPr>
              <a:t>irilmesini i</a:t>
            </a:r>
            <a:r>
              <a:rPr lang="tr-TR" altLang="tr-TR" sz="2800" dirty="0">
                <a:latin typeface="Book Antiqua" panose="02040602050305030304" pitchFamily="18" charset="0"/>
                <a:cs typeface="Andalus" pitchFamily="2" charset="-78"/>
              </a:rPr>
              <a:t>ç</a:t>
            </a:r>
            <a:r>
              <a:rPr lang="it-IT" altLang="tr-TR" sz="2800" dirty="0">
                <a:latin typeface="Book Antiqua" panose="02040602050305030304" pitchFamily="18" charset="0"/>
                <a:cs typeface="Andalus" pitchFamily="2" charset="-78"/>
              </a:rPr>
              <a:t>erir.</a:t>
            </a:r>
            <a:endParaRPr lang="tr-TR" altLang="tr-TR" sz="2800" dirty="0">
              <a:latin typeface="Book Antiqua" panose="02040602050305030304" pitchFamily="18" charset="0"/>
              <a:cs typeface="Andalus" pitchFamily="2" charset="-78"/>
            </a:endParaRPr>
          </a:p>
        </p:txBody>
      </p:sp>
      <p:pic>
        <p:nvPicPr>
          <p:cNvPr id="12291" name="Picture 6" descr="saa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5687" y="5373688"/>
            <a:ext cx="3516313" cy="148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909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981200" y="404813"/>
            <a:ext cx="8229600" cy="12954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tr-TR" dirty="0" smtClean="0"/>
              <a:t>    Spor Branşları</a:t>
            </a:r>
            <a:br>
              <a:rPr lang="tr-TR" dirty="0" smtClean="0"/>
            </a:br>
            <a:endParaRPr lang="tr-TR" sz="4000" dirty="0">
              <a:latin typeface="Book Antiqua" panose="0204060205030503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83771" y="1341438"/>
            <a:ext cx="10319658" cy="4838700"/>
          </a:xfrm>
        </p:spPr>
        <p:txBody>
          <a:bodyPr/>
          <a:lstStyle/>
          <a:p>
            <a:pPr algn="just">
              <a:defRPr/>
            </a:pPr>
            <a:r>
              <a:rPr lang="tr-TR" sz="3200" dirty="0" smtClean="0">
                <a:latin typeface="Book Antiqua" panose="02040602050305030304" pitchFamily="18" charset="0"/>
              </a:rPr>
              <a:t>Sporda kullanılan enerji sistemleri, sporcuların enerji ve besin ögeleri gereksinimleri birbirinden farklı özellikler göstermektedir. </a:t>
            </a:r>
          </a:p>
          <a:p>
            <a:pPr marL="0" indent="0" algn="just">
              <a:buNone/>
              <a:defRPr/>
            </a:pPr>
            <a:endParaRPr lang="tr-TR" sz="3200" dirty="0" smtClean="0">
              <a:latin typeface="Book Antiqua" panose="02040602050305030304" pitchFamily="18" charset="0"/>
            </a:endParaRPr>
          </a:p>
          <a:p>
            <a:pPr algn="just">
              <a:defRPr/>
            </a:pPr>
            <a:r>
              <a:rPr lang="tr-TR" sz="3200" dirty="0" smtClean="0">
                <a:latin typeface="Book Antiqua" panose="02040602050305030304" pitchFamily="18" charset="0"/>
              </a:rPr>
              <a:t>Bu durum göz önünde bulundurulduğunda spor branşları </a:t>
            </a:r>
            <a:r>
              <a:rPr lang="tr-TR" sz="3200" i="1" dirty="0" smtClean="0">
                <a:latin typeface="Book Antiqua" panose="02040602050305030304" pitchFamily="18" charset="0"/>
              </a:rPr>
              <a:t>dayanıklılık sporları, kuvvet/güç sporları </a:t>
            </a:r>
            <a:r>
              <a:rPr lang="tr-TR" sz="3200" dirty="0" smtClean="0">
                <a:latin typeface="Book Antiqua" panose="02040602050305030304" pitchFamily="18" charset="0"/>
              </a:rPr>
              <a:t>ve</a:t>
            </a:r>
            <a:r>
              <a:rPr lang="tr-TR" sz="3200" i="1" dirty="0" smtClean="0">
                <a:latin typeface="Book Antiqua" panose="02040602050305030304" pitchFamily="18" charset="0"/>
              </a:rPr>
              <a:t> takım  sporları </a:t>
            </a:r>
            <a:r>
              <a:rPr lang="tr-TR" sz="3200" dirty="0" smtClean="0">
                <a:latin typeface="Book Antiqua" panose="02040602050305030304" pitchFamily="18" charset="0"/>
              </a:rPr>
              <a:t>olmak üzere üç ayrı bölümde incelenmektedir</a:t>
            </a:r>
            <a:endParaRPr lang="tr-TR" sz="32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520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75013" y="1045030"/>
            <a:ext cx="9581801" cy="5279572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  <a:defRPr/>
            </a:pPr>
            <a:r>
              <a:rPr lang="tr-TR" sz="3200" b="1" dirty="0">
                <a:latin typeface="Book Antiqua" panose="02040602050305030304" pitchFamily="18" charset="0"/>
              </a:rPr>
              <a:t>Dayanıklılık Sporları</a:t>
            </a:r>
          </a:p>
          <a:p>
            <a:pPr algn="just">
              <a:lnSpc>
                <a:spcPct val="150000"/>
              </a:lnSpc>
              <a:defRPr/>
            </a:pPr>
            <a:r>
              <a:rPr lang="tr-TR" sz="3200" dirty="0">
                <a:latin typeface="Book Antiqua" panose="02040602050305030304" pitchFamily="18" charset="0"/>
              </a:rPr>
              <a:t>Uzun süreli ve düşük şiddetli aktivite gerektiren </a:t>
            </a:r>
            <a:r>
              <a:rPr lang="tr-TR" sz="3200" dirty="0" smtClean="0">
                <a:latin typeface="Book Antiqua" panose="02040602050305030304" pitchFamily="18" charset="0"/>
              </a:rPr>
              <a:t>spor türleri dayanıklılık sporları olarak nitelendirilmektedir</a:t>
            </a:r>
            <a:r>
              <a:rPr lang="tr-TR" sz="3200" dirty="0">
                <a:latin typeface="Book Antiqua" panose="02040602050305030304" pitchFamily="18" charset="0"/>
              </a:rPr>
              <a:t>. </a:t>
            </a:r>
            <a:endParaRPr lang="tr-TR" sz="3200" dirty="0" smtClean="0">
              <a:latin typeface="Book Antiqua" panose="02040602050305030304" pitchFamily="18" charset="0"/>
            </a:endParaRPr>
          </a:p>
          <a:p>
            <a:pPr algn="just">
              <a:lnSpc>
                <a:spcPct val="150000"/>
              </a:lnSpc>
              <a:defRPr/>
            </a:pPr>
            <a:r>
              <a:rPr lang="tr-TR" sz="3200" dirty="0" smtClean="0">
                <a:latin typeface="Book Antiqua" panose="02040602050305030304" pitchFamily="18" charset="0"/>
              </a:rPr>
              <a:t>Bunlara </a:t>
            </a:r>
            <a:r>
              <a:rPr lang="tr-TR" sz="3200" dirty="0">
                <a:latin typeface="Book Antiqua" panose="02040602050305030304" pitchFamily="18" charset="0"/>
              </a:rPr>
              <a:t>örnek olarak kros, maraton, </a:t>
            </a:r>
            <a:r>
              <a:rPr lang="tr-TR" sz="3200" dirty="0" smtClean="0">
                <a:latin typeface="Book Antiqua" panose="02040602050305030304" pitchFamily="18" charset="0"/>
              </a:rPr>
              <a:t>uzun mesafeli </a:t>
            </a:r>
            <a:r>
              <a:rPr lang="tr-TR" sz="3200" dirty="0">
                <a:latin typeface="Book Antiqua" panose="02040602050305030304" pitchFamily="18" charset="0"/>
              </a:rPr>
              <a:t>koşu sporları verilebilir. </a:t>
            </a:r>
            <a:endParaRPr lang="tr-TR" sz="3200" dirty="0" smtClean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53728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09600" y="1223158"/>
            <a:ext cx="10553205" cy="5101443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tr-TR" sz="3200" dirty="0" smtClean="0"/>
              <a:t>Dayanıklılık sporları yapan sporcular 30 dakika ile 4 saat arasında aktivite yaparken ultra dayanıklılık sporcuları 4 saatten uzun süren aktivitelerde bulunmaktadır. Yapılan aktivite uzun süreli ya da patlayıcı güç kullanılan kısa süreli aktivite olsa da bütün sporcular için dayanıklılık önemlidir</a:t>
            </a:r>
          </a:p>
          <a:p>
            <a:pPr algn="just">
              <a:lnSpc>
                <a:spcPct val="150000"/>
              </a:lnSpc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5025948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65018" y="843148"/>
            <a:ext cx="10723418" cy="5878286"/>
          </a:xfrm>
        </p:spPr>
        <p:txBody>
          <a:bodyPr/>
          <a:lstStyle/>
          <a:p>
            <a:pPr marL="0" indent="0" algn="just">
              <a:buNone/>
              <a:defRPr/>
            </a:pPr>
            <a:r>
              <a:rPr lang="tr-TR" sz="3200" b="1" dirty="0">
                <a:latin typeface="Book Antiqua" panose="02040602050305030304" pitchFamily="18" charset="0"/>
              </a:rPr>
              <a:t>Kuvvet/Güç </a:t>
            </a:r>
            <a:r>
              <a:rPr lang="tr-TR" sz="3200" b="1" dirty="0" smtClean="0">
                <a:latin typeface="Book Antiqua" panose="02040602050305030304" pitchFamily="18" charset="0"/>
              </a:rPr>
              <a:t>Sporları</a:t>
            </a:r>
            <a:endParaRPr lang="tr-TR" sz="3200" b="1" dirty="0">
              <a:latin typeface="Book Antiqua" panose="02040602050305030304" pitchFamily="18" charset="0"/>
            </a:endParaRPr>
          </a:p>
          <a:p>
            <a:pPr algn="just">
              <a:lnSpc>
                <a:spcPct val="150000"/>
              </a:lnSpc>
              <a:defRPr/>
            </a:pPr>
            <a:r>
              <a:rPr lang="tr-TR" sz="3200" dirty="0">
                <a:latin typeface="Book Antiqua" panose="02040602050305030304" pitchFamily="18" charset="0"/>
              </a:rPr>
              <a:t>Kuvvet ve güç benzer ve birbirlerinin yerine kullanılan terimler olmakla birlikte her ikisi de fiziksel uygunluk için önemlidir. </a:t>
            </a:r>
          </a:p>
          <a:p>
            <a:pPr algn="just">
              <a:lnSpc>
                <a:spcPct val="150000"/>
              </a:lnSpc>
              <a:defRPr/>
            </a:pPr>
            <a:r>
              <a:rPr lang="tr-TR" sz="3200" dirty="0">
                <a:latin typeface="Book Antiqua" panose="02040602050305030304" pitchFamily="18" charset="0"/>
              </a:rPr>
              <a:t>Ancak kuvvet, gücün bir bileşeni olarak nitelendirilmektedir. Tanım olarak kuvvet, kasların zorlanma kapasitesi olup sporcunun kaldırabildiği ağırlıkla ölçülür. </a:t>
            </a:r>
          </a:p>
        </p:txBody>
      </p:sp>
    </p:spTree>
    <p:extLst>
      <p:ext uri="{BB962C8B-B14F-4D97-AF65-F5344CB8AC3E}">
        <p14:creationId xmlns:p14="http://schemas.microsoft.com/office/powerpoint/2010/main" val="3421749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09600" y="760022"/>
            <a:ext cx="10972800" cy="5564580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tr-TR" sz="3200" dirty="0" smtClean="0"/>
              <a:t>Güç ise sadece kasın zorlanma derecesine değil, kasılıp gevşeme hızına da bağlıdır. </a:t>
            </a:r>
          </a:p>
          <a:p>
            <a:pPr algn="just">
              <a:lnSpc>
                <a:spcPct val="150000"/>
              </a:lnSpc>
            </a:pPr>
            <a:r>
              <a:rPr lang="tr-TR" sz="3200" dirty="0" smtClean="0"/>
              <a:t>Güreş, halter, boks, disk, gülle ve çekiç atma, 100 metre yüzme, masa tenisi gibi spor branşları kuvvet/güç sporları olarak belirtilmektedir. </a:t>
            </a:r>
          </a:p>
          <a:p>
            <a:pPr algn="just">
              <a:lnSpc>
                <a:spcPct val="150000"/>
              </a:lnSpc>
            </a:pPr>
            <a:r>
              <a:rPr lang="tr-TR" sz="3200" dirty="0" smtClean="0"/>
              <a:t>Bu spor branşları kısa süreli ve patlayıcı güç gerektirdiklerinden diğer spor branşlarından farklıdır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20980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75013" y="836614"/>
            <a:ext cx="11222182" cy="5487987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  <a:defRPr/>
            </a:pPr>
            <a:r>
              <a:rPr lang="tr-TR" sz="2800" b="1" dirty="0">
                <a:latin typeface="Book Antiqua" panose="02040602050305030304" pitchFamily="18" charset="0"/>
              </a:rPr>
              <a:t>Takım Sporları</a:t>
            </a:r>
          </a:p>
          <a:p>
            <a:pPr algn="just">
              <a:lnSpc>
                <a:spcPct val="150000"/>
              </a:lnSpc>
              <a:defRPr/>
            </a:pPr>
            <a:r>
              <a:rPr lang="tr-TR" sz="2800" dirty="0">
                <a:latin typeface="Book Antiqua" panose="02040602050305030304" pitchFamily="18" charset="0"/>
              </a:rPr>
              <a:t>Takım sporları, sporcuların karşılarında yer alan rakip sporculara </a:t>
            </a:r>
            <a:r>
              <a:rPr lang="tr-TR" sz="2800" dirty="0" smtClean="0">
                <a:latin typeface="Book Antiqua" panose="02040602050305030304" pitchFamily="18" charset="0"/>
              </a:rPr>
              <a:t>üstünlük sağlamak </a:t>
            </a:r>
            <a:r>
              <a:rPr lang="tr-TR" sz="2800" dirty="0">
                <a:latin typeface="Book Antiqua" panose="02040602050305030304" pitchFamily="18" charset="0"/>
              </a:rPr>
              <a:t>için yaptıkları spor türüne ait sahada oynadıkları oyunlardır</a:t>
            </a:r>
            <a:r>
              <a:rPr lang="tr-TR" sz="2800" dirty="0" smtClean="0">
                <a:latin typeface="Book Antiqua" panose="02040602050305030304" pitchFamily="18" charset="0"/>
              </a:rPr>
              <a:t>.</a:t>
            </a:r>
          </a:p>
          <a:p>
            <a:pPr algn="just">
              <a:lnSpc>
                <a:spcPct val="150000"/>
              </a:lnSpc>
              <a:defRPr/>
            </a:pPr>
            <a:r>
              <a:rPr lang="tr-TR" sz="2800" dirty="0" smtClean="0">
                <a:latin typeface="Book Antiqua" panose="02040602050305030304" pitchFamily="18" charset="0"/>
              </a:rPr>
              <a:t> </a:t>
            </a:r>
            <a:r>
              <a:rPr lang="tr-TR" sz="2800" dirty="0">
                <a:latin typeface="Book Antiqua" panose="02040602050305030304" pitchFamily="18" charset="0"/>
              </a:rPr>
              <a:t>Takım </a:t>
            </a:r>
            <a:r>
              <a:rPr lang="tr-TR" sz="2800" dirty="0" smtClean="0">
                <a:latin typeface="Book Antiqua" panose="02040602050305030304" pitchFamily="18" charset="0"/>
              </a:rPr>
              <a:t>sporları en </a:t>
            </a:r>
            <a:r>
              <a:rPr lang="tr-TR" sz="2800" dirty="0">
                <a:latin typeface="Book Antiqua" panose="02040602050305030304" pitchFamily="18" charset="0"/>
              </a:rPr>
              <a:t>az 2 ve daha fazla sporcu ile yapılır. </a:t>
            </a:r>
            <a:endParaRPr lang="tr-TR" sz="2800" dirty="0" smtClean="0">
              <a:latin typeface="Book Antiqua" panose="02040602050305030304" pitchFamily="18" charset="0"/>
            </a:endParaRPr>
          </a:p>
          <a:p>
            <a:pPr algn="just">
              <a:lnSpc>
                <a:spcPct val="150000"/>
              </a:lnSpc>
              <a:defRPr/>
            </a:pPr>
            <a:r>
              <a:rPr lang="tr-TR" sz="2800" dirty="0" smtClean="0">
                <a:latin typeface="Book Antiqua" panose="02040602050305030304" pitchFamily="18" charset="0"/>
              </a:rPr>
              <a:t>Takım </a:t>
            </a:r>
            <a:r>
              <a:rPr lang="tr-TR" sz="2800" dirty="0">
                <a:latin typeface="Book Antiqua" panose="02040602050305030304" pitchFamily="18" charset="0"/>
              </a:rPr>
              <a:t>sporlarına örnek olarak </a:t>
            </a:r>
            <a:r>
              <a:rPr lang="tr-TR" sz="2800" dirty="0" smtClean="0">
                <a:latin typeface="Book Antiqua" panose="02040602050305030304" pitchFamily="18" charset="0"/>
              </a:rPr>
              <a:t>hentbol, beysbol, </a:t>
            </a:r>
            <a:r>
              <a:rPr lang="tr-TR" sz="2800" dirty="0">
                <a:latin typeface="Book Antiqua" panose="02040602050305030304" pitchFamily="18" charset="0"/>
              </a:rPr>
              <a:t>futbol, voleybol, basketbol çim hokeyi, buz hokeyi, Amerikan </a:t>
            </a:r>
            <a:r>
              <a:rPr lang="tr-TR" sz="2800" dirty="0" smtClean="0">
                <a:latin typeface="Book Antiqua" panose="02040602050305030304" pitchFamily="18" charset="0"/>
              </a:rPr>
              <a:t>futbolu verilebilir.</a:t>
            </a:r>
            <a:endParaRPr lang="tr-TR" sz="28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20917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704851"/>
            <a:ext cx="8229600" cy="708025"/>
          </a:xfrm>
        </p:spPr>
        <p:txBody>
          <a:bodyPr/>
          <a:lstStyle/>
          <a:p>
            <a:pPr algn="ctr" eaLnBrk="1" hangingPunct="1"/>
            <a:r>
              <a:rPr lang="tr-TR" altLang="tr-TR" sz="3200">
                <a:solidFill>
                  <a:schemeClr val="accent1"/>
                </a:solidFill>
                <a:latin typeface="Book Antiqua" panose="02040602050305030304" pitchFamily="18" charset="0"/>
                <a:cs typeface="Andalus" pitchFamily="2" charset="-78"/>
              </a:rPr>
              <a:t>SPORDA BAŞARIYI ETKİLEYEN ETMENLER NELERDİR?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1187532" y="1700214"/>
            <a:ext cx="8951831" cy="4752975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endParaRPr lang="tr-TR" altLang="tr-TR" b="1" dirty="0" smtClean="0">
              <a:solidFill>
                <a:srgbClr val="C43328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algn="just" eaLnBrk="1" hangingPunct="1"/>
            <a:r>
              <a:rPr lang="tr-TR" altLang="tr-TR" sz="3200" dirty="0">
                <a:latin typeface="Book Antiqua" panose="02040602050305030304" pitchFamily="18" charset="0"/>
                <a:cs typeface="Andalus" pitchFamily="2" charset="-78"/>
              </a:rPr>
              <a:t>K</a:t>
            </a:r>
            <a:r>
              <a:rPr lang="tr-TR" altLang="tr-TR" sz="3200" dirty="0">
                <a:latin typeface="Book Antiqua" panose="02040602050305030304" pitchFamily="18" charset="0"/>
                <a:ea typeface="Arial Unicode MS" panose="020B0604020202020204" pitchFamily="34" charset="-128"/>
                <a:cs typeface="Andalus" pitchFamily="2" charset="-78"/>
              </a:rPr>
              <a:t>işiye ait fizyolojik (genetik yatkınlık) ve psikolojik faktörler </a:t>
            </a:r>
            <a:r>
              <a:rPr lang="tr-TR" altLang="tr-TR" sz="3200" dirty="0">
                <a:latin typeface="Book Antiqua" panose="02040602050305030304" pitchFamily="18" charset="0"/>
                <a:cs typeface="Andalus" pitchFamily="2" charset="-78"/>
              </a:rPr>
              <a:t> </a:t>
            </a:r>
          </a:p>
          <a:p>
            <a:pPr algn="just" eaLnBrk="1" hangingPunct="1"/>
            <a:r>
              <a:rPr lang="tr-TR" altLang="tr-TR" sz="3200" dirty="0">
                <a:latin typeface="Book Antiqua" panose="02040602050305030304" pitchFamily="18" charset="0"/>
                <a:cs typeface="Andalus" pitchFamily="2" charset="-78"/>
              </a:rPr>
              <a:t>B</a:t>
            </a:r>
            <a:r>
              <a:rPr lang="tr-TR" altLang="tr-TR" sz="3200" dirty="0">
                <a:latin typeface="Book Antiqua" panose="0204060205030503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eden</a:t>
            </a:r>
            <a:r>
              <a:rPr lang="tr-TR" altLang="tr-TR" sz="3200" dirty="0">
                <a:latin typeface="Book Antiqua" panose="02040602050305030304" pitchFamily="18" charset="0"/>
                <a:cs typeface="Andalus" pitchFamily="2" charset="-78"/>
              </a:rPr>
              <a:t>(vücut)</a:t>
            </a:r>
            <a:r>
              <a:rPr lang="tr-TR" altLang="tr-TR" sz="3200" dirty="0">
                <a:latin typeface="Book Antiqua" panose="0204060205030503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kompozisyonu</a:t>
            </a:r>
            <a:r>
              <a:rPr lang="tr-TR" altLang="tr-TR" sz="3200" dirty="0">
                <a:latin typeface="Book Antiqua" panose="02040602050305030304" pitchFamily="18" charset="0"/>
                <a:cs typeface="Andalus" pitchFamily="2" charset="-78"/>
              </a:rPr>
              <a:t>,</a:t>
            </a:r>
          </a:p>
          <a:p>
            <a:pPr algn="just" eaLnBrk="1" hangingPunct="1"/>
            <a:r>
              <a:rPr lang="tr-TR" altLang="tr-TR" sz="3200" dirty="0">
                <a:latin typeface="Book Antiqua" panose="02040602050305030304" pitchFamily="18" charset="0"/>
                <a:cs typeface="Andalus" pitchFamily="2" charset="-78"/>
              </a:rPr>
              <a:t>A</a:t>
            </a:r>
            <a:r>
              <a:rPr lang="tr-TR" altLang="tr-TR" sz="3200" dirty="0">
                <a:latin typeface="Book Antiqua" panose="0204060205030503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ntrenman durumu, </a:t>
            </a:r>
            <a:endParaRPr lang="tr-TR" altLang="tr-TR" sz="3200" dirty="0">
              <a:latin typeface="Book Antiqua" panose="02040602050305030304" pitchFamily="18" charset="0"/>
              <a:cs typeface="Andalus" pitchFamily="2" charset="-78"/>
            </a:endParaRPr>
          </a:p>
          <a:p>
            <a:pPr algn="just" eaLnBrk="1" hangingPunct="1"/>
            <a:r>
              <a:rPr lang="tr-TR" altLang="tr-TR" sz="3200" dirty="0">
                <a:latin typeface="Book Antiqua" panose="02040602050305030304" pitchFamily="18" charset="0"/>
                <a:cs typeface="Andalus" pitchFamily="2" charset="-78"/>
              </a:rPr>
              <a:t>Ç</a:t>
            </a:r>
            <a:r>
              <a:rPr lang="tr-TR" altLang="tr-TR" sz="3200" dirty="0">
                <a:latin typeface="Book Antiqua" panose="0204060205030503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evresel  faktörler</a:t>
            </a:r>
            <a:r>
              <a:rPr lang="tr-TR" altLang="tr-TR" sz="3200" dirty="0">
                <a:latin typeface="Book Antiqua" panose="02040602050305030304" pitchFamily="18" charset="0"/>
                <a:cs typeface="Andalus" pitchFamily="2" charset="-78"/>
              </a:rPr>
              <a:t>,</a:t>
            </a:r>
          </a:p>
          <a:p>
            <a:pPr algn="just" eaLnBrk="1" hangingPunct="1"/>
            <a:r>
              <a:rPr lang="tr-TR" altLang="tr-TR" sz="3200" dirty="0">
                <a:latin typeface="Book Antiqua" panose="0204060205030503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3200" dirty="0">
                <a:latin typeface="Book Antiqua" panose="02040602050305030304" pitchFamily="18" charset="0"/>
                <a:cs typeface="Andalus" pitchFamily="2" charset="-78"/>
              </a:rPr>
              <a:t>Beslenme durumu,</a:t>
            </a:r>
          </a:p>
          <a:p>
            <a:pPr algn="just" eaLnBrk="1" hangingPunct="1"/>
            <a:r>
              <a:rPr lang="tr-TR" altLang="tr-TR" sz="3200" dirty="0">
                <a:latin typeface="Book Antiqua" panose="02040602050305030304" pitchFamily="18" charset="0"/>
                <a:cs typeface="Andalus" pitchFamily="2" charset="-78"/>
              </a:rPr>
              <a:t> S</a:t>
            </a:r>
            <a:r>
              <a:rPr lang="tr-TR" altLang="tr-TR" sz="3200" dirty="0">
                <a:latin typeface="Book Antiqua" panose="0204060205030503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pora özgü özellikler</a:t>
            </a:r>
            <a:r>
              <a:rPr lang="tr-TR" altLang="tr-TR" sz="3200" dirty="0">
                <a:latin typeface="Book Antiqua" panose="02040602050305030304" pitchFamily="18" charset="0"/>
                <a:cs typeface="Andalus" pitchFamily="2" charset="-78"/>
              </a:rPr>
              <a:t>.          </a:t>
            </a:r>
            <a:r>
              <a:rPr lang="tr-TR" altLang="tr-TR" sz="3200" b="1" dirty="0">
                <a:latin typeface="Book Antiqua" panose="02040602050305030304" pitchFamily="18" charset="0"/>
                <a:cs typeface="Andalus" pitchFamily="2" charset="-78"/>
              </a:rPr>
              <a:t> </a:t>
            </a:r>
          </a:p>
          <a:p>
            <a:pPr eaLnBrk="1" hangingPunct="1"/>
            <a:endParaRPr lang="tr-TR" altLang="tr-TR" sz="2800" b="1" dirty="0"/>
          </a:p>
          <a:p>
            <a:pPr eaLnBrk="1" hangingPunct="1"/>
            <a:endParaRPr lang="tr-TR" altLang="tr-TR" sz="2800" dirty="0"/>
          </a:p>
        </p:txBody>
      </p:sp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9964" y="3716339"/>
            <a:ext cx="2447925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907549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7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10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11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12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13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14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15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16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3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4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5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6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7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8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9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422</Words>
  <Application>Microsoft Office PowerPoint</Application>
  <PresentationFormat>Geniş ekran</PresentationFormat>
  <Paragraphs>42</Paragraphs>
  <Slides>10</Slides>
  <Notes>4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9</vt:i4>
      </vt:variant>
      <vt:variant>
        <vt:lpstr>Tema</vt:lpstr>
      </vt:variant>
      <vt:variant>
        <vt:i4>8</vt:i4>
      </vt:variant>
      <vt:variant>
        <vt:lpstr>Slayt Başlıkları</vt:lpstr>
      </vt:variant>
      <vt:variant>
        <vt:i4>10</vt:i4>
      </vt:variant>
    </vt:vector>
  </HeadingPairs>
  <TitlesOfParts>
    <vt:vector size="27" baseType="lpstr">
      <vt:lpstr>Arial Unicode MS</vt:lpstr>
      <vt:lpstr>Andalus</vt:lpstr>
      <vt:lpstr>Arial</vt:lpstr>
      <vt:lpstr>Book Antiqua</vt:lpstr>
      <vt:lpstr>Calibri</vt:lpstr>
      <vt:lpstr>Constantia</vt:lpstr>
      <vt:lpstr>MS Mincho</vt:lpstr>
      <vt:lpstr>Wingdings</vt:lpstr>
      <vt:lpstr>Wingdings 2</vt:lpstr>
      <vt:lpstr>Akış</vt:lpstr>
      <vt:lpstr>1_Akış</vt:lpstr>
      <vt:lpstr>2_Akış</vt:lpstr>
      <vt:lpstr>3_Akış</vt:lpstr>
      <vt:lpstr>4_Akış</vt:lpstr>
      <vt:lpstr>5_Akış</vt:lpstr>
      <vt:lpstr>6_Akış</vt:lpstr>
      <vt:lpstr>7_Akış</vt:lpstr>
      <vt:lpstr>PowerPoint Sunusu</vt:lpstr>
      <vt:lpstr>PowerPoint Sunusu</vt:lpstr>
      <vt:lpstr>    Spor Branşları </vt:lpstr>
      <vt:lpstr>PowerPoint Sunusu</vt:lpstr>
      <vt:lpstr>PowerPoint Sunusu</vt:lpstr>
      <vt:lpstr>PowerPoint Sunusu</vt:lpstr>
      <vt:lpstr>PowerPoint Sunusu</vt:lpstr>
      <vt:lpstr>PowerPoint Sunusu</vt:lpstr>
      <vt:lpstr>SPORDA BAŞARIYI ETKİLEYEN ETMENLER NELERDİR?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exper</dc:creator>
  <cp:lastModifiedBy>exper</cp:lastModifiedBy>
  <cp:revision>1</cp:revision>
  <dcterms:created xsi:type="dcterms:W3CDTF">2017-11-07T10:29:27Z</dcterms:created>
  <dcterms:modified xsi:type="dcterms:W3CDTF">2017-11-07T10:31:23Z</dcterms:modified>
</cp:coreProperties>
</file>