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8"/>
    <p:restoredTop sz="95814"/>
  </p:normalViewPr>
  <p:slideViewPr>
    <p:cSldViewPr snapToGrid="0" snapToObjects="1">
      <p:cViewPr varScale="1">
        <p:scale>
          <a:sx n="83" d="100"/>
          <a:sy n="83" d="100"/>
        </p:scale>
        <p:origin x="21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2D5308-6AD0-0D49-9DD5-149BC63535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069383"/>
            <a:ext cx="8825658" cy="3707998"/>
          </a:xfrm>
        </p:spPr>
        <p:txBody>
          <a:bodyPr/>
          <a:lstStyle/>
          <a:p>
            <a:r>
              <a:rPr lang="pl-PL" sz="3200" dirty="0" err="1"/>
              <a:t>Karışık</a:t>
            </a:r>
            <a:r>
              <a:rPr lang="pl-PL" sz="3200" dirty="0"/>
              <a:t> </a:t>
            </a:r>
            <a:r>
              <a:rPr lang="pl-PL" sz="3200" dirty="0" err="1"/>
              <a:t>cümleler</a:t>
            </a:r>
            <a:r>
              <a:rPr lang="pl-PL" sz="3200" dirty="0"/>
              <a:t> </a:t>
            </a:r>
            <a:r>
              <a:rPr lang="pl-PL" sz="3200" dirty="0" err="1"/>
              <a:t>verilip</a:t>
            </a:r>
            <a:r>
              <a:rPr lang="pl-PL" sz="3200" dirty="0"/>
              <a:t> </a:t>
            </a:r>
            <a:r>
              <a:rPr lang="pl-PL" sz="3200" dirty="0" err="1"/>
              <a:t>imięsłowy</a:t>
            </a:r>
            <a:r>
              <a:rPr lang="pl-PL" sz="3200" dirty="0"/>
              <a:t> przysłówkowe uprzednie </a:t>
            </a:r>
            <a:r>
              <a:rPr lang="pl-PL" sz="3200" dirty="0" err="1"/>
              <a:t>ve</a:t>
            </a:r>
            <a:r>
              <a:rPr lang="pl-PL" sz="3200" dirty="0"/>
              <a:t> </a:t>
            </a:r>
            <a:r>
              <a:rPr lang="pl-PL" sz="3200" dirty="0" err="1"/>
              <a:t>imięsłowy</a:t>
            </a:r>
            <a:r>
              <a:rPr lang="pl-PL" sz="3200" dirty="0"/>
              <a:t> przysłówkowe </a:t>
            </a:r>
            <a:r>
              <a:rPr lang="pl-PL" sz="3200" dirty="0" err="1"/>
              <a:t>wspołczesne</a:t>
            </a:r>
            <a:r>
              <a:rPr lang="pl-PL" sz="3200" dirty="0"/>
              <a:t> </a:t>
            </a:r>
            <a:r>
              <a:rPr lang="pl-PL" sz="3200" dirty="0" err="1"/>
              <a:t>konularına</a:t>
            </a:r>
            <a:r>
              <a:rPr lang="pl-PL" sz="3200" dirty="0"/>
              <a:t> </a:t>
            </a:r>
            <a:r>
              <a:rPr lang="pl-PL" sz="3200" dirty="0" err="1"/>
              <a:t>uyarlanır</a:t>
            </a:r>
            <a:r>
              <a:rPr lang="pl-PL" sz="3200" dirty="0"/>
              <a:t>.</a:t>
            </a:r>
            <a:br>
              <a:rPr lang="pl-PL" sz="3200" dirty="0"/>
            </a:br>
            <a:br>
              <a:rPr lang="pl-PL" sz="3200" dirty="0"/>
            </a:br>
            <a:endParaRPr lang="tr-TR" sz="32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9E23F5-9A3A-054D-8616-917B658653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060556"/>
            <a:ext cx="8825658" cy="1578244"/>
          </a:xfrm>
        </p:spPr>
        <p:txBody>
          <a:bodyPr>
            <a:normAutofit/>
          </a:bodyPr>
          <a:lstStyle/>
          <a:p>
            <a:r>
              <a:rPr lang="tr-TR" sz="3600" dirty="0"/>
              <a:t>Konu 12</a:t>
            </a:r>
          </a:p>
        </p:txBody>
      </p:sp>
    </p:spTree>
    <p:extLst>
      <p:ext uri="{BB962C8B-B14F-4D97-AF65-F5344CB8AC3E}">
        <p14:creationId xmlns:p14="http://schemas.microsoft.com/office/powerpoint/2010/main" val="2011369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F904BA-5F3C-F84F-A31C-E3B270ED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12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717703-677D-744A-A0DE-BA73E0DDE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Kiedy Edward słucha tej muzyki, wspomina ostatnie wakacje w Paryżu.</a:t>
            </a:r>
          </a:p>
          <a:p>
            <a:r>
              <a:rPr lang="pl-PL" dirty="0"/>
              <a:t>Był dzisiaj w bibliotece i podobno zamówił też książkę dla mnie.</a:t>
            </a:r>
          </a:p>
          <a:p>
            <a:r>
              <a:rPr lang="pl-PL" dirty="0"/>
              <a:t>Kiedy </a:t>
            </a:r>
            <a:r>
              <a:rPr lang="pl-PL" dirty="0" err="1"/>
              <a:t>opalalili</a:t>
            </a:r>
            <a:r>
              <a:rPr lang="pl-PL" dirty="0"/>
              <a:t> się na plaży, nagle zaczął padać.</a:t>
            </a:r>
          </a:p>
          <a:p>
            <a:r>
              <a:rPr lang="pl-PL" dirty="0"/>
              <a:t>Kiedy skończycie pracę, posprzątajcie mieszkanie.</a:t>
            </a:r>
          </a:p>
          <a:p>
            <a:r>
              <a:rPr lang="pl-PL" dirty="0"/>
              <a:t>Kiedy oglądają </a:t>
            </a:r>
            <a:r>
              <a:rPr lang="pl-PL" dirty="0" err="1"/>
              <a:t>fılm</a:t>
            </a:r>
            <a:r>
              <a:rPr lang="pl-PL" dirty="0"/>
              <a:t>, zawsze jedzą orzeszki.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5910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A98F07C-A137-7443-A8C3-7EE03B8B0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12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9F5663-1BF2-9447-8C45-20A2B8248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Kiedy przynieśli róże, wstawili je do wazonu.</a:t>
            </a:r>
          </a:p>
          <a:p>
            <a:r>
              <a:rPr lang="pl-PL" dirty="0"/>
              <a:t>Kiedy mieszkali u nas, nie mogliśmy się przyzwyczaić do ich nawyków.</a:t>
            </a:r>
          </a:p>
          <a:p>
            <a:r>
              <a:rPr lang="pl-PL" dirty="0"/>
              <a:t>Kiedy brat się żenił, nie miał 22 lat.</a:t>
            </a:r>
          </a:p>
          <a:p>
            <a:r>
              <a:rPr lang="pl-PL" dirty="0"/>
              <a:t>Po pożegnaniu wskoczył do autobusu.</a:t>
            </a:r>
          </a:p>
          <a:p>
            <a:r>
              <a:rPr lang="pl-PL" dirty="0"/>
              <a:t>Kiedy poczuła silny ból, mąż wezwał pogotowie.</a:t>
            </a:r>
          </a:p>
          <a:p>
            <a:r>
              <a:rPr lang="pl-PL" dirty="0"/>
              <a:t>Po wyjściu z biura złożyła wymówienie.</a:t>
            </a:r>
          </a:p>
          <a:p>
            <a:pPr marL="0" indent="0">
              <a:buNone/>
            </a:pPr>
            <a:endParaRPr lang="pl-PL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71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238C19-F368-7C43-A05B-F15CF96B9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Konu 12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59CE23-1B02-B340-98F9-BBB3E28E5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Kiedy poczuła silny ból, mąż wezwał pogotowie.</a:t>
            </a:r>
          </a:p>
          <a:p>
            <a:r>
              <a:rPr lang="pl-PL" dirty="0"/>
              <a:t>Kiedy będziecie szli do supermarketu, kupcie mi po drodze gazetę.</a:t>
            </a:r>
          </a:p>
          <a:p>
            <a:r>
              <a:rPr lang="pl-PL" dirty="0"/>
              <a:t>Wczoraj wieczorem Jakub spacerował po plaży i znalazł złoty łańcuszek.</a:t>
            </a:r>
          </a:p>
          <a:p>
            <a:r>
              <a:rPr lang="pl-PL" dirty="0"/>
              <a:t>Kiedy się golił, nagle zgasło światło.</a:t>
            </a:r>
          </a:p>
          <a:p>
            <a:r>
              <a:rPr lang="pl-PL" dirty="0"/>
              <a:t>Kiedy zwiedzą muzeum, pójdą na kolację.</a:t>
            </a:r>
          </a:p>
          <a:p>
            <a:r>
              <a:rPr lang="pl-PL" dirty="0"/>
              <a:t>Piszę i słucham muzyki.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03383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İyon Toplantı Odası</Template>
  <TotalTime>1</TotalTime>
  <Words>182</Words>
  <Application>Microsoft Macintosh PowerPoint</Application>
  <PresentationFormat>Geniş ekran</PresentationFormat>
  <Paragraphs>22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İyon Toplantı Odası</vt:lpstr>
      <vt:lpstr>Karışık cümleler verilip imięsłowy przysłówkowe uprzednie ve imięsłowy przysłówkowe wspołczesne konularına uyarlanır.  </vt:lpstr>
      <vt:lpstr>Konu 12 devamı</vt:lpstr>
      <vt:lpstr>Konu 12 devamı</vt:lpstr>
      <vt:lpstr>Konu 12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Karışık cümleler verilip imięsłowy przysłówkowe uprzednie ve imięsłowy przysłówkowe wspołczesne konularına uyarlanır.  </dc:title>
  <dc:creator>Saadet Buyuk Guler</dc:creator>
  <cp:lastModifiedBy>Saadet Buyuk Guler</cp:lastModifiedBy>
  <cp:revision>1</cp:revision>
  <dcterms:created xsi:type="dcterms:W3CDTF">2020-05-19T09:21:39Z</dcterms:created>
  <dcterms:modified xsi:type="dcterms:W3CDTF">2020-05-19T09:22:59Z</dcterms:modified>
</cp:coreProperties>
</file>