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4" r:id="rId4"/>
    <p:sldId id="266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2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082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4394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3739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5792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6151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983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9533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8318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6071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8471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470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8745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480810" y="1096605"/>
            <a:ext cx="11058659" cy="2387600"/>
          </a:xfrm>
        </p:spPr>
        <p:txBody>
          <a:bodyPr/>
          <a:lstStyle/>
          <a:p>
            <a:r>
              <a:rPr lang="tr-TR" b="1" dirty="0"/>
              <a:t>ANAYASA YARGISI</a:t>
            </a:r>
            <a:br>
              <a:rPr lang="tr-TR" b="1" dirty="0"/>
            </a:b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844559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44262" y="3082567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tr-TR" sz="6700" dirty="0"/>
              <a:t>f. Hukuk Devleti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4424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44262" y="3082567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tr-TR" u="sng" dirty="0"/>
            </a:br>
            <a:br>
              <a:rPr lang="tr-TR" u="sng" dirty="0"/>
            </a:br>
            <a:br>
              <a:rPr lang="tr-TR" u="sng" dirty="0"/>
            </a:br>
            <a:br>
              <a:rPr lang="tr-TR" u="sng" dirty="0"/>
            </a:br>
            <a:r>
              <a:rPr lang="tr-TR" u="sng" dirty="0"/>
              <a:t>1. Anayasa Yargısı Kavramı</a:t>
            </a:r>
            <a:br>
              <a:rPr lang="tr-TR" u="sng" dirty="0"/>
            </a:br>
            <a:br>
              <a:rPr lang="tr-TR" u="sng" dirty="0"/>
            </a:br>
            <a:r>
              <a:rPr lang="tr-TR" u="sng" dirty="0"/>
              <a:t>2. Anayasa Yargısının Düşünsel ve Tarihsel Kaynakları, Doğuşu ve Yayılması</a:t>
            </a:r>
            <a:br>
              <a:rPr lang="tr-TR" dirty="0"/>
            </a:br>
            <a:br>
              <a:rPr lang="tr-TR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963386" y="1096604"/>
            <a:ext cx="10576083" cy="15322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ANAYASA YARGISI-NORM DENETİMİ</a:t>
            </a:r>
            <a:br>
              <a:rPr kumimoji="0" lang="tr-TR" sz="4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tr-TR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24424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6700" u="sng" dirty="0"/>
              <a:t>1. Anayasa Yargısı Kavramı</a:t>
            </a:r>
            <a:br>
              <a:rPr lang="tr-TR" u="sng" dirty="0"/>
            </a:br>
            <a:br>
              <a:rPr lang="tr-TR" u="sng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4000" dirty="0"/>
              <a:t>Yasaların anayasaya uygunluğunun yargısal denetimi</a:t>
            </a:r>
          </a:p>
        </p:txBody>
      </p:sp>
    </p:spTree>
    <p:extLst>
      <p:ext uri="{BB962C8B-B14F-4D97-AF65-F5344CB8AC3E}">
        <p14:creationId xmlns:p14="http://schemas.microsoft.com/office/powerpoint/2010/main" val="2824424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44262" y="308256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u="sng" dirty="0"/>
              <a:t>2. Anayasa Yargısının Düşünsel ve Tarihsel Kaynakları, Doğuşu ve Yayılması</a:t>
            </a:r>
            <a:br>
              <a:rPr lang="tr-TR" dirty="0"/>
            </a:br>
            <a:br>
              <a:rPr lang="tr-TR" dirty="0"/>
            </a:br>
            <a:r>
              <a:rPr lang="tr-TR" dirty="0"/>
              <a:t>a. Üstün Hukuk Anlayışı</a:t>
            </a:r>
            <a:br>
              <a:rPr lang="tr-TR" dirty="0"/>
            </a:br>
            <a:r>
              <a:rPr lang="tr-TR" dirty="0"/>
              <a:t>b. Anayasacılık Hareketleri</a:t>
            </a:r>
            <a:br>
              <a:rPr lang="tr-TR" dirty="0"/>
            </a:br>
            <a:r>
              <a:rPr lang="tr-TR" dirty="0"/>
              <a:t>c. Anayasanın Üstünlüğü</a:t>
            </a:r>
            <a:br>
              <a:rPr lang="tr-TR" dirty="0"/>
            </a:br>
            <a:r>
              <a:rPr lang="tr-TR" dirty="0"/>
              <a:t>d. Demokrasi Anlayışı </a:t>
            </a:r>
            <a:br>
              <a:rPr lang="tr-TR" dirty="0"/>
            </a:br>
            <a:r>
              <a:rPr lang="tr-TR" dirty="0"/>
              <a:t>e. Kuvvetler Ayrılığı</a:t>
            </a:r>
            <a:br>
              <a:rPr lang="tr-TR" dirty="0"/>
            </a:br>
            <a:r>
              <a:rPr lang="tr-TR" dirty="0"/>
              <a:t>f. Hukuk Devleti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4424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38843" y="1943101"/>
            <a:ext cx="11021019" cy="2465030"/>
          </a:xfrm>
        </p:spPr>
        <p:txBody>
          <a:bodyPr>
            <a:normAutofit fontScale="90000"/>
          </a:bodyPr>
          <a:lstStyle/>
          <a:p>
            <a:br>
              <a:rPr lang="tr-TR" u="sng" dirty="0"/>
            </a:br>
            <a:br>
              <a:rPr lang="tr-TR" u="sng" dirty="0"/>
            </a:br>
            <a:r>
              <a:rPr lang="tr-TR" sz="6700" dirty="0"/>
              <a:t>a. Üstün Hukuk Anlayışı</a:t>
            </a:r>
            <a:br>
              <a:rPr lang="tr-TR" sz="6700" dirty="0"/>
            </a:b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4424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24543" y="1779815"/>
            <a:ext cx="11135319" cy="2628316"/>
          </a:xfrm>
        </p:spPr>
        <p:txBody>
          <a:bodyPr>
            <a:normAutofit fontScale="90000"/>
          </a:bodyPr>
          <a:lstStyle/>
          <a:p>
            <a:br>
              <a:rPr lang="tr-TR" sz="6700" dirty="0"/>
            </a:br>
            <a:r>
              <a:rPr lang="tr-TR" sz="6700" dirty="0"/>
              <a:t>b. Anayasacılık Hareketleri</a:t>
            </a:r>
            <a:br>
              <a:rPr lang="tr-TR" sz="6700" dirty="0"/>
            </a:b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4424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19719" y="1580339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br>
              <a:rPr lang="tr-TR" dirty="0"/>
            </a:br>
            <a:r>
              <a:rPr lang="tr-TR" sz="6700" dirty="0"/>
              <a:t>c. Anayasanın Üstünlüğü</a:t>
            </a:r>
            <a:br>
              <a:rPr lang="tr-TR" dirty="0"/>
            </a:b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4424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44262" y="3082567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tr-TR" u="sng" dirty="0"/>
            </a:br>
            <a:br>
              <a:rPr lang="tr-TR" dirty="0"/>
            </a:br>
            <a:r>
              <a:rPr lang="tr-TR" sz="6700" dirty="0"/>
              <a:t>d. Demokrasi Anlayışı </a:t>
            </a:r>
            <a:br>
              <a:rPr lang="tr-TR" dirty="0"/>
            </a:b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4424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44262" y="3082567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tr-TR" sz="6700" dirty="0"/>
              <a:t>e. Kuvvetler Ayrılığı</a:t>
            </a:r>
            <a:br>
              <a:rPr lang="tr-TR" dirty="0"/>
            </a:b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4424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27</Words>
  <Application>Microsoft Macintosh PowerPoint</Application>
  <PresentationFormat>Geniş ekran</PresentationFormat>
  <Paragraphs>12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ANAYASA YARGISI </vt:lpstr>
      <vt:lpstr>    1. Anayasa Yargısı Kavramı  2. Anayasa Yargısının Düşünsel ve Tarihsel Kaynakları, Doğuşu ve Yayılması   </vt:lpstr>
      <vt:lpstr>1. Anayasa Yargısı Kavramı     </vt:lpstr>
      <vt:lpstr>2. Anayasa Yargısının Düşünsel ve Tarihsel Kaynakları, Doğuşu ve Yayılması  a. Üstün Hukuk Anlayışı b. Anayasacılık Hareketleri c. Anayasanın Üstünlüğü d. Demokrasi Anlayışı  e. Kuvvetler Ayrılığı f. Hukuk Devleti </vt:lpstr>
      <vt:lpstr>  a. Üstün Hukuk Anlayışı  </vt:lpstr>
      <vt:lpstr> b. Anayasacılık Hareketleri  </vt:lpstr>
      <vt:lpstr>  c. Anayasanın Üstünlüğü  </vt:lpstr>
      <vt:lpstr>  d. Demokrasi Anlayışı   </vt:lpstr>
      <vt:lpstr> e. Kuvvetler Ayrılığı  </vt:lpstr>
      <vt:lpstr> f. Hukuk Devleti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YARGISI-NORM DENETİMİ</dc:title>
  <dc:creator>Deniz POLAT</dc:creator>
  <cp:lastModifiedBy>selin esen</cp:lastModifiedBy>
  <cp:revision>12</cp:revision>
  <dcterms:created xsi:type="dcterms:W3CDTF">2017-11-20T12:22:28Z</dcterms:created>
  <dcterms:modified xsi:type="dcterms:W3CDTF">2019-03-22T10:14:05Z</dcterms:modified>
</cp:coreProperties>
</file>