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>
                <a:ea typeface="Calibri"/>
                <a:cs typeface="Arial"/>
              </a:rPr>
              <a:t>Religion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and</a:t>
            </a:r>
            <a:r>
              <a:rPr lang="tr-TR" dirty="0">
                <a:ea typeface="Calibri"/>
                <a:cs typeface="Arial"/>
              </a:rPr>
              <a:t> </a:t>
            </a:r>
            <a:r>
              <a:rPr lang="tr-TR" dirty="0" err="1">
                <a:ea typeface="Calibri"/>
                <a:cs typeface="Arial"/>
              </a:rPr>
              <a:t>Homosexuality</a:t>
            </a:r>
            <a:r>
              <a:rPr lang="tr-TR" dirty="0">
                <a:ea typeface="Calibri"/>
                <a:cs typeface="Arial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30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Religion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Homosexuality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relatiınship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homosexuality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72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/>
              <a:t>Conflicts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homosexuality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13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smtClean="0"/>
              <a:t>Integration </a:t>
            </a:r>
            <a:r>
              <a:rPr lang="tr-TR" dirty="0" smtClean="0"/>
              <a:t>of </a:t>
            </a:r>
            <a:r>
              <a:rPr lang="tr-TR" dirty="0" err="1" smtClean="0"/>
              <a:t>One’s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Homosexuality</a:t>
            </a:r>
            <a:r>
              <a:rPr lang="tr-TR" dirty="0" smtClean="0"/>
              <a:t>: A </a:t>
            </a:r>
            <a:r>
              <a:rPr lang="tr-TR" dirty="0" err="1" smtClean="0"/>
              <a:t>Weapon</a:t>
            </a:r>
            <a:r>
              <a:rPr lang="tr-TR" dirty="0" smtClean="0"/>
              <a:t> </a:t>
            </a:r>
            <a:r>
              <a:rPr lang="tr-TR" dirty="0" err="1" smtClean="0"/>
              <a:t>Against</a:t>
            </a:r>
            <a:r>
              <a:rPr lang="tr-TR" dirty="0" smtClean="0"/>
              <a:t> </a:t>
            </a:r>
            <a:r>
              <a:rPr lang="tr-TR" dirty="0" err="1" smtClean="0"/>
              <a:t>Internalized</a:t>
            </a:r>
            <a:r>
              <a:rPr lang="tr-TR" dirty="0" smtClean="0"/>
              <a:t> </a:t>
            </a:r>
            <a:r>
              <a:rPr lang="tr-TR" dirty="0" err="1" smtClean="0"/>
              <a:t>Homophobia</a:t>
            </a:r>
            <a:r>
              <a:rPr lang="tr-TR" dirty="0" smtClean="0"/>
              <a:t>? (</a:t>
            </a:r>
            <a:r>
              <a:rPr lang="tr-TR" dirty="0" smtClean="0"/>
              <a:t>Wagner </a:t>
            </a:r>
            <a:r>
              <a:rPr lang="tr-TR" dirty="0" err="1" smtClean="0"/>
              <a:t>etc</a:t>
            </a:r>
            <a:r>
              <a:rPr lang="tr-TR" dirty="0" smtClean="0"/>
              <a:t>. 2010)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914051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</TotalTime>
  <Words>37</Words>
  <Application>Microsoft Office PowerPoint</Application>
  <PresentationFormat>Ekran Gösterisi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Hava Akımı</vt:lpstr>
      <vt:lpstr>Religion and Homosexuality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 and Gender </dc:title>
  <dc:creator>Administrator</dc:creator>
  <cp:lastModifiedBy>Administrator</cp:lastModifiedBy>
  <cp:revision>2</cp:revision>
  <dcterms:created xsi:type="dcterms:W3CDTF">2019-04-03T08:58:38Z</dcterms:created>
  <dcterms:modified xsi:type="dcterms:W3CDTF">2019-04-03T09:18:00Z</dcterms:modified>
</cp:coreProperties>
</file>