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2"/>
  </p:notesMasterIdLst>
  <p:sldIdLst>
    <p:sldId id="418" r:id="rId3"/>
    <p:sldId id="469" r:id="rId4"/>
    <p:sldId id="470" r:id="rId5"/>
    <p:sldId id="474" r:id="rId6"/>
    <p:sldId id="471" r:id="rId7"/>
    <p:sldId id="475" r:id="rId8"/>
    <p:sldId id="472" r:id="rId9"/>
    <p:sldId id="473" r:id="rId10"/>
    <p:sldId id="47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21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C2BA-AF80-458A-9BE0-0C7B976F0A96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311A-F0FB-4BDD-8230-E91FA1DBCCC0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A73-8BC7-45AF-B9E8-3D6E077F5800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C6AF-47C6-4BD0-871B-7E5C4B6C8C46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9E2D-B12E-490B-9867-4108C7A5D2E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0E0D-3C90-41D1-981F-CF7826D2917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BDBF4-082D-406C-87B3-8CB7D872E42C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2459-2068-423E-99D0-876EFE415E2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01091-3956-432E-A357-397548C843D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0C1F-DA4A-49BA-BE82-F58E49F3DC0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C7FF-D348-4197-9A32-87300169B98A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6F1D-83F6-4D25-BC03-E4CD577316AC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9A44-C70F-416C-BC62-679D8EED67C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5CB6-BD9B-4F4C-A9B8-4AEACB21054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D5B-6CC5-41FC-8C39-C9A888E0434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0D2C-3DD4-44F8-8327-60880C199141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7EAF-B336-4629-8F4C-73129B61DF75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3A55-073E-43CA-8D8F-A215E5E63282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F0C6-F28F-4B31-8E17-40098F1BC3DC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B7C4-8226-4E05-B94A-AB114AEC6D71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E4E5-58E5-4156-BD5F-CA7DEDD3CF23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8515-4B56-4B98-9AE1-8BB38D4ADF51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6ACF-65E3-4014-9992-573943059A1E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A89EA9-8C8D-4DEC-881C-2CDFEEFB8778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Altıncı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Ana-babanın ve öğretmenin terbiye (disiplin) rolü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67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584" y="908720"/>
            <a:ext cx="7344816" cy="4968552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8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764704"/>
            <a:ext cx="7776864" cy="5472608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32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716" y="875764"/>
            <a:ext cx="6886680" cy="4790940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Terbiye (Disiplin)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3219717"/>
            <a:ext cx="10515600" cy="295724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‘Disiplin, başkalarına ve kendine karşı özen ve saygı’ göstermektir.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Terbiye edilmiş, yani belli beceri, alışkanlık ve kuralları öğrenmiş ve içselleştirmiş bir çocuğun ‘yaptığı ve yapmaktan çekindiği şey, her şeyden önce kendiliğinden yapmak istemediği şeydir.’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1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Terbiye Dönemi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07594"/>
            <a:ext cx="10363200" cy="3212206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Bebeklik ve çocukluk, uygar bir insan olmak için gerekli görülen beceri, alışkanlık ve kuralların öğrenildiği bir dönemdir. Bu yüzden bu döneme ‘ehlileştirme dönemi’ diyenler de vardır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Terbiyenin genel/ yanlış yolları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090930"/>
            <a:ext cx="10363200" cy="292887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Çocuklara bağırma, üzerine yürüme, itekleme, dayak, yerme, tehdit etme, alay etme ve azarlama evlerde ve okullarda olağan durumlardır; bu tepkilerin disiplini oluşturduğuna inanan yetişkinler yanlış bilgilendirilmişlerdir.</a:t>
            </a:r>
            <a:endParaRPr lang="tr-T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Köşe yastığı gibi çocuklar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09600" y="2871989"/>
            <a:ext cx="10972800" cy="3254175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Edilgenlik, utangaçlık, suskunluk, iddiasızlık ve sakınma gibi aşırı kontrollü davranışlar da birer disiplin sorunudur.</a:t>
            </a:r>
            <a:endParaRPr lang="tr-T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48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ve ana-baba etkileşimi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987898"/>
            <a:ext cx="10363200" cy="3031901"/>
          </a:xfrm>
        </p:spPr>
        <p:txBody>
          <a:bodyPr/>
          <a:lstStyle/>
          <a:p>
            <a:r>
              <a:rPr lang="tr-TR" dirty="0" smtClean="0"/>
              <a:t>Toplumsal sistemlerde ilişkiler gereksinmeleri karşılamanın birincil aracıdırlar,</a:t>
            </a:r>
          </a:p>
          <a:p>
            <a:r>
              <a:rPr lang="tr-TR" dirty="0" smtClean="0"/>
              <a:t>İlişkiler gereksinmeleri karşıladığında pek az disiplin sorunu </a:t>
            </a:r>
            <a:r>
              <a:rPr lang="tr-TR" smtClean="0"/>
              <a:t>ortaya çıkar.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3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230</Words>
  <Application>Microsoft Office PowerPoint</Application>
  <PresentationFormat>Geniş ekran</PresentationFormat>
  <Paragraphs>24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Perpetua</vt:lpstr>
      <vt:lpstr>Times New Roman</vt:lpstr>
      <vt:lpstr>Vladimir Script</vt:lpstr>
      <vt:lpstr>Wingdings 2</vt:lpstr>
      <vt:lpstr>Office Teması</vt:lpstr>
      <vt:lpstr>2_Hisse Senedi</vt:lpstr>
      <vt:lpstr>PowerPoint Sunusu</vt:lpstr>
      <vt:lpstr>PowerPoint Sunusu</vt:lpstr>
      <vt:lpstr>PowerPoint Sunusu</vt:lpstr>
      <vt:lpstr>PowerPoint Sunusu</vt:lpstr>
      <vt:lpstr>Terbiye (Disiplin)</vt:lpstr>
      <vt:lpstr>Terbiye Dönemi</vt:lpstr>
      <vt:lpstr>Terbiyenin genel/ yanlış yolları</vt:lpstr>
      <vt:lpstr>Köşe yastığı gibi çocuklar</vt:lpstr>
      <vt:lpstr>Çocuk ve ana-baba etkileşimi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125</cp:revision>
  <dcterms:created xsi:type="dcterms:W3CDTF">2016-02-29T19:43:42Z</dcterms:created>
  <dcterms:modified xsi:type="dcterms:W3CDTF">2018-04-01T12:09:46Z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