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291" r:id="rId3"/>
    <p:sldId id="292" r:id="rId4"/>
    <p:sldId id="302" r:id="rId5"/>
    <p:sldId id="293" r:id="rId6"/>
    <p:sldId id="336" r:id="rId7"/>
    <p:sldId id="337" r:id="rId8"/>
    <p:sldId id="294" r:id="rId9"/>
    <p:sldId id="29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B2CB1-F061-4272-B564-D382337DEC3D}" type="datetimeFigureOut">
              <a:rPr lang="tr-TR" smtClean="0"/>
              <a:t>30.1.2018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68B53-4C48-421D-8BA4-86316E08A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68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63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tr-TR" i="1" dirty="0"/>
              <a:t>Doğa Yoksunluğu Sendromu</a:t>
            </a:r>
            <a:r>
              <a:rPr lang="tr-TR" b="1" i="1" dirty="0"/>
              <a:t> </a:t>
            </a:r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>Nature </a:t>
            </a:r>
            <a:r>
              <a:rPr lang="tr-TR" b="1" i="1" dirty="0" err="1"/>
              <a:t>D</a:t>
            </a:r>
            <a:r>
              <a:rPr lang="tr-TR" b="1" i="1" dirty="0" err="1" smtClean="0"/>
              <a:t>eficit</a:t>
            </a:r>
            <a:r>
              <a:rPr lang="tr-TR" b="1" i="1" dirty="0" smtClean="0"/>
              <a:t> </a:t>
            </a:r>
            <a:r>
              <a:rPr lang="tr-TR" b="1" i="1" dirty="0" err="1" smtClean="0"/>
              <a:t>Desorder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95536" y="227483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Çocuklar kapalı </a:t>
            </a:r>
            <a:r>
              <a:rPr lang="tr-T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mekânlarda daha çok zaman geçirmeye başlamakta ve doğaya çıktıklarında rahatsız olmaktadırlar. </a:t>
            </a:r>
            <a:endParaRPr lang="tr-TR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tr-TR" sz="28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Louv</a:t>
            </a:r>
            <a:r>
              <a:rPr lang="tr-TR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(2010)</a:t>
            </a:r>
            <a:r>
              <a:rPr lang="tr-T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doğal çevreden uzaklaştıkça ortaya çıkmaya başlayan bu davranışları </a:t>
            </a:r>
            <a:r>
              <a:rPr lang="tr-TR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Doğa Yoksunluğu Sendromu</a:t>
            </a:r>
            <a:r>
              <a:rPr lang="tr-TR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olarak tanımlamakta, doğayı ve doğal oyunu çocuktan esirgemenin oksijeni esirgemek gibi olduğunu belirtmektedir.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765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D</a:t>
            </a:r>
            <a:r>
              <a:rPr lang="tr-TR" dirty="0" smtClean="0"/>
              <a:t>oğaya yabancılaşma sonucunda: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</a:t>
            </a:r>
            <a:r>
              <a:rPr lang="tr-TR" dirty="0"/>
              <a:t>duyuların daha az </a:t>
            </a:r>
            <a:r>
              <a:rPr lang="tr-TR" dirty="0" smtClean="0"/>
              <a:t>kullanılması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dikkat </a:t>
            </a:r>
            <a:r>
              <a:rPr lang="tr-TR" dirty="0"/>
              <a:t>sorunları </a:t>
            </a: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hem </a:t>
            </a:r>
            <a:r>
              <a:rPr lang="tr-TR" sz="5400" dirty="0"/>
              <a:t>fiziksel</a:t>
            </a:r>
            <a:r>
              <a:rPr lang="tr-TR" dirty="0"/>
              <a:t> hem de </a:t>
            </a:r>
            <a:r>
              <a:rPr lang="tr-TR" sz="5400" dirty="0"/>
              <a:t>duygusal</a:t>
            </a:r>
            <a:r>
              <a:rPr lang="tr-TR" dirty="0"/>
              <a:t> hastalıkların </a:t>
            </a:r>
            <a:r>
              <a:rPr lang="tr-TR" dirty="0" smtClean="0"/>
              <a:t>oranında </a:t>
            </a:r>
            <a:r>
              <a:rPr lang="tr-TR" dirty="0"/>
              <a:t>artış</a:t>
            </a:r>
          </a:p>
        </p:txBody>
      </p:sp>
    </p:spTree>
    <p:extLst>
      <p:ext uri="{BB962C8B-B14F-4D97-AF65-F5344CB8AC3E}">
        <p14:creationId xmlns:p14="http://schemas.microsoft.com/office/powerpoint/2010/main" val="271774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6" y="0"/>
            <a:ext cx="7884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yapılabilir?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tr-TR" dirty="0"/>
              <a:t>İlk adım olarak “</a:t>
            </a:r>
            <a:r>
              <a:rPr lang="tr-TR" b="1" dirty="0"/>
              <a:t>doğal bir öğretmen</a:t>
            </a:r>
            <a:r>
              <a:rPr lang="tr-TR" dirty="0"/>
              <a:t>” olunması ve bu kapsamda doğanın ya da doğal alanların psikolojik ve fiziksel yararlarının daha çok farkına varılması, </a:t>
            </a:r>
          </a:p>
          <a:p>
            <a:pPr lvl="0"/>
            <a:r>
              <a:rPr lang="tr-TR" dirty="0"/>
              <a:t>Süreçte karşılaşılan çeşitli zorluklara karşı (çocukları açık alanlara götürme, eğitim programları ve standartların bütünleştirilmesi, disiplin konuları, materyal yönetimi ve güvenlik gibi) diğer “doğal öğretmenler” ile bağlantı halinde olunması, </a:t>
            </a:r>
          </a:p>
          <a:p>
            <a:pPr lvl="0"/>
            <a:r>
              <a:rPr lang="tr-TR" dirty="0"/>
              <a:t>Bu konular hakkında diğer öğretmenlere rehberlik yapılması,</a:t>
            </a:r>
          </a:p>
          <a:p>
            <a:pPr lvl="0"/>
            <a:r>
              <a:rPr lang="tr-TR" dirty="0"/>
              <a:t>Daha yeşil okul bahçelerinin oluşturulması,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429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Neler yapılabilir?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892696"/>
          </a:xfrm>
        </p:spPr>
        <p:txBody>
          <a:bodyPr/>
          <a:lstStyle/>
          <a:p>
            <a:r>
              <a:rPr lang="tr-TR" dirty="0"/>
              <a:t>Doğanın sınıflara taşınması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3201" r="3201" b="33201"/>
          <a:stretch/>
        </p:blipFill>
        <p:spPr>
          <a:xfrm>
            <a:off x="4355976" y="3212976"/>
            <a:ext cx="4679861" cy="3179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>
          <a:xfrm>
            <a:off x="107504" y="2491477"/>
            <a:ext cx="4089939" cy="26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95536" y="116632"/>
            <a:ext cx="4427030" cy="2880320"/>
          </a:xfrm>
          <a:prstGeom prst="rect">
            <a:avLst/>
          </a:prstGeom>
        </p:spPr>
      </p:pic>
      <p:pic>
        <p:nvPicPr>
          <p:cNvPr id="2050" name="Picture 2" descr="Wine bottles become self-watering pots for herb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7451"/>
          <a:stretch/>
        </p:blipFill>
        <p:spPr bwMode="auto">
          <a:xfrm>
            <a:off x="6012160" y="548680"/>
            <a:ext cx="26907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nished Piece of Natural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0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dirty="0"/>
              <a:t>Neler yapılabilir?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192" y="1292895"/>
            <a:ext cx="8229600" cy="2620888"/>
          </a:xfrm>
        </p:spPr>
        <p:txBody>
          <a:bodyPr/>
          <a:lstStyle/>
          <a:p>
            <a:pPr lvl="1"/>
            <a:r>
              <a:rPr lang="tr-TR" dirty="0"/>
              <a:t>Okullarda “eko-kulüpler” kurulması,</a:t>
            </a:r>
          </a:p>
          <a:p>
            <a:pPr lvl="1"/>
            <a:r>
              <a:rPr lang="tr-TR" dirty="0" smtClean="0"/>
              <a:t>Doğa </a:t>
            </a:r>
            <a:r>
              <a:rPr lang="tr-TR" dirty="0"/>
              <a:t>temelli toplum sınıflarının yaratılması,</a:t>
            </a:r>
          </a:p>
          <a:p>
            <a:pPr lvl="1"/>
            <a:r>
              <a:rPr lang="tr-TR" dirty="0"/>
              <a:t>Bölgesel ve ulusal düzeylerde mevzuatın desteklenmesi,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1089"/>
            <a:ext cx="3867894" cy="236371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544784" cy="28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6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Neler yapılabilir?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lvl="1"/>
            <a:r>
              <a:rPr lang="tr-TR" dirty="0"/>
              <a:t>Açık hava kulüplerinin kurulması,</a:t>
            </a:r>
          </a:p>
          <a:p>
            <a:pPr lvl="1"/>
            <a:r>
              <a:rPr lang="tr-TR" dirty="0"/>
              <a:t>Bölgesel çevre etkinliklerine </a:t>
            </a:r>
            <a:r>
              <a:rPr lang="tr-TR" dirty="0" err="1"/>
              <a:t>katılınması</a:t>
            </a:r>
            <a:r>
              <a:rPr lang="tr-TR" dirty="0"/>
              <a:t>,</a:t>
            </a:r>
          </a:p>
          <a:p>
            <a:pPr lvl="1"/>
            <a:r>
              <a:rPr lang="tr-TR" dirty="0"/>
              <a:t>Ebeveyn ve öğretmenlerin birlikte çalıştığı grupların kurulması.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32150" r="3800" b="20601"/>
          <a:stretch/>
        </p:blipFill>
        <p:spPr>
          <a:xfrm>
            <a:off x="3203848" y="3712423"/>
            <a:ext cx="5551623" cy="29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8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196</Words>
  <Application>Microsoft Office PowerPoint</Application>
  <PresentationFormat>Ekran Gösterisi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Ofis Teması</vt:lpstr>
      <vt:lpstr>PowerPoint Sunusu</vt:lpstr>
      <vt:lpstr>Doğa Yoksunluğu Sendromu  Nature Deficit Desorder</vt:lpstr>
      <vt:lpstr>PowerPoint Sunusu</vt:lpstr>
      <vt:lpstr>PowerPoint Sunusu</vt:lpstr>
      <vt:lpstr>Neler yapılabilir?</vt:lpstr>
      <vt:lpstr>Neler yapılabilir?</vt:lpstr>
      <vt:lpstr>PowerPoint Sunusu</vt:lpstr>
      <vt:lpstr>Neler yapılabilir?</vt:lpstr>
      <vt:lpstr>Neler yapılabilir?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Okullarda Orman Programı </dc:title>
  <dc:creator>AYSEGUL</dc:creator>
  <cp:lastModifiedBy>Bd2_bb3</cp:lastModifiedBy>
  <cp:revision>98</cp:revision>
  <dcterms:created xsi:type="dcterms:W3CDTF">2014-09-22T11:21:14Z</dcterms:created>
  <dcterms:modified xsi:type="dcterms:W3CDTF">2018-01-30T14:44:47Z</dcterms:modified>
</cp:coreProperties>
</file>