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7"/>
  </p:notesMasterIdLst>
  <p:handoutMasterIdLst>
    <p:handoutMasterId r:id="rId28"/>
  </p:handoutMasterIdLst>
  <p:sldIdLst>
    <p:sldId id="360" r:id="rId5"/>
    <p:sldId id="384" r:id="rId6"/>
    <p:sldId id="261" r:id="rId7"/>
    <p:sldId id="365" r:id="rId8"/>
    <p:sldId id="361" r:id="rId9"/>
    <p:sldId id="366" r:id="rId10"/>
    <p:sldId id="362" r:id="rId11"/>
    <p:sldId id="363" r:id="rId12"/>
    <p:sldId id="386" r:id="rId13"/>
    <p:sldId id="385" r:id="rId14"/>
    <p:sldId id="387" r:id="rId15"/>
    <p:sldId id="396" r:id="rId16"/>
    <p:sldId id="389" r:id="rId17"/>
    <p:sldId id="388" r:id="rId18"/>
    <p:sldId id="368" r:id="rId19"/>
    <p:sldId id="390" r:id="rId20"/>
    <p:sldId id="392" r:id="rId21"/>
    <p:sldId id="393" r:id="rId22"/>
    <p:sldId id="391" r:id="rId23"/>
    <p:sldId id="370" r:id="rId24"/>
    <p:sldId id="394" r:id="rId25"/>
    <p:sldId id="395" r:id="rId2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91" autoAdjust="0"/>
    <p:restoredTop sz="93725" autoAdjust="0"/>
  </p:normalViewPr>
  <p:slideViewPr>
    <p:cSldViewPr snapToGrid="0" showGuides="1">
      <p:cViewPr varScale="1">
        <p:scale>
          <a:sx n="79" d="100"/>
          <a:sy n="79" d="100"/>
        </p:scale>
        <p:origin x="54" y="306"/>
      </p:cViewPr>
      <p:guideLst/>
    </p:cSldViewPr>
  </p:slideViewPr>
  <p:outlineViewPr>
    <p:cViewPr>
      <p:scale>
        <a:sx n="33" d="100"/>
        <a:sy n="33" d="100"/>
      </p:scale>
      <p:origin x="0" y="-1635"/>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7B5091-1898-43B9-AB18-9A1AE82D8B87}" type="datetime1">
              <a:rPr lang="tr-TR" smtClean="0"/>
              <a:t>24.10.2025</a:t>
            </a:fld>
            <a:endParaRPr lang="tr-TR" dirty="0"/>
          </a:p>
        </p:txBody>
      </p:sp>
      <p:sp>
        <p:nvSpPr>
          <p:cNvPr id="4" name="Alt Bilgi Yer Tutucusu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03308A-A8B4-43FF-8C57-7C15CEEAA8C3}" type="slidenum">
              <a:rPr lang="tr-TR" smtClean="0"/>
              <a:t>‹#›</a:t>
            </a:fld>
            <a:endParaRPr lang="tr-TR"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50BEC91-3D76-4CE8-B24F-4505A19EF6F2}" type="datetime1">
              <a:rPr lang="tr-TR" smtClean="0"/>
              <a:t>24.10.2025</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2F9892-4FA8-4E47-8751-DA9332AF5A19}" type="slidenum">
              <a:rPr lang="tr-TR" smtClean="0"/>
              <a:t>‹#›</a:t>
            </a:fld>
            <a:endParaRPr lang="tr-TR"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rtlCol="0"/>
          <a:lstStyle/>
          <a:p>
            <a:pPr rtl="0"/>
            <a:fld id="{6524D99E-06C2-4ACA-84FC-8F6740F111CE}" type="slidenum">
              <a:rPr lang="tr-TR" smtClean="0"/>
              <a:t>3</a:t>
            </a:fld>
            <a:endParaRPr lang="tr-TR" dirty="0"/>
          </a:p>
        </p:txBody>
      </p:sp>
      <p:sp>
        <p:nvSpPr>
          <p:cNvPr id="5" name="Veri Yer Tutucusu 4">
            <a:extLst>
              <a:ext uri="{FF2B5EF4-FFF2-40B4-BE49-F238E27FC236}">
                <a16:creationId xmlns:a16="http://schemas.microsoft.com/office/drawing/2014/main" id="{F3315E9C-EBDA-47D6-A40D-4000DBEE0519}"/>
              </a:ext>
            </a:extLst>
          </p:cNvPr>
          <p:cNvSpPr>
            <a:spLocks noGrp="1"/>
          </p:cNvSpPr>
          <p:nvPr>
            <p:ph type="dt" idx="1"/>
          </p:nvPr>
        </p:nvSpPr>
        <p:spPr/>
        <p:txBody>
          <a:bodyPr/>
          <a:lstStyle/>
          <a:p>
            <a:pPr rtl="0"/>
            <a:fld id="{91F966F3-0EC8-4895-A6F5-A8056AE6011E}" type="datetime1">
              <a:rPr lang="tr-TR" smtClean="0"/>
              <a:t>24.10.2025</a:t>
            </a:fld>
            <a:endParaRPr lang="tr-TR" dirty="0"/>
          </a:p>
        </p:txBody>
      </p:sp>
    </p:spTree>
    <p:extLst>
      <p:ext uri="{BB962C8B-B14F-4D97-AF65-F5344CB8AC3E}">
        <p14:creationId xmlns:p14="http://schemas.microsoft.com/office/powerpoint/2010/main" val="385733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p:spTree>
      <p:nvGrpSpPr>
        <p:cNvPr id="1" name=""/>
        <p:cNvGrpSpPr/>
        <p:nvPr/>
      </p:nvGrpSpPr>
      <p:grpSpPr>
        <a:xfrm>
          <a:off x="0" y="0"/>
          <a:ext cx="0" cy="0"/>
          <a:chOff x="0" y="0"/>
          <a:chExt cx="0" cy="0"/>
        </a:xfrm>
      </p:grpSpPr>
      <p:sp>
        <p:nvSpPr>
          <p:cNvPr id="10" name="Resim Yer Tutucusu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43" name="Başlık 42">
            <a:extLst>
              <a:ext uri="{FF2B5EF4-FFF2-40B4-BE49-F238E27FC236}">
                <a16:creationId xmlns:a16="http://schemas.microsoft.com/office/drawing/2014/main" id="{F6B9C4AD-0A5C-4CF8-8BBB-04DDB63051A9}"/>
              </a:ext>
            </a:extLst>
          </p:cNvPr>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defRPr lang="tr-TR" sz="4000" b="1" spc="0" baseline="0" dirty="0">
                <a:solidFill>
                  <a:schemeClr val="tx1">
                    <a:lumMod val="75000"/>
                    <a:lumOff val="25000"/>
                  </a:schemeClr>
                </a:solidFill>
                <a:latin typeface="+mn-lt"/>
                <a:ea typeface="+mn-ea"/>
                <a:cs typeface="+mn-cs"/>
              </a:defRPr>
            </a:lvl1pPr>
          </a:lstStyle>
          <a:p>
            <a:pPr marL="0" lvl="0" algn="ctr" rtl="0"/>
            <a:r>
              <a:rPr lang="tr-TR" sz="4000">
                <a:solidFill>
                  <a:schemeClr val="tx1">
                    <a:lumMod val="75000"/>
                    <a:lumOff val="25000"/>
                  </a:schemeClr>
                </a:solidFill>
              </a:rPr>
              <a:t>Asıl başlık stilini düzenlemek için tıklayın</a:t>
            </a:r>
            <a:endParaRPr lang="tr-TR" sz="4000" dirty="0">
              <a:solidFill>
                <a:schemeClr val="tx1">
                  <a:lumMod val="75000"/>
                  <a:lumOff val="25000"/>
                </a:schemeClr>
              </a:solidFill>
            </a:endParaRPr>
          </a:p>
        </p:txBody>
      </p:sp>
      <p:sp>
        <p:nvSpPr>
          <p:cNvPr id="4" name="Metin Yer Tutucusu 3">
            <a:extLst>
              <a:ext uri="{FF2B5EF4-FFF2-40B4-BE49-F238E27FC236}">
                <a16:creationId xmlns:a16="http://schemas.microsoft.com/office/drawing/2014/main" id="{5BE55C2A-633D-42FC-AF3D-3B5D77E69FDF}"/>
              </a:ext>
            </a:extLst>
          </p:cNvPr>
          <p:cNvSpPr>
            <a:spLocks noGrp="1"/>
          </p:cNvSpPr>
          <p:nvPr userDrawn="1">
            <p:ph type="body" sz="quarter" idx="14"/>
          </p:nvPr>
        </p:nvSpPr>
        <p:spPr>
          <a:xfrm>
            <a:off x="7545417" y="4452155"/>
            <a:ext cx="3246438" cy="620588"/>
          </a:xfrm>
        </p:spPr>
        <p:txBody>
          <a:bodyPr rtlCol="0"/>
          <a:lstStyle>
            <a:lvl1pPr algn="ctr">
              <a:defRPr sz="1800"/>
            </a:lvl1pPr>
          </a:lstStyle>
          <a:p>
            <a:pPr lvl="0" rtl="0"/>
            <a:r>
              <a:rPr lang="tr-TR"/>
              <a:t>Asıl metin stillerini düzenlemek için tıklayın</a:t>
            </a:r>
          </a:p>
        </p:txBody>
      </p:sp>
      <p:sp>
        <p:nvSpPr>
          <p:cNvPr id="5" name="Serbest Biçim: Şekil 4">
            <a:extLst>
              <a:ext uri="{FF2B5EF4-FFF2-40B4-BE49-F238E27FC236}">
                <a16:creationId xmlns:a16="http://schemas.microsoft.com/office/drawing/2014/main" id="{CCA5388B-F01D-43AF-9723-C2ADB6899EC9}"/>
              </a:ext>
              <a:ext uri="{C183D7F6-B498-43B3-948B-1728B52AA6E4}">
                <adec:decorative xmlns:adec="http://schemas.microsoft.com/office/drawing/2017/decorative" xmlns="" val="1"/>
              </a:ext>
            </a:extLst>
          </p:cNvPr>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Tree>
    <p:extLst>
      <p:ext uri="{BB962C8B-B14F-4D97-AF65-F5344CB8AC3E}">
        <p14:creationId xmlns:p14="http://schemas.microsoft.com/office/powerpoint/2010/main" val="586431890"/>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23" name="Serbest Biçim: Şekil 22">
            <a:extLst>
              <a:ext uri="{FF2B5EF4-FFF2-40B4-BE49-F238E27FC236}">
                <a16:creationId xmlns:a16="http://schemas.microsoft.com/office/drawing/2014/main" id="{90EAB665-9090-4940-9CBD-04BE9264B440}"/>
              </a:ext>
              <a:ext uri="{C183D7F6-B498-43B3-948B-1728B52AA6E4}">
                <adec:decorative xmlns:adec="http://schemas.microsoft.com/office/drawing/2017/decorative" xmlns=""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Serbest Biçim: Şekil 23">
            <a:extLst>
              <a:ext uri="{FF2B5EF4-FFF2-40B4-BE49-F238E27FC236}">
                <a16:creationId xmlns:a16="http://schemas.microsoft.com/office/drawing/2014/main" id="{21154322-7D00-4603-927A-E5310265789B}"/>
              </a:ext>
              <a:ext uri="{C183D7F6-B498-43B3-948B-1728B52AA6E4}">
                <adec:decorative xmlns:adec="http://schemas.microsoft.com/office/drawing/2017/decorative" xmlns=""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Resim Yer Tutucusu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3" name="Başlık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rtlCol="0"/>
          <a:lstStyle/>
          <a:p>
            <a:pPr rtl="0"/>
            <a:r>
              <a:rPr lang="tr-TR"/>
              <a:t>Asıl başlık stilini düzenlemek için tıklayın</a:t>
            </a:r>
          </a:p>
        </p:txBody>
      </p:sp>
      <p:sp>
        <p:nvSpPr>
          <p:cNvPr id="3" name="Metin Yer Tutucusu 2"/>
          <p:cNvSpPr>
            <a:spLocks noGrp="1"/>
          </p:cNvSpPr>
          <p:nvPr>
            <p:ph type="body" idx="1"/>
          </p:nvPr>
        </p:nvSpPr>
        <p:spPr>
          <a:xfrm>
            <a:off x="1124711" y="2052337"/>
            <a:ext cx="4536999"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124712" y="2912568"/>
            <a:ext cx="4536998"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Metin Yer Tutucusu 4"/>
          <p:cNvSpPr>
            <a:spLocks noGrp="1"/>
          </p:cNvSpPr>
          <p:nvPr>
            <p:ph type="body" sz="quarter" idx="3"/>
          </p:nvPr>
        </p:nvSpPr>
        <p:spPr>
          <a:xfrm>
            <a:off x="6530290" y="2052337"/>
            <a:ext cx="4535424"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6" name="İçerik Yer Tutucusu 5"/>
          <p:cNvSpPr>
            <a:spLocks noGrp="1"/>
          </p:cNvSpPr>
          <p:nvPr>
            <p:ph sz="quarter" idx="4"/>
          </p:nvPr>
        </p:nvSpPr>
        <p:spPr>
          <a:xfrm>
            <a:off x="6530290" y="2912568"/>
            <a:ext cx="4535424" cy="2779361"/>
          </a:xfrm>
        </p:spPr>
        <p:txBody>
          <a:bodyPr rtlCol="0"/>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11" name="Alt Bilgi Yer Tutucusu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rtlCol="0"/>
          <a:lstStyle/>
          <a:p>
            <a:pPr rtl="0"/>
            <a:r>
              <a:rPr lang="tr-TR"/>
              <a:t>Örnek Alt Bilgi Metni</a:t>
            </a:r>
          </a:p>
        </p:txBody>
      </p:sp>
      <p:sp>
        <p:nvSpPr>
          <p:cNvPr id="29" name="Tarih Yer Tutucusu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tr-TR"/>
              <a:t>3/2/20XX</a:t>
            </a:r>
            <a:endParaRPr lang="tr-TR" spc="0" dirty="0"/>
          </a:p>
        </p:txBody>
      </p:sp>
      <p:sp>
        <p:nvSpPr>
          <p:cNvPr id="14" name="Slayt Numarası Yer Tutucusu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12302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çerik 3 sütunu">
    <p:spTree>
      <p:nvGrpSpPr>
        <p:cNvPr id="1" name=""/>
        <p:cNvGrpSpPr/>
        <p:nvPr/>
      </p:nvGrpSpPr>
      <p:grpSpPr>
        <a:xfrm>
          <a:off x="0" y="0"/>
          <a:ext cx="0" cy="0"/>
          <a:chOff x="0" y="0"/>
          <a:chExt cx="0" cy="0"/>
        </a:xfrm>
      </p:grpSpPr>
      <p:sp>
        <p:nvSpPr>
          <p:cNvPr id="2" name="Serbest Biçim: Şekil 1">
            <a:extLst>
              <a:ext uri="{FF2B5EF4-FFF2-40B4-BE49-F238E27FC236}">
                <a16:creationId xmlns:a16="http://schemas.microsoft.com/office/drawing/2014/main" id="{B51BBF27-008B-4335-B8AD-D33CCB9E45E3}"/>
              </a:ext>
              <a:ext uri="{C183D7F6-B498-43B3-948B-1728B52AA6E4}">
                <adec:decorative xmlns:adec="http://schemas.microsoft.com/office/drawing/2017/decorative" xmlns=""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Serbest Biçim: Şekil 8">
            <a:extLst>
              <a:ext uri="{FF2B5EF4-FFF2-40B4-BE49-F238E27FC236}">
                <a16:creationId xmlns:a16="http://schemas.microsoft.com/office/drawing/2014/main" id="{97D21113-1479-46FB-ACE3-3469DC3D08D9}"/>
              </a:ext>
              <a:ext uri="{C183D7F6-B498-43B3-948B-1728B52AA6E4}">
                <adec:decorative xmlns:adec="http://schemas.microsoft.com/office/drawing/2017/decorative" xmlns=""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Resim Yer Tutucusu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3" name="Başlık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rtlCol="0"/>
          <a:lstStyle/>
          <a:p>
            <a:pPr rtl="0"/>
            <a:r>
              <a:rPr lang="tr-TR"/>
              <a:t>Asıl başlık stilini düzenlemek için tıklayın</a:t>
            </a:r>
          </a:p>
        </p:txBody>
      </p:sp>
      <p:sp>
        <p:nvSpPr>
          <p:cNvPr id="3" name="Metin Yer Tutucusu 2"/>
          <p:cNvSpPr>
            <a:spLocks noGrp="1"/>
          </p:cNvSpPr>
          <p:nvPr>
            <p:ph type="body" idx="1"/>
          </p:nvPr>
        </p:nvSpPr>
        <p:spPr>
          <a:xfrm>
            <a:off x="1124712" y="2050056"/>
            <a:ext cx="3108960" cy="823912"/>
          </a:xfrm>
        </p:spPr>
        <p:txBody>
          <a:bodyPr rtlCol="0"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124712"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5" name="Metin Yer Tutucusu 4"/>
          <p:cNvSpPr>
            <a:spLocks noGrp="1"/>
          </p:cNvSpPr>
          <p:nvPr>
            <p:ph type="body" sz="quarter" idx="3"/>
          </p:nvPr>
        </p:nvSpPr>
        <p:spPr>
          <a:xfrm>
            <a:off x="4536161" y="2050053"/>
            <a:ext cx="3108960"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6" name="İçerik Yer Tutucusu 5"/>
          <p:cNvSpPr>
            <a:spLocks noGrp="1"/>
          </p:cNvSpPr>
          <p:nvPr>
            <p:ph sz="quarter" idx="4"/>
          </p:nvPr>
        </p:nvSpPr>
        <p:spPr>
          <a:xfrm>
            <a:off x="4536161" y="2910284"/>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4" name="Metin Yer Tutucusu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rtlCol="0" anchor="b">
            <a:normAutofit/>
          </a:bodyPr>
          <a:lstStyle>
            <a:lvl1pPr marL="0" indent="0">
              <a:lnSpc>
                <a:spcPct val="99000"/>
              </a:lnSpc>
              <a:buNone/>
              <a:defRPr lang="tr-TR"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tr-TR"/>
              <a:t>Asıl metin stillerini düzenlemek için tıklayın</a:t>
            </a:r>
          </a:p>
        </p:txBody>
      </p:sp>
      <p:sp>
        <p:nvSpPr>
          <p:cNvPr id="15" name="İçerik Yer Tutucusu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rtlCol="0"/>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1" name="Alt Bilgi Yer Tutucusu 10">
            <a:extLst>
              <a:ext uri="{FF2B5EF4-FFF2-40B4-BE49-F238E27FC236}">
                <a16:creationId xmlns:a16="http://schemas.microsoft.com/office/drawing/2014/main" id="{6020661A-DA07-4679-9226-945B5DD2480C}"/>
              </a:ext>
            </a:extLst>
          </p:cNvPr>
          <p:cNvSpPr>
            <a:spLocks noGrp="1"/>
          </p:cNvSpPr>
          <p:nvPr>
            <p:ph type="ftr" sz="quarter" idx="11"/>
          </p:nvPr>
        </p:nvSpPr>
        <p:spPr/>
        <p:txBody>
          <a:bodyPr rtlCol="0"/>
          <a:lstStyle/>
          <a:p>
            <a:pPr rtl="0"/>
            <a:r>
              <a:rPr lang="tr-TR"/>
              <a:t>Örnek Alt Bilgi Metni</a:t>
            </a:r>
          </a:p>
        </p:txBody>
      </p:sp>
      <p:sp>
        <p:nvSpPr>
          <p:cNvPr id="20" name="Tarih Yer Tutucusu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tr-TR"/>
              <a:t>3/2/20XX</a:t>
            </a:r>
            <a:endParaRPr lang="tr-TR" spc="0" dirty="0"/>
          </a:p>
        </p:txBody>
      </p:sp>
      <p:sp>
        <p:nvSpPr>
          <p:cNvPr id="16" name="Slayt Numarası Yer Tutucusu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17125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Özet">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rtlCol="0" anchor="b">
            <a:normAutofit/>
          </a:bodyPr>
          <a:lstStyle/>
          <a:p>
            <a:pPr rtl="0"/>
            <a:r>
              <a:rPr lang="tr-TR"/>
              <a:t>Asıl başlık stilini düzenlemek için tıklayın</a:t>
            </a:r>
            <a:endParaRPr lang="tr-TR" dirty="0"/>
          </a:p>
        </p:txBody>
      </p:sp>
      <p:sp>
        <p:nvSpPr>
          <p:cNvPr id="21" name="Serbest Biçim: Şekil 20">
            <a:extLst>
              <a:ext uri="{FF2B5EF4-FFF2-40B4-BE49-F238E27FC236}">
                <a16:creationId xmlns:a16="http://schemas.microsoft.com/office/drawing/2014/main" id="{66B68CCF-1146-4548-9EA2-0D6454607BEE}"/>
              </a:ext>
              <a:ext uri="{C183D7F6-B498-43B3-948B-1728B52AA6E4}">
                <adec:decorative xmlns:adec="http://schemas.microsoft.com/office/drawing/2017/decorative" xmlns=""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3" name="Serbest Biçim: Şekil 22">
            <a:extLst>
              <a:ext uri="{FF2B5EF4-FFF2-40B4-BE49-F238E27FC236}">
                <a16:creationId xmlns:a16="http://schemas.microsoft.com/office/drawing/2014/main" id="{D83BB758-A5BB-4B68-9C64-F48A2B02286B}"/>
              </a:ext>
              <a:ext uri="{C183D7F6-B498-43B3-948B-1728B52AA6E4}">
                <adec:decorative xmlns:adec="http://schemas.microsoft.com/office/drawing/2017/decorative" xmlns=""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4" name="Serbest Form: Şekil 23">
            <a:extLst>
              <a:ext uri="{FF2B5EF4-FFF2-40B4-BE49-F238E27FC236}">
                <a16:creationId xmlns:a16="http://schemas.microsoft.com/office/drawing/2014/main" id="{8BA96416-48F7-4C79-AEF8-10818B539F49}"/>
              </a:ext>
              <a:ext uri="{C183D7F6-B498-43B3-948B-1728B52AA6E4}">
                <adec:decorative xmlns:adec="http://schemas.microsoft.com/office/drawing/2017/decorative" xmlns=""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9" name="Resim Yer Tutucusu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2" name="Resim Yer Tutucusu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6" name="İçerik Yer Tutucusu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rtlCol="0" anchor="t">
            <a:normAutofit/>
          </a:bodyPr>
          <a:lstStyle/>
          <a:p>
            <a:pPr lvl="0" rtl="0"/>
            <a:r>
              <a:rPr lang="tr-TR"/>
              <a:t>Asıl metin stillerini düzenlemek için tıklayın</a:t>
            </a:r>
          </a:p>
        </p:txBody>
      </p:sp>
      <p:sp>
        <p:nvSpPr>
          <p:cNvPr id="85" name="Alt Bilgi Yer Tutucusu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rtlCol="0"/>
          <a:lstStyle/>
          <a:p>
            <a:pPr rtl="0"/>
            <a:r>
              <a:rPr lang="tr-TR"/>
              <a:t>Örnek Alt Bilgi Metni</a:t>
            </a:r>
          </a:p>
        </p:txBody>
      </p:sp>
      <p:sp>
        <p:nvSpPr>
          <p:cNvPr id="33" name="Tarih Yer Tutucusu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p:spPr>
        <p:txBody>
          <a:bodyPr rtlCol="0"/>
          <a:lstStyle/>
          <a:p>
            <a:pPr algn="r" rtl="0"/>
            <a:r>
              <a:rPr lang="tr-TR"/>
              <a:t>3/2/20XX</a:t>
            </a:r>
            <a:endParaRPr lang="tr-TR" dirty="0"/>
          </a:p>
        </p:txBody>
      </p:sp>
      <p:sp>
        <p:nvSpPr>
          <p:cNvPr id="12" name="Slayt Numarası Yer Tutucusu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08225482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şekkürler">
    <p:spTree>
      <p:nvGrpSpPr>
        <p:cNvPr id="1" name=""/>
        <p:cNvGrpSpPr/>
        <p:nvPr/>
      </p:nvGrpSpPr>
      <p:grpSpPr>
        <a:xfrm>
          <a:off x="0" y="0"/>
          <a:ext cx="0" cy="0"/>
          <a:chOff x="0" y="0"/>
          <a:chExt cx="0" cy="0"/>
        </a:xfrm>
      </p:grpSpPr>
      <p:sp>
        <p:nvSpPr>
          <p:cNvPr id="27" name="Başlık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rtlCol="0" anchor="b"/>
          <a:lstStyle/>
          <a:p>
            <a:pPr rtl="0"/>
            <a:r>
              <a:rPr lang="tr-TR"/>
              <a:t>Asıl başlık stilini düzenlemek için tıklayın</a:t>
            </a:r>
            <a:endParaRPr lang="tr-TR" dirty="0"/>
          </a:p>
        </p:txBody>
      </p:sp>
      <p:sp>
        <p:nvSpPr>
          <p:cNvPr id="29" name="Alt Başlık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rtlCol="0" anchor="t"/>
          <a:lstStyle/>
          <a:p>
            <a:pPr rtl="0"/>
            <a:r>
              <a:rPr lang="tr-TR" b="0"/>
              <a:t>Asıl alt başlık stilini düzenlemek için tıklayın</a:t>
            </a:r>
            <a:endParaRPr lang="tr-TR" b="0" dirty="0"/>
          </a:p>
        </p:txBody>
      </p:sp>
      <p:sp>
        <p:nvSpPr>
          <p:cNvPr id="31" name="Serbest Biçim: Şekil 30">
            <a:extLst>
              <a:ext uri="{FF2B5EF4-FFF2-40B4-BE49-F238E27FC236}">
                <a16:creationId xmlns:a16="http://schemas.microsoft.com/office/drawing/2014/main" id="{14DCEC00-2D0E-45C4-A5B4-620F0CE147B8}"/>
              </a:ext>
              <a:ext uri="{C183D7F6-B498-43B3-948B-1728B52AA6E4}">
                <adec:decorative xmlns:adec="http://schemas.microsoft.com/office/drawing/2017/decorative" xmlns=""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2" name="Serbest Biçim: Şekil 31">
            <a:extLst>
              <a:ext uri="{FF2B5EF4-FFF2-40B4-BE49-F238E27FC236}">
                <a16:creationId xmlns:a16="http://schemas.microsoft.com/office/drawing/2014/main" id="{84264179-7743-4F6F-A7A1-704D7B52E0E3}"/>
              </a:ext>
              <a:ext uri="{C183D7F6-B498-43B3-948B-1728B52AA6E4}">
                <adec:decorative xmlns:adec="http://schemas.microsoft.com/office/drawing/2017/decorative" xmlns=""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Serbest Biçim: Şekil 32">
            <a:extLst>
              <a:ext uri="{FF2B5EF4-FFF2-40B4-BE49-F238E27FC236}">
                <a16:creationId xmlns:a16="http://schemas.microsoft.com/office/drawing/2014/main" id="{43E6B8D4-667E-41AC-983B-A3613F81A59A}"/>
              </a:ext>
              <a:ext uri="{C183D7F6-B498-43B3-948B-1728B52AA6E4}">
                <adec:decorative xmlns:adec="http://schemas.microsoft.com/office/drawing/2017/decorative" xmlns=""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Alt Bilgi Yer Tutucusu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rtlCol="0"/>
          <a:lstStyle/>
          <a:p>
            <a:pPr rtl="0"/>
            <a:r>
              <a:rPr lang="tr-TR"/>
              <a:t>Örnek Alt Bilgi Metni</a:t>
            </a:r>
          </a:p>
        </p:txBody>
      </p:sp>
      <p:sp>
        <p:nvSpPr>
          <p:cNvPr id="40" name="Resim Yer Tutucusu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5" name="Resim Yer Tutucusu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rtlCol="0"/>
          <a:lstStyle/>
          <a:p>
            <a:pPr rtl="0"/>
            <a:r>
              <a:rPr lang="tr-TR"/>
              <a:t>Resim eklemek için simgeye tıklayın</a:t>
            </a:r>
            <a:endParaRPr lang="tr-TR" dirty="0"/>
          </a:p>
        </p:txBody>
      </p:sp>
      <p:sp>
        <p:nvSpPr>
          <p:cNvPr id="55" name="Resim Yer Tutucusu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6" name="Resim Yer Tutucusu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rtlCol="0"/>
          <a:lstStyle/>
          <a:p>
            <a:pPr rtl="0"/>
            <a:r>
              <a:rPr lang="tr-TR"/>
              <a:t>Resim eklemek için simgeye tıklayın</a:t>
            </a:r>
            <a:endParaRPr lang="tr-TR" dirty="0"/>
          </a:p>
        </p:txBody>
      </p:sp>
      <p:sp>
        <p:nvSpPr>
          <p:cNvPr id="17" name="Tarih Yer Tutucusu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p:spPr>
        <p:txBody>
          <a:bodyPr rtlCol="0"/>
          <a:lstStyle>
            <a:lvl1pPr>
              <a:defRPr>
                <a:solidFill>
                  <a:schemeClr val="bg1"/>
                </a:solidFill>
              </a:defRPr>
            </a:lvl1pPr>
          </a:lstStyle>
          <a:p>
            <a:pPr rtl="0"/>
            <a:r>
              <a:rPr lang="tr-TR"/>
              <a:t>3/2/20XX</a:t>
            </a:r>
          </a:p>
        </p:txBody>
      </p:sp>
      <p:sp>
        <p:nvSpPr>
          <p:cNvPr id="14" name="Slayt Numarası Yer Tutucusu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Tree>
    <p:extLst>
      <p:ext uri="{BB962C8B-B14F-4D97-AF65-F5344CB8AC3E}">
        <p14:creationId xmlns:p14="http://schemas.microsoft.com/office/powerpoint/2010/main" val="358424344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idx="1"/>
          </p:nvPr>
        </p:nvSpPr>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0" name="Tarih Yer Tutucusu 9">
            <a:extLst>
              <a:ext uri="{FF2B5EF4-FFF2-40B4-BE49-F238E27FC236}">
                <a16:creationId xmlns:a16="http://schemas.microsoft.com/office/drawing/2014/main" id="{6923EF53-7767-4C94-BEF6-D452927945DA}"/>
              </a:ext>
            </a:extLst>
          </p:cNvPr>
          <p:cNvSpPr>
            <a:spLocks noGrp="1"/>
          </p:cNvSpPr>
          <p:nvPr>
            <p:ph type="dt" sz="half" idx="10"/>
          </p:nvPr>
        </p:nvSpPr>
        <p:spPr/>
        <p:txBody>
          <a:bodyPr rtlCol="0"/>
          <a:lstStyle/>
          <a:p>
            <a:pPr rtl="0"/>
            <a:r>
              <a:rPr lang="tr-TR"/>
              <a:t>3/2/20XX</a:t>
            </a:r>
          </a:p>
        </p:txBody>
      </p:sp>
      <p:sp>
        <p:nvSpPr>
          <p:cNvPr id="11" name="Alt Bilgi Yer Tutucusu 10">
            <a:extLst>
              <a:ext uri="{FF2B5EF4-FFF2-40B4-BE49-F238E27FC236}">
                <a16:creationId xmlns:a16="http://schemas.microsoft.com/office/drawing/2014/main" id="{ACF12700-F905-4CFA-970C-C81E05A64D5B}"/>
              </a:ext>
            </a:extLst>
          </p:cNvPr>
          <p:cNvSpPr>
            <a:spLocks noGrp="1"/>
          </p:cNvSpPr>
          <p:nvPr>
            <p:ph type="ftr" sz="quarter" idx="11"/>
          </p:nvPr>
        </p:nvSpPr>
        <p:spPr/>
        <p:txBody>
          <a:bodyPr rtlCol="0"/>
          <a:lstStyle/>
          <a:p>
            <a:pPr rtl="0"/>
            <a:r>
              <a:rPr lang="tr-TR"/>
              <a:t>Örnek Alt Bilgi Metni</a:t>
            </a:r>
          </a:p>
        </p:txBody>
      </p:sp>
      <p:sp>
        <p:nvSpPr>
          <p:cNvPr id="7" name="Slayt Numarası Yer Tutucusu 31">
            <a:extLst>
              <a:ext uri="{FF2B5EF4-FFF2-40B4-BE49-F238E27FC236}">
                <a16:creationId xmlns:a16="http://schemas.microsoft.com/office/drawing/2014/main" id="{ABC4236E-DEC6-461F-9145-45973B271BFD}"/>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15771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sz="half" idx="1"/>
          </p:nvPr>
        </p:nvSpPr>
        <p:spPr>
          <a:xfrm>
            <a:off x="1920240" y="2438399"/>
            <a:ext cx="4160520" cy="365760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530290" y="2438399"/>
            <a:ext cx="4160520" cy="365760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8" name="Tarih Yer Tutucusu 7">
            <a:extLst>
              <a:ext uri="{FF2B5EF4-FFF2-40B4-BE49-F238E27FC236}">
                <a16:creationId xmlns:a16="http://schemas.microsoft.com/office/drawing/2014/main" id="{7C1D6427-F07F-4D50-B151-455100AF70FF}"/>
              </a:ext>
            </a:extLst>
          </p:cNvPr>
          <p:cNvSpPr>
            <a:spLocks noGrp="1"/>
          </p:cNvSpPr>
          <p:nvPr>
            <p:ph type="dt" sz="half" idx="10"/>
          </p:nvPr>
        </p:nvSpPr>
        <p:spPr/>
        <p:txBody>
          <a:bodyPr rtlCol="0"/>
          <a:lstStyle/>
          <a:p>
            <a:pPr rtl="0"/>
            <a:r>
              <a:rPr lang="tr-TR"/>
              <a:t>3/2/20XX</a:t>
            </a:r>
          </a:p>
        </p:txBody>
      </p:sp>
      <p:sp>
        <p:nvSpPr>
          <p:cNvPr id="9" name="Alt Bilgi Yer Tutucusu 8">
            <a:extLst>
              <a:ext uri="{FF2B5EF4-FFF2-40B4-BE49-F238E27FC236}">
                <a16:creationId xmlns:a16="http://schemas.microsoft.com/office/drawing/2014/main" id="{479EFBB2-C5E0-4D57-AB1D-3AA907ECFD72}"/>
              </a:ext>
            </a:extLst>
          </p:cNvPr>
          <p:cNvSpPr>
            <a:spLocks noGrp="1"/>
          </p:cNvSpPr>
          <p:nvPr>
            <p:ph type="ftr" sz="quarter" idx="11"/>
          </p:nvPr>
        </p:nvSpPr>
        <p:spPr/>
        <p:txBody>
          <a:bodyPr rtlCol="0"/>
          <a:lstStyle/>
          <a:p>
            <a:pPr rtl="0"/>
            <a:r>
              <a:rPr lang="tr-TR"/>
              <a:t>Örnek Alt Bilgi Metni</a:t>
            </a:r>
          </a:p>
        </p:txBody>
      </p:sp>
      <p:sp>
        <p:nvSpPr>
          <p:cNvPr id="11" name="Slayt Numarası Yer Tutucusu 31">
            <a:extLst>
              <a:ext uri="{FF2B5EF4-FFF2-40B4-BE49-F238E27FC236}">
                <a16:creationId xmlns:a16="http://schemas.microsoft.com/office/drawing/2014/main" id="{38A6D074-7013-4944-89F6-2481F7DCE1B6}"/>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70294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6" name="Tarih Yer Tutucusu 5">
            <a:extLst>
              <a:ext uri="{FF2B5EF4-FFF2-40B4-BE49-F238E27FC236}">
                <a16:creationId xmlns:a16="http://schemas.microsoft.com/office/drawing/2014/main" id="{CF30096C-3491-4EF2-ABB2-D57F3F4B5BD5}"/>
              </a:ext>
            </a:extLst>
          </p:cNvPr>
          <p:cNvSpPr>
            <a:spLocks noGrp="1"/>
          </p:cNvSpPr>
          <p:nvPr>
            <p:ph type="dt" sz="half" idx="10"/>
          </p:nvPr>
        </p:nvSpPr>
        <p:spPr/>
        <p:txBody>
          <a:bodyPr rtlCol="0"/>
          <a:lstStyle/>
          <a:p>
            <a:pPr rtl="0"/>
            <a:r>
              <a:rPr lang="tr-TR"/>
              <a:t>3/2/20XX</a:t>
            </a:r>
          </a:p>
        </p:txBody>
      </p:sp>
      <p:sp>
        <p:nvSpPr>
          <p:cNvPr id="7" name="Alt Bilgi Yer Tutucusu 6">
            <a:extLst>
              <a:ext uri="{FF2B5EF4-FFF2-40B4-BE49-F238E27FC236}">
                <a16:creationId xmlns:a16="http://schemas.microsoft.com/office/drawing/2014/main" id="{79DA3A85-7147-4F32-944A-B079AF5147E2}"/>
              </a:ext>
            </a:extLst>
          </p:cNvPr>
          <p:cNvSpPr>
            <a:spLocks noGrp="1"/>
          </p:cNvSpPr>
          <p:nvPr>
            <p:ph type="ftr" sz="quarter" idx="11"/>
          </p:nvPr>
        </p:nvSpPr>
        <p:spPr/>
        <p:txBody>
          <a:bodyPr rtlCol="0"/>
          <a:lstStyle/>
          <a:p>
            <a:pPr rtl="0"/>
            <a:r>
              <a:rPr lang="tr-TR"/>
              <a:t>Örnek Alt Bilgi Metni</a:t>
            </a:r>
          </a:p>
        </p:txBody>
      </p:sp>
      <p:sp>
        <p:nvSpPr>
          <p:cNvPr id="9" name="Slayt Numarası Yer Tutucusu 31">
            <a:extLst>
              <a:ext uri="{FF2B5EF4-FFF2-40B4-BE49-F238E27FC236}">
                <a16:creationId xmlns:a16="http://schemas.microsoft.com/office/drawing/2014/main" id="{26063765-A16A-406C-B56F-0D4AEC512594}"/>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110837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Tarih Yer Tutucusu 4">
            <a:extLst>
              <a:ext uri="{FF2B5EF4-FFF2-40B4-BE49-F238E27FC236}">
                <a16:creationId xmlns:a16="http://schemas.microsoft.com/office/drawing/2014/main" id="{209BEFCA-6D6F-4F26-823F-C86CA694B830}"/>
              </a:ext>
            </a:extLst>
          </p:cNvPr>
          <p:cNvSpPr>
            <a:spLocks noGrp="1"/>
          </p:cNvSpPr>
          <p:nvPr>
            <p:ph type="dt" sz="half" idx="10"/>
          </p:nvPr>
        </p:nvSpPr>
        <p:spPr/>
        <p:txBody>
          <a:bodyPr rtlCol="0"/>
          <a:lstStyle/>
          <a:p>
            <a:pPr rtl="0"/>
            <a:r>
              <a:rPr lang="tr-TR"/>
              <a:t>3/2/20XX</a:t>
            </a:r>
          </a:p>
        </p:txBody>
      </p:sp>
      <p:sp>
        <p:nvSpPr>
          <p:cNvPr id="6" name="Alt Bilgi Yer Tutucusu 5">
            <a:extLst>
              <a:ext uri="{FF2B5EF4-FFF2-40B4-BE49-F238E27FC236}">
                <a16:creationId xmlns:a16="http://schemas.microsoft.com/office/drawing/2014/main" id="{BC2EE2C9-E87D-4495-9EDA-6BC0EDC27097}"/>
              </a:ext>
            </a:extLst>
          </p:cNvPr>
          <p:cNvSpPr>
            <a:spLocks noGrp="1"/>
          </p:cNvSpPr>
          <p:nvPr>
            <p:ph type="ftr" sz="quarter" idx="11"/>
          </p:nvPr>
        </p:nvSpPr>
        <p:spPr/>
        <p:txBody>
          <a:bodyPr rtlCol="0"/>
          <a:lstStyle/>
          <a:p>
            <a:pPr rtl="0"/>
            <a:r>
              <a:rPr lang="tr-TR"/>
              <a:t>Örnek Alt Bilgi Metni</a:t>
            </a:r>
          </a:p>
        </p:txBody>
      </p:sp>
      <p:sp>
        <p:nvSpPr>
          <p:cNvPr id="8" name="Slayt Numarası Yer Tutucusu 31">
            <a:extLst>
              <a:ext uri="{FF2B5EF4-FFF2-40B4-BE49-F238E27FC236}">
                <a16:creationId xmlns:a16="http://schemas.microsoft.com/office/drawing/2014/main" id="{8AAB7801-14F1-4A33-A13B-ECE1E4CF2779}"/>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76488" y="640080"/>
            <a:ext cx="3227715" cy="2551751"/>
          </a:xfrm>
        </p:spPr>
        <p:txBody>
          <a:bodyPr rtlCol="0" anchor="b">
            <a:normAutofit/>
          </a:bodyPr>
          <a:lstStyle>
            <a:lvl1pPr>
              <a:lnSpc>
                <a:spcPct val="104000"/>
              </a:lnSpc>
              <a:defRPr sz="3400"/>
            </a:lvl1pPr>
          </a:lstStyle>
          <a:p>
            <a:pPr rtl="0"/>
            <a:r>
              <a:rPr lang="tr-TR"/>
              <a:t>Asıl başlık stilini düzenlemek için tıklayın</a:t>
            </a:r>
            <a:endParaRPr lang="tr-TR" dirty="0"/>
          </a:p>
        </p:txBody>
      </p:sp>
      <p:sp>
        <p:nvSpPr>
          <p:cNvPr id="3" name="İçerik Yer Tutucusu 2"/>
          <p:cNvSpPr>
            <a:spLocks noGrp="1"/>
          </p:cNvSpPr>
          <p:nvPr>
            <p:ph idx="1"/>
          </p:nvPr>
        </p:nvSpPr>
        <p:spPr>
          <a:xfrm>
            <a:off x="1280160" y="640080"/>
            <a:ext cx="6949440" cy="5455919"/>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p:cNvSpPr>
            <a:spLocks noGrp="1"/>
          </p:cNvSpPr>
          <p:nvPr>
            <p:ph type="body" sz="half" idx="2"/>
          </p:nvPr>
        </p:nvSpPr>
        <p:spPr>
          <a:xfrm>
            <a:off x="8476488" y="3223803"/>
            <a:ext cx="3227715" cy="2872197"/>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8" name="Tarih Yer Tutucusu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rtlCol="0"/>
          <a:lstStyle/>
          <a:p>
            <a:pPr rtl="0"/>
            <a:r>
              <a:rPr lang="tr-TR"/>
              <a:t>3/2/20XX</a:t>
            </a:r>
          </a:p>
        </p:txBody>
      </p:sp>
      <p:sp>
        <p:nvSpPr>
          <p:cNvPr id="9" name="Alt Bilgi Yer Tutucusu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rtlCol="0"/>
          <a:lstStyle/>
          <a:p>
            <a:pPr rtl="0"/>
            <a:r>
              <a:rPr lang="tr-TR"/>
              <a:t>Örnek Alt Bilgi Metni</a:t>
            </a:r>
          </a:p>
        </p:txBody>
      </p:sp>
      <p:sp>
        <p:nvSpPr>
          <p:cNvPr id="11" name="Slayt Numarası Yer Tutucusu 31">
            <a:extLst>
              <a:ext uri="{FF2B5EF4-FFF2-40B4-BE49-F238E27FC236}">
                <a16:creationId xmlns:a16="http://schemas.microsoft.com/office/drawing/2014/main" id="{943D328A-FC72-4F5E-A189-C3B730073963}"/>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135135323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3" name="Resim Yer Tutucusu 2"/>
          <p:cNvSpPr>
            <a:spLocks noGrp="1" noChangeAspect="1"/>
          </p:cNvSpPr>
          <p:nvPr>
            <p:ph type="pic" idx="1"/>
          </p:nvPr>
        </p:nvSpPr>
        <p:spPr>
          <a:xfrm>
            <a:off x="0" y="0"/>
            <a:ext cx="8102651" cy="6857999"/>
          </a:xfrm>
          <a:solidFill>
            <a:schemeClr val="bg2">
              <a:lumMod val="90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p>
        </p:txBody>
      </p:sp>
      <p:sp>
        <p:nvSpPr>
          <p:cNvPr id="2" name="Başlık 1"/>
          <p:cNvSpPr>
            <a:spLocks noGrp="1"/>
          </p:cNvSpPr>
          <p:nvPr>
            <p:ph type="title"/>
          </p:nvPr>
        </p:nvSpPr>
        <p:spPr>
          <a:xfrm>
            <a:off x="8476488" y="1503910"/>
            <a:ext cx="3230625" cy="1687924"/>
          </a:xfrm>
        </p:spPr>
        <p:txBody>
          <a:bodyPr rtlCol="0" anchor="b">
            <a:noAutofit/>
          </a:bodyPr>
          <a:lstStyle>
            <a:lvl1pPr>
              <a:lnSpc>
                <a:spcPct val="104000"/>
              </a:lnSpc>
              <a:defRPr sz="3400"/>
            </a:lvl1pPr>
          </a:lstStyle>
          <a:p>
            <a:pPr rtl="0"/>
            <a:r>
              <a:rPr lang="tr-TR"/>
              <a:t>Asıl başlık stilini düzenlemek için tıklayın</a:t>
            </a:r>
            <a:endParaRPr lang="tr-TR" dirty="0"/>
          </a:p>
        </p:txBody>
      </p:sp>
      <p:sp>
        <p:nvSpPr>
          <p:cNvPr id="4" name="Metin Yer Tutucusu 3"/>
          <p:cNvSpPr>
            <a:spLocks noGrp="1"/>
          </p:cNvSpPr>
          <p:nvPr>
            <p:ph type="body" sz="half" idx="2"/>
          </p:nvPr>
        </p:nvSpPr>
        <p:spPr>
          <a:xfrm>
            <a:off x="8476488" y="3223806"/>
            <a:ext cx="3227832" cy="2872194"/>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düzenlemek için tıklayın</a:t>
            </a:r>
          </a:p>
        </p:txBody>
      </p:sp>
      <p:sp>
        <p:nvSpPr>
          <p:cNvPr id="11" name="Tarih Yer Tutucusu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rtlCol="0"/>
          <a:lstStyle/>
          <a:p>
            <a:pPr rtl="0"/>
            <a:r>
              <a:rPr lang="tr-TR"/>
              <a:t>3/2/20XX</a:t>
            </a:r>
          </a:p>
        </p:txBody>
      </p:sp>
      <p:sp>
        <p:nvSpPr>
          <p:cNvPr id="12" name="Alt Bilgi Yer Tutucusu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rtlCol="0"/>
          <a:lstStyle>
            <a:lvl1pPr>
              <a:defRPr b="1">
                <a:solidFill>
                  <a:srgbClr val="FFFFFF"/>
                </a:solidFill>
                <a:effectLst>
                  <a:outerShdw blurRad="50800" dist="38100" dir="2700000" algn="tl" rotWithShape="0">
                    <a:prstClr val="black">
                      <a:alpha val="43000"/>
                    </a:prstClr>
                  </a:outerShdw>
                </a:effectLst>
              </a:defRPr>
            </a:lvl1pPr>
          </a:lstStyle>
          <a:p>
            <a:pPr rtl="0"/>
            <a:r>
              <a:rPr lang="tr-TR"/>
              <a:t>Örnek Alt Bilgi Metni</a:t>
            </a:r>
          </a:p>
        </p:txBody>
      </p:sp>
      <p:sp>
        <p:nvSpPr>
          <p:cNvPr id="8" name="Slayt Numarası Yer Tutucusu 31">
            <a:extLst>
              <a:ext uri="{FF2B5EF4-FFF2-40B4-BE49-F238E27FC236}">
                <a16:creationId xmlns:a16="http://schemas.microsoft.com/office/drawing/2014/main" id="{6AD29F03-B734-4E9A-8F4E-7E686CAB0A9E}"/>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321494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ündem">
    <p:spTree>
      <p:nvGrpSpPr>
        <p:cNvPr id="1" name=""/>
        <p:cNvGrpSpPr/>
        <p:nvPr/>
      </p:nvGrpSpPr>
      <p:grpSpPr>
        <a:xfrm>
          <a:off x="0" y="0"/>
          <a:ext cx="0" cy="0"/>
          <a:chOff x="0" y="0"/>
          <a:chExt cx="0" cy="0"/>
        </a:xfrm>
      </p:grpSpPr>
      <p:sp>
        <p:nvSpPr>
          <p:cNvPr id="13" name="Başlık 1">
            <a:extLst>
              <a:ext uri="{FF2B5EF4-FFF2-40B4-BE49-F238E27FC236}">
                <a16:creationId xmlns:a16="http://schemas.microsoft.com/office/drawing/2014/main" id="{1259330E-45A9-4294-A077-3852502CCBBB}"/>
              </a:ext>
            </a:extLst>
          </p:cNvPr>
          <p:cNvSpPr>
            <a:spLocks noGrp="1"/>
          </p:cNvSpPr>
          <p:nvPr>
            <p:ph type="title"/>
          </p:nvPr>
        </p:nvSpPr>
        <p:spPr>
          <a:xfrm>
            <a:off x="1122481" y="442913"/>
            <a:ext cx="7134415" cy="1843087"/>
          </a:xfrm>
        </p:spPr>
        <p:txBody>
          <a:bodyPr rtlCol="0" anchor="b"/>
          <a:lstStyle/>
          <a:p>
            <a:pPr rtl="0"/>
            <a:r>
              <a:rPr lang="tr-TR"/>
              <a:t>Asıl başlık stilini düzenlemek için tıklayın</a:t>
            </a:r>
            <a:endParaRPr lang="tr-TR" dirty="0"/>
          </a:p>
        </p:txBody>
      </p:sp>
      <p:sp>
        <p:nvSpPr>
          <p:cNvPr id="23" name="İçerik Yer Tutucusu 2">
            <a:extLst>
              <a:ext uri="{FF2B5EF4-FFF2-40B4-BE49-F238E27FC236}">
                <a16:creationId xmlns:a16="http://schemas.microsoft.com/office/drawing/2014/main" id="{4FE3AE0F-39BB-48ED-A13E-75DF0DCFAFB3}"/>
              </a:ext>
            </a:extLst>
          </p:cNvPr>
          <p:cNvSpPr>
            <a:spLocks noGrp="1"/>
          </p:cNvSpPr>
          <p:nvPr>
            <p:ph idx="1"/>
          </p:nvPr>
        </p:nvSpPr>
        <p:spPr>
          <a:xfrm>
            <a:off x="1122481" y="2404069"/>
            <a:ext cx="5485331" cy="3560169"/>
          </a:xfrm>
        </p:spPr>
        <p:txBody>
          <a:bodyPr rtlCol="0">
            <a:normAutofit/>
          </a:bodyPr>
          <a:lstStyle/>
          <a:p>
            <a:pPr lvl="0" rtl="0"/>
            <a:r>
              <a:rPr lang="tr-TR"/>
              <a:t>Asıl metin stillerini düzenlemek için tıklayın</a:t>
            </a:r>
          </a:p>
        </p:txBody>
      </p:sp>
      <p:sp>
        <p:nvSpPr>
          <p:cNvPr id="26" name="Resim Yer Tutucusu 25">
            <a:extLst>
              <a:ext uri="{FF2B5EF4-FFF2-40B4-BE49-F238E27FC236}">
                <a16:creationId xmlns:a16="http://schemas.microsoft.com/office/drawing/2014/main" id="{B892B51F-EEC4-4161-806C-6E0CA9F57B4B}"/>
              </a:ext>
            </a:extLst>
          </p:cNvPr>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4" name="Serbest Form: Şekil 13">
            <a:extLst>
              <a:ext uri="{FF2B5EF4-FFF2-40B4-BE49-F238E27FC236}">
                <a16:creationId xmlns:a16="http://schemas.microsoft.com/office/drawing/2014/main" id="{6292C5C6-6AF9-4248-B2DA-ACA4A1BD3929}"/>
              </a:ext>
              <a:ext uri="{C183D7F6-B498-43B3-948B-1728B52AA6E4}">
                <adec:decorative xmlns:adec="http://schemas.microsoft.com/office/drawing/2017/decorative" xmlns=""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Serbest Biçim: Şekil 14">
            <a:extLst>
              <a:ext uri="{FF2B5EF4-FFF2-40B4-BE49-F238E27FC236}">
                <a16:creationId xmlns:a16="http://schemas.microsoft.com/office/drawing/2014/main" id="{3A499CB4-9592-40E3-B804-ECCA6B240336}"/>
              </a:ext>
              <a:ext uri="{C183D7F6-B498-43B3-948B-1728B52AA6E4}">
                <adec:decorative xmlns:adec="http://schemas.microsoft.com/office/drawing/2017/decorative" xmlns=""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Alt Bilgi Yer Tutucusu 4">
            <a:extLst>
              <a:ext uri="{FF2B5EF4-FFF2-40B4-BE49-F238E27FC236}">
                <a16:creationId xmlns:a16="http://schemas.microsoft.com/office/drawing/2014/main" id="{9C9246C2-8173-4093-9B73-2CEBC7ECC500}"/>
              </a:ext>
            </a:extLst>
          </p:cNvPr>
          <p:cNvSpPr>
            <a:spLocks noGrp="1"/>
          </p:cNvSpPr>
          <p:nvPr>
            <p:ph type="ftr" sz="quarter" idx="11"/>
          </p:nvPr>
        </p:nvSpPr>
        <p:spPr>
          <a:xfrm>
            <a:off x="1122482" y="6170613"/>
            <a:ext cx="5181820" cy="457200"/>
          </a:xfrm>
        </p:spPr>
        <p:txBody>
          <a:bodyPr rtlCol="0"/>
          <a:lstStyle/>
          <a:p>
            <a:pPr rtl="0"/>
            <a:r>
              <a:rPr lang="tr-TR"/>
              <a:t>Örnek Alt Bilgi Metni</a:t>
            </a:r>
          </a:p>
        </p:txBody>
      </p:sp>
      <p:sp>
        <p:nvSpPr>
          <p:cNvPr id="17" name="Serbest Form: Şekil 16">
            <a:extLst>
              <a:ext uri="{FF2B5EF4-FFF2-40B4-BE49-F238E27FC236}">
                <a16:creationId xmlns:a16="http://schemas.microsoft.com/office/drawing/2014/main" id="{A3A06B29-0534-404B-BF1A-C3EBA8B3EEB3}"/>
              </a:ext>
              <a:ext uri="{C183D7F6-B498-43B3-948B-1728B52AA6E4}">
                <adec:decorative xmlns:adec="http://schemas.microsoft.com/office/drawing/2017/decorative" xmlns=""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Serbest Biçim: Şekil 20">
            <a:extLst>
              <a:ext uri="{FF2B5EF4-FFF2-40B4-BE49-F238E27FC236}">
                <a16:creationId xmlns:a16="http://schemas.microsoft.com/office/drawing/2014/main" id="{D10AF802-8BEE-4DC7-8296-B52D4BE43FB9}"/>
              </a:ext>
              <a:ext uri="{C183D7F6-B498-43B3-948B-1728B52AA6E4}">
                <adec:decorative xmlns:adec="http://schemas.microsoft.com/office/drawing/2017/decorative" xmlns=""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Resim Yer Tutucusu 23">
            <a:extLst>
              <a:ext uri="{FF2B5EF4-FFF2-40B4-BE49-F238E27FC236}">
                <a16:creationId xmlns:a16="http://schemas.microsoft.com/office/drawing/2014/main" id="{012C926C-C55F-482B-A653-A99E71E49062}"/>
              </a:ext>
              <a:ext uri="{C183D7F6-B498-43B3-948B-1728B52AA6E4}">
                <adec:decorative xmlns:adec="http://schemas.microsoft.com/office/drawing/2017/decorative" xmlns="" val="1"/>
              </a:ext>
            </a:extLst>
          </p:cNvPr>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9" name="Tarih Yer Tutucusu 6">
            <a:extLst>
              <a:ext uri="{FF2B5EF4-FFF2-40B4-BE49-F238E27FC236}">
                <a16:creationId xmlns:a16="http://schemas.microsoft.com/office/drawing/2014/main" id="{729B24BA-95BE-4289-901E-61D7E95237D1}"/>
              </a:ext>
            </a:extLst>
          </p:cNvPr>
          <p:cNvSpPr>
            <a:spLocks noGrp="1"/>
          </p:cNvSpPr>
          <p:nvPr>
            <p:ph type="dt" sz="half" idx="10"/>
          </p:nvPr>
        </p:nvSpPr>
        <p:spPr>
          <a:xfrm>
            <a:off x="7850727" y="6170491"/>
            <a:ext cx="2840083" cy="457200"/>
          </a:xfrm>
        </p:spPr>
        <p:txBody>
          <a:bodyPr rtlCol="0"/>
          <a:lstStyle>
            <a:lvl1pPr>
              <a:defRPr>
                <a:solidFill>
                  <a:schemeClr val="bg1"/>
                </a:solidFill>
              </a:defRPr>
            </a:lvl1pPr>
          </a:lstStyle>
          <a:p>
            <a:pPr rtl="0"/>
            <a:r>
              <a:rPr lang="tr-TR"/>
              <a:t>3/2/20XX</a:t>
            </a:r>
            <a:endParaRPr lang="tr-TR" dirty="0"/>
          </a:p>
        </p:txBody>
      </p:sp>
      <p:sp>
        <p:nvSpPr>
          <p:cNvPr id="27" name="Slayt Numarası Yer Tutucusu 31">
            <a:extLst>
              <a:ext uri="{FF2B5EF4-FFF2-40B4-BE49-F238E27FC236}">
                <a16:creationId xmlns:a16="http://schemas.microsoft.com/office/drawing/2014/main" id="{34C5C85A-7E92-4F46-8832-010DD22D76F5}"/>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Tree>
    <p:extLst>
      <p:ext uri="{BB962C8B-B14F-4D97-AF65-F5344CB8AC3E}">
        <p14:creationId xmlns:p14="http://schemas.microsoft.com/office/powerpoint/2010/main" val="51427071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iriş">
    <p:spTree>
      <p:nvGrpSpPr>
        <p:cNvPr id="1" name=""/>
        <p:cNvGrpSpPr/>
        <p:nvPr/>
      </p:nvGrpSpPr>
      <p:grpSpPr>
        <a:xfrm>
          <a:off x="0" y="0"/>
          <a:ext cx="0" cy="0"/>
          <a:chOff x="0" y="0"/>
          <a:chExt cx="0" cy="0"/>
        </a:xfrm>
      </p:grpSpPr>
      <p:sp>
        <p:nvSpPr>
          <p:cNvPr id="70" name="Başlık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rtlCol="0" anchor="b"/>
          <a:lstStyle/>
          <a:p>
            <a:pPr rtl="0"/>
            <a:r>
              <a:rPr lang="tr-TR"/>
              <a:t>Asıl başlık stilini düzenlemek için tıklayın</a:t>
            </a:r>
            <a:endParaRPr lang="tr-TR" dirty="0"/>
          </a:p>
        </p:txBody>
      </p:sp>
      <p:sp>
        <p:nvSpPr>
          <p:cNvPr id="71" name="Serbest Biçim: Şekil 70">
            <a:extLst>
              <a:ext uri="{FF2B5EF4-FFF2-40B4-BE49-F238E27FC236}">
                <a16:creationId xmlns:a16="http://schemas.microsoft.com/office/drawing/2014/main" id="{D130A797-4ADE-4B76-A524-71E3EFEFD9BA}"/>
              </a:ext>
              <a:ext uri="{C183D7F6-B498-43B3-948B-1728B52AA6E4}">
                <adec:decorative xmlns:adec="http://schemas.microsoft.com/office/drawing/2017/decorative" xmlns=""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2" name="Serbest Biçim: Şekil 71">
            <a:extLst>
              <a:ext uri="{FF2B5EF4-FFF2-40B4-BE49-F238E27FC236}">
                <a16:creationId xmlns:a16="http://schemas.microsoft.com/office/drawing/2014/main" id="{8F62D565-3FCF-4F30-BF43-A5BA7175D60C}"/>
              </a:ext>
              <a:ext uri="{C183D7F6-B498-43B3-948B-1728B52AA6E4}">
                <adec:decorative xmlns:adec="http://schemas.microsoft.com/office/drawing/2017/decorative" xmlns=""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3" name="Serbest Form: Şekil 72">
            <a:extLst>
              <a:ext uri="{FF2B5EF4-FFF2-40B4-BE49-F238E27FC236}">
                <a16:creationId xmlns:a16="http://schemas.microsoft.com/office/drawing/2014/main" id="{4AA5E076-2B14-4FF7-A39D-A33BA61751D2}"/>
              </a:ext>
              <a:ext uri="{C183D7F6-B498-43B3-948B-1728B52AA6E4}">
                <adec:decorative xmlns:adec="http://schemas.microsoft.com/office/drawing/2017/decorative" xmlns=""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4" name="Serbest Biçim: Şekil 73">
            <a:extLst>
              <a:ext uri="{FF2B5EF4-FFF2-40B4-BE49-F238E27FC236}">
                <a16:creationId xmlns:a16="http://schemas.microsoft.com/office/drawing/2014/main" id="{6123B1F1-2AA9-45A3-A764-6FFA3D5A101D}"/>
              </a:ext>
              <a:ext uri="{C183D7F6-B498-43B3-948B-1728B52AA6E4}">
                <adec:decorative xmlns:adec="http://schemas.microsoft.com/office/drawing/2017/decorative" xmlns=""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Serbest Form: Şekil 75">
            <a:extLst>
              <a:ext uri="{FF2B5EF4-FFF2-40B4-BE49-F238E27FC236}">
                <a16:creationId xmlns:a16="http://schemas.microsoft.com/office/drawing/2014/main" id="{4F1BC949-2CC9-471B-B631-56A9ED6B447C}"/>
              </a:ext>
              <a:ext uri="{C183D7F6-B498-43B3-948B-1728B52AA6E4}">
                <adec:decorative xmlns:adec="http://schemas.microsoft.com/office/drawing/2017/decorative" xmlns=""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Serbest Biçim: Şekil 76">
            <a:extLst>
              <a:ext uri="{FF2B5EF4-FFF2-40B4-BE49-F238E27FC236}">
                <a16:creationId xmlns:a16="http://schemas.microsoft.com/office/drawing/2014/main" id="{CD2D00FA-311A-45B4-BEF8-AE54AED30DA3}"/>
              </a:ext>
              <a:ext uri="{C183D7F6-B498-43B3-948B-1728B52AA6E4}">
                <adec:decorative xmlns:adec="http://schemas.microsoft.com/office/drawing/2017/decorative" xmlns=""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Serbest Biçim: Şekil 77">
            <a:extLst>
              <a:ext uri="{FF2B5EF4-FFF2-40B4-BE49-F238E27FC236}">
                <a16:creationId xmlns:a16="http://schemas.microsoft.com/office/drawing/2014/main" id="{1B2264C6-CC03-41E5-AD74-124047B40A1A}"/>
              </a:ext>
              <a:ext uri="{C183D7F6-B498-43B3-948B-1728B52AA6E4}">
                <adec:decorative xmlns:adec="http://schemas.microsoft.com/office/drawing/2017/decorative" xmlns=""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Serbest Biçim: Şekil 80">
            <a:extLst>
              <a:ext uri="{FF2B5EF4-FFF2-40B4-BE49-F238E27FC236}">
                <a16:creationId xmlns:a16="http://schemas.microsoft.com/office/drawing/2014/main" id="{2DBA87A6-EC43-4D46-87BC-406D6C9C7DAA}"/>
              </a:ext>
              <a:ext uri="{C183D7F6-B498-43B3-948B-1728B52AA6E4}">
                <adec:decorative xmlns:adec="http://schemas.microsoft.com/office/drawing/2017/decorative" xmlns=""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2" name="Serbest Biçim: Şekil 81">
            <a:extLst>
              <a:ext uri="{FF2B5EF4-FFF2-40B4-BE49-F238E27FC236}">
                <a16:creationId xmlns:a16="http://schemas.microsoft.com/office/drawing/2014/main" id="{6431D197-D3D6-4ADE-A689-90E0AFF59884}"/>
              </a:ext>
              <a:ext uri="{C183D7F6-B498-43B3-948B-1728B52AA6E4}">
                <adec:decorative xmlns:adec="http://schemas.microsoft.com/office/drawing/2017/decorative" xmlns=""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9" name="Resim Yer Tutucusu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97" name="Resim Yer Tutucusu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92" name="Resim Yer Tutucusu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rtlCol="0">
            <a:noAutofit/>
          </a:bodyPr>
          <a:lstStyle>
            <a:lvl1pPr algn="ctr">
              <a:defRPr/>
            </a:lvl1pPr>
          </a:lstStyle>
          <a:p>
            <a:pPr rtl="0"/>
            <a:r>
              <a:rPr lang="tr-TR"/>
              <a:t>Resim eklemek için simgeye tıklayın</a:t>
            </a:r>
            <a:endParaRPr lang="tr-TR" dirty="0"/>
          </a:p>
        </p:txBody>
      </p:sp>
      <p:sp>
        <p:nvSpPr>
          <p:cNvPr id="84" name="İçerik Yer Tutucusu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rtlCol="0">
            <a:normAutofit/>
          </a:bodyPr>
          <a:lstStyle>
            <a:lvl1pPr>
              <a:defRPr spc="0"/>
            </a:lvl1pPr>
          </a:lstStyle>
          <a:p>
            <a:pPr lvl="0" rtl="0"/>
            <a:r>
              <a:rPr lang="tr-TR"/>
              <a:t>Asıl metin stillerini düzenlemek için tıklayın</a:t>
            </a:r>
          </a:p>
        </p:txBody>
      </p:sp>
      <p:sp>
        <p:nvSpPr>
          <p:cNvPr id="85" name="Alt Bilgi Yer Tutucusu 4">
            <a:extLst>
              <a:ext uri="{FF2B5EF4-FFF2-40B4-BE49-F238E27FC236}">
                <a16:creationId xmlns:a16="http://schemas.microsoft.com/office/drawing/2014/main" id="{0175CA32-28D6-4BB4-A489-25BCF1FAF8C0}"/>
              </a:ext>
            </a:extLst>
          </p:cNvPr>
          <p:cNvSpPr>
            <a:spLocks noGrp="1"/>
          </p:cNvSpPr>
          <p:nvPr>
            <p:ph type="ftr" sz="quarter" idx="11"/>
          </p:nvPr>
        </p:nvSpPr>
        <p:spPr>
          <a:xfrm>
            <a:off x="6301382" y="6170613"/>
            <a:ext cx="2437439" cy="457077"/>
          </a:xfrm>
        </p:spPr>
        <p:txBody>
          <a:bodyPr rtlCol="0"/>
          <a:lstStyle/>
          <a:p>
            <a:pPr rtl="0"/>
            <a:r>
              <a:rPr lang="tr-TR"/>
              <a:t>Örnek Alt Bilgi Metni</a:t>
            </a:r>
          </a:p>
        </p:txBody>
      </p:sp>
      <p:sp>
        <p:nvSpPr>
          <p:cNvPr id="79" name="Tarih Yer Tutucusu 22">
            <a:extLst>
              <a:ext uri="{FF2B5EF4-FFF2-40B4-BE49-F238E27FC236}">
                <a16:creationId xmlns:a16="http://schemas.microsoft.com/office/drawing/2014/main" id="{1BE603F5-0A57-4324-882D-14EC1A8CFE79}"/>
              </a:ext>
            </a:extLst>
          </p:cNvPr>
          <p:cNvSpPr>
            <a:spLocks noGrp="1"/>
          </p:cNvSpPr>
          <p:nvPr>
            <p:ph type="dt" sz="half" idx="10"/>
          </p:nvPr>
        </p:nvSpPr>
        <p:spPr>
          <a:xfrm>
            <a:off x="8881745" y="6170490"/>
            <a:ext cx="1829076" cy="457200"/>
          </a:xfrm>
        </p:spPr>
        <p:txBody>
          <a:bodyPr rtlCol="0"/>
          <a:lstStyle>
            <a:lvl1pPr algn="r">
              <a:defRPr/>
            </a:lvl1pPr>
          </a:lstStyle>
          <a:p>
            <a:pPr rtl="0"/>
            <a:r>
              <a:rPr lang="tr-TR"/>
              <a:t>3/2/20XX</a:t>
            </a:r>
            <a:endParaRPr lang="tr-TR" dirty="0"/>
          </a:p>
        </p:txBody>
      </p:sp>
      <p:sp>
        <p:nvSpPr>
          <p:cNvPr id="19" name="Slayt Numarası Yer Tutucusu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139097735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ölüm Sonu">
    <p:spTree>
      <p:nvGrpSpPr>
        <p:cNvPr id="1" name=""/>
        <p:cNvGrpSpPr/>
        <p:nvPr/>
      </p:nvGrpSpPr>
      <p:grpSpPr>
        <a:xfrm>
          <a:off x="0" y="0"/>
          <a:ext cx="0" cy="0"/>
          <a:chOff x="0" y="0"/>
          <a:chExt cx="0" cy="0"/>
        </a:xfrm>
      </p:grpSpPr>
      <p:sp>
        <p:nvSpPr>
          <p:cNvPr id="18" name="Resim Yer Tutucusu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52" name="Serbest Biçim: Şekil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Başlık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rtlCol="0" anchor="b"/>
          <a:lstStyle>
            <a:lvl1pPr>
              <a:defRPr sz="6000" spc="0"/>
            </a:lvl1pPr>
          </a:lstStyle>
          <a:p>
            <a:pPr rtl="0"/>
            <a:r>
              <a:rPr lang="tr-TR" sz="6000"/>
              <a:t>Asıl başlık stilini düzenlemek için tıklayın</a:t>
            </a:r>
            <a:endParaRPr lang="tr-TR" sz="6000" dirty="0"/>
          </a:p>
        </p:txBody>
      </p:sp>
      <p:sp>
        <p:nvSpPr>
          <p:cNvPr id="68" name="Alt Başlık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rtlCol="0" anchor="t"/>
          <a:lstStyle>
            <a:lvl1pPr>
              <a:defRPr strike="noStrike"/>
            </a:lvl1pPr>
          </a:lstStyle>
          <a:p>
            <a:pPr rtl="0"/>
            <a:r>
              <a:rPr lang="tr-TR" b="0"/>
              <a:t>Asıl alt başlık stilini düzenlemek için tıklayın</a:t>
            </a:r>
            <a:endParaRPr lang="tr-TR" b="0" dirty="0"/>
          </a:p>
        </p:txBody>
      </p:sp>
      <p:sp>
        <p:nvSpPr>
          <p:cNvPr id="8" name="Serbest Biçim: Şekil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tr-TR"/>
          </a:p>
        </p:txBody>
      </p:sp>
    </p:spTree>
    <p:extLst>
      <p:ext uri="{BB962C8B-B14F-4D97-AF65-F5344CB8AC3E}">
        <p14:creationId xmlns:p14="http://schemas.microsoft.com/office/powerpoint/2010/main" val="275310279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fik">
    <p:spTree>
      <p:nvGrpSpPr>
        <p:cNvPr id="1" name=""/>
        <p:cNvGrpSpPr/>
        <p:nvPr/>
      </p:nvGrpSpPr>
      <p:grpSpPr>
        <a:xfrm>
          <a:off x="0" y="0"/>
          <a:ext cx="0" cy="0"/>
          <a:chOff x="0" y="0"/>
          <a:chExt cx="0" cy="0"/>
        </a:xfrm>
      </p:grpSpPr>
      <p:sp>
        <p:nvSpPr>
          <p:cNvPr id="14" name="Başlık 1">
            <a:extLst>
              <a:ext uri="{FF2B5EF4-FFF2-40B4-BE49-F238E27FC236}">
                <a16:creationId xmlns:a16="http://schemas.microsoft.com/office/drawing/2014/main" id="{1DCE10AF-EFC7-450A-8AB0-0BDC36897B8B}"/>
              </a:ext>
            </a:extLst>
          </p:cNvPr>
          <p:cNvSpPr>
            <a:spLocks noGrp="1"/>
          </p:cNvSpPr>
          <p:nvPr>
            <p:ph type="title"/>
          </p:nvPr>
        </p:nvSpPr>
        <p:spPr>
          <a:xfrm>
            <a:off x="1126222" y="442913"/>
            <a:ext cx="8263570" cy="1344612"/>
          </a:xfrm>
        </p:spPr>
        <p:txBody>
          <a:bodyPr rtlCol="0" anchor="b"/>
          <a:lstStyle>
            <a:lvl1pPr>
              <a:defRPr spc="0">
                <a:solidFill>
                  <a:schemeClr val="tx1">
                    <a:lumMod val="75000"/>
                    <a:lumOff val="25000"/>
                  </a:schemeClr>
                </a:solidFill>
              </a:defRPr>
            </a:lvl1pPr>
          </a:lstStyle>
          <a:p>
            <a:pPr rtl="0"/>
            <a:r>
              <a:rPr lang="tr-TR"/>
              <a:t>Asıl başlık stilini düzenlemek için tıklayın</a:t>
            </a:r>
            <a:endParaRPr lang="tr-TR" dirty="0"/>
          </a:p>
        </p:txBody>
      </p:sp>
      <p:sp>
        <p:nvSpPr>
          <p:cNvPr id="17" name="İçerik Yer Tutucusu 2">
            <a:extLst>
              <a:ext uri="{FF2B5EF4-FFF2-40B4-BE49-F238E27FC236}">
                <a16:creationId xmlns:a16="http://schemas.microsoft.com/office/drawing/2014/main" id="{F073D2B5-4489-48A5-BD84-C92B7179A018}"/>
              </a:ext>
            </a:extLst>
          </p:cNvPr>
          <p:cNvSpPr>
            <a:spLocks noGrp="1"/>
          </p:cNvSpPr>
          <p:nvPr>
            <p:ph idx="1"/>
          </p:nvPr>
        </p:nvSpPr>
        <p:spPr>
          <a:xfrm>
            <a:off x="1920875" y="2107096"/>
            <a:ext cx="8391967" cy="2846567"/>
          </a:xfrm>
        </p:spPr>
        <p:txBody>
          <a:bodyPr rtlCol="0">
            <a:normAutofit/>
          </a:bodyPr>
          <a:lstStyle/>
          <a:p>
            <a:pPr lvl="0" rtl="0"/>
            <a:r>
              <a:rPr lang="tr-TR"/>
              <a:t>Asıl metin stillerini düzenlemek için tıklayın</a:t>
            </a:r>
          </a:p>
        </p:txBody>
      </p:sp>
      <p:sp>
        <p:nvSpPr>
          <p:cNvPr id="13" name="Resim Yer Tutucusu 12">
            <a:extLst>
              <a:ext uri="{FF2B5EF4-FFF2-40B4-BE49-F238E27FC236}">
                <a16:creationId xmlns:a16="http://schemas.microsoft.com/office/drawing/2014/main" id="{7CBB1601-97BD-4C51-82D2-26EA206278D2}"/>
              </a:ext>
            </a:extLst>
          </p:cNvPr>
          <p:cNvSpPr>
            <a:spLocks noGrp="1"/>
          </p:cNvSpPr>
          <p:nvPr>
            <p:ph type="pic" sz="quarter" idx="13"/>
          </p:nvPr>
        </p:nvSpPr>
        <p:spPr>
          <a:xfrm>
            <a:off x="3353" y="3978381"/>
            <a:ext cx="12188647" cy="2879619"/>
          </a:xfrm>
          <a:custGeom>
            <a:avLst/>
            <a:gdLst>
              <a:gd name="connsiteX0" fmla="*/ 0 w 12188647"/>
              <a:gd name="connsiteY0" fmla="*/ 0 h 2879619"/>
              <a:gd name="connsiteX1" fmla="*/ 136072 w 12188647"/>
              <a:gd name="connsiteY1" fmla="*/ 82968 h 2879619"/>
              <a:gd name="connsiteX2" fmla="*/ 857450 w 12188647"/>
              <a:gd name="connsiteY2" fmla="*/ 470830 h 2879619"/>
              <a:gd name="connsiteX3" fmla="*/ 5751832 w 12188647"/>
              <a:gd name="connsiteY3" fmla="*/ 1877960 h 2879619"/>
              <a:gd name="connsiteX4" fmla="*/ 12163508 w 12188647"/>
              <a:gd name="connsiteY4" fmla="*/ 676118 h 2879619"/>
              <a:gd name="connsiteX5" fmla="*/ 12188647 w 12188647"/>
              <a:gd name="connsiteY5" fmla="*/ 660457 h 2879619"/>
              <a:gd name="connsiteX6" fmla="*/ 12188647 w 12188647"/>
              <a:gd name="connsiteY6" fmla="*/ 2879619 h 2879619"/>
              <a:gd name="connsiteX7" fmla="*/ 0 w 12188647"/>
              <a:gd name="connsiteY7" fmla="*/ 2879619 h 2879619"/>
              <a:gd name="connsiteX8" fmla="*/ 0 w 12188647"/>
              <a:gd name="connsiteY8" fmla="*/ 309760 h 2879619"/>
              <a:gd name="connsiteX9" fmla="*/ 11983 w 12188647"/>
              <a:gd name="connsiteY9" fmla="*/ 317356 h 2879619"/>
              <a:gd name="connsiteX10" fmla="*/ 719453 w 12188647"/>
              <a:gd name="connsiteY10" fmla="*/ 711503 h 2879619"/>
              <a:gd name="connsiteX11" fmla="*/ 5648922 w 12188647"/>
              <a:gd name="connsiteY11" fmla="*/ 2186930 h 2879619"/>
              <a:gd name="connsiteX12" fmla="*/ 12145074 w 12188647"/>
              <a:gd name="connsiteY12" fmla="*/ 1270841 h 2879619"/>
              <a:gd name="connsiteX13" fmla="*/ 12188341 w 12188647"/>
              <a:gd name="connsiteY13" fmla="*/ 1250622 h 2879619"/>
              <a:gd name="connsiteX14" fmla="*/ 12188341 w 12188647"/>
              <a:gd name="connsiteY14" fmla="*/ 1237591 h 2879619"/>
              <a:gd name="connsiteX15" fmla="*/ 12146557 w 12188647"/>
              <a:gd name="connsiteY15" fmla="*/ 1257118 h 2879619"/>
              <a:gd name="connsiteX16" fmla="*/ 5650403 w 12188647"/>
              <a:gd name="connsiteY16" fmla="*/ 2173208 h 2879619"/>
              <a:gd name="connsiteX17" fmla="*/ 720934 w 12188647"/>
              <a:gd name="connsiteY17" fmla="*/ 697780 h 2879619"/>
              <a:gd name="connsiteX18" fmla="*/ 13463 w 12188647"/>
              <a:gd name="connsiteY18" fmla="*/ 303633 h 2879619"/>
              <a:gd name="connsiteX19" fmla="*/ 0 w 12188647"/>
              <a:gd name="connsiteY19" fmla="*/ 295098 h 2879619"/>
              <a:gd name="connsiteX20" fmla="*/ 0 w 12188647"/>
              <a:gd name="connsiteY20" fmla="*/ 155134 h 2879619"/>
              <a:gd name="connsiteX21" fmla="*/ 134244 w 12188647"/>
              <a:gd name="connsiteY21" fmla="*/ 236988 h 2879619"/>
              <a:gd name="connsiteX22" fmla="*/ 855622 w 12188647"/>
              <a:gd name="connsiteY22" fmla="*/ 624851 h 2879619"/>
              <a:gd name="connsiteX23" fmla="*/ 5750002 w 12188647"/>
              <a:gd name="connsiteY23" fmla="*/ 2031981 h 2879619"/>
              <a:gd name="connsiteX24" fmla="*/ 12161680 w 12188647"/>
              <a:gd name="connsiteY24" fmla="*/ 830139 h 2879619"/>
              <a:gd name="connsiteX25" fmla="*/ 12188341 w 12188647"/>
              <a:gd name="connsiteY25" fmla="*/ 813529 h 2879619"/>
              <a:gd name="connsiteX26" fmla="*/ 12188341 w 12188647"/>
              <a:gd name="connsiteY26" fmla="*/ 788245 h 2879619"/>
              <a:gd name="connsiteX27" fmla="*/ 12161680 w 12188647"/>
              <a:gd name="connsiteY27" fmla="*/ 804854 h 2879619"/>
              <a:gd name="connsiteX28" fmla="*/ 5750002 w 12188647"/>
              <a:gd name="connsiteY28" fmla="*/ 2006696 h 2879619"/>
              <a:gd name="connsiteX29" fmla="*/ 855622 w 12188647"/>
              <a:gd name="connsiteY29" fmla="*/ 599566 h 2879619"/>
              <a:gd name="connsiteX30" fmla="*/ 134244 w 12188647"/>
              <a:gd name="connsiteY30" fmla="*/ 211703 h 2879619"/>
              <a:gd name="connsiteX31" fmla="*/ 0 w 12188647"/>
              <a:gd name="connsiteY31" fmla="*/ 129850 h 28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88647" h="2879619">
                <a:moveTo>
                  <a:pt x="0" y="0"/>
                </a:moveTo>
                <a:lnTo>
                  <a:pt x="136072" y="82968"/>
                </a:lnTo>
                <a:cubicBezTo>
                  <a:pt x="362717" y="213458"/>
                  <a:pt x="607531" y="341553"/>
                  <a:pt x="857450" y="470830"/>
                </a:cubicBezTo>
                <a:cubicBezTo>
                  <a:pt x="2229816" y="1180739"/>
                  <a:pt x="3356379" y="1877960"/>
                  <a:pt x="5751832" y="1877960"/>
                </a:cubicBezTo>
                <a:cubicBezTo>
                  <a:pt x="8469032" y="1877960"/>
                  <a:pt x="10848618" y="1447240"/>
                  <a:pt x="12163508" y="676118"/>
                </a:cubicBezTo>
                <a:lnTo>
                  <a:pt x="12188647" y="660457"/>
                </a:lnTo>
                <a:lnTo>
                  <a:pt x="12188647" y="2879619"/>
                </a:lnTo>
                <a:lnTo>
                  <a:pt x="0" y="2879619"/>
                </a:lnTo>
                <a:lnTo>
                  <a:pt x="0" y="309760"/>
                </a:lnTo>
                <a:lnTo>
                  <a:pt x="11983" y="317356"/>
                </a:lnTo>
                <a:cubicBezTo>
                  <a:pt x="233346" y="449640"/>
                  <a:pt x="473813" y="579941"/>
                  <a:pt x="719453" y="711503"/>
                </a:cubicBezTo>
                <a:cubicBezTo>
                  <a:pt x="2068317" y="1433952"/>
                  <a:pt x="3163489" y="2139069"/>
                  <a:pt x="5648922" y="2186930"/>
                </a:cubicBezTo>
                <a:cubicBezTo>
                  <a:pt x="8291985" y="2237827"/>
                  <a:pt x="10667193" y="1912168"/>
                  <a:pt x="12145074" y="1270841"/>
                </a:cubicBezTo>
                <a:lnTo>
                  <a:pt x="12188341" y="1250622"/>
                </a:lnTo>
                <a:lnTo>
                  <a:pt x="12188341" y="1237591"/>
                </a:lnTo>
                <a:lnTo>
                  <a:pt x="12146557" y="1257118"/>
                </a:lnTo>
                <a:cubicBezTo>
                  <a:pt x="10668674" y="1898444"/>
                  <a:pt x="8293467" y="2224105"/>
                  <a:pt x="5650403" y="2173208"/>
                </a:cubicBezTo>
                <a:cubicBezTo>
                  <a:pt x="3164970" y="2125346"/>
                  <a:pt x="2069799" y="1420229"/>
                  <a:pt x="720934" y="697780"/>
                </a:cubicBezTo>
                <a:cubicBezTo>
                  <a:pt x="475294" y="566218"/>
                  <a:pt x="234827" y="435916"/>
                  <a:pt x="13463" y="303633"/>
                </a:cubicBezTo>
                <a:lnTo>
                  <a:pt x="0" y="295098"/>
                </a:lnTo>
                <a:lnTo>
                  <a:pt x="0" y="155134"/>
                </a:lnTo>
                <a:lnTo>
                  <a:pt x="134244" y="236988"/>
                </a:lnTo>
                <a:cubicBezTo>
                  <a:pt x="360889" y="367478"/>
                  <a:pt x="605703" y="495573"/>
                  <a:pt x="855622" y="624851"/>
                </a:cubicBezTo>
                <a:cubicBezTo>
                  <a:pt x="2227988" y="1334759"/>
                  <a:pt x="3354551" y="2031981"/>
                  <a:pt x="5750002" y="2031981"/>
                </a:cubicBezTo>
                <a:cubicBezTo>
                  <a:pt x="8467203" y="2031981"/>
                  <a:pt x="10846790" y="1601260"/>
                  <a:pt x="12161680" y="830139"/>
                </a:cubicBezTo>
                <a:lnTo>
                  <a:pt x="12188341" y="813529"/>
                </a:lnTo>
                <a:lnTo>
                  <a:pt x="12188341" y="788245"/>
                </a:lnTo>
                <a:lnTo>
                  <a:pt x="12161680" y="804854"/>
                </a:lnTo>
                <a:cubicBezTo>
                  <a:pt x="10846790" y="1575976"/>
                  <a:pt x="8467203" y="2006696"/>
                  <a:pt x="5750002" y="2006696"/>
                </a:cubicBezTo>
                <a:cubicBezTo>
                  <a:pt x="3354551" y="2006696"/>
                  <a:pt x="2227988" y="1309475"/>
                  <a:pt x="855622" y="599566"/>
                </a:cubicBezTo>
                <a:cubicBezTo>
                  <a:pt x="605703" y="470288"/>
                  <a:pt x="360889" y="342194"/>
                  <a:pt x="134244" y="211703"/>
                </a:cubicBezTo>
                <a:lnTo>
                  <a:pt x="0" y="129850"/>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18" name="Alt Bilgi Yer Tutucusu 4">
            <a:extLst>
              <a:ext uri="{FF2B5EF4-FFF2-40B4-BE49-F238E27FC236}">
                <a16:creationId xmlns:a16="http://schemas.microsoft.com/office/drawing/2014/main" id="{22DA349A-7C69-42D7-B16F-02B87068D19C}"/>
              </a:ext>
            </a:extLst>
          </p:cNvPr>
          <p:cNvSpPr>
            <a:spLocks noGrp="1"/>
          </p:cNvSpPr>
          <p:nvPr>
            <p:ph type="ftr" sz="quarter" idx="11"/>
          </p:nvPr>
        </p:nvSpPr>
        <p:spPr>
          <a:xfrm>
            <a:off x="1124712" y="6170490"/>
            <a:ext cx="5667375"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tr-TR"/>
              <a:t>Örnek Alt Bilgi Metni</a:t>
            </a:r>
          </a:p>
        </p:txBody>
      </p:sp>
      <p:sp>
        <p:nvSpPr>
          <p:cNvPr id="19" name="Tarih Yer Tutucusu 3">
            <a:extLst>
              <a:ext uri="{FF2B5EF4-FFF2-40B4-BE49-F238E27FC236}">
                <a16:creationId xmlns:a16="http://schemas.microsoft.com/office/drawing/2014/main" id="{F10113C0-83F9-406D-A6A7-8FB380833304}"/>
              </a:ext>
            </a:extLst>
          </p:cNvPr>
          <p:cNvSpPr>
            <a:spLocks noGrp="1"/>
          </p:cNvSpPr>
          <p:nvPr>
            <p:ph type="dt" sz="half" idx="10"/>
          </p:nvPr>
        </p:nvSpPr>
        <p:spPr>
          <a:xfrm>
            <a:off x="7850727" y="6170491"/>
            <a:ext cx="2840083" cy="457200"/>
          </a:xfrm>
        </p:spPr>
        <p:txBody>
          <a:bodyPr rtlCol="0"/>
          <a:lstStyle>
            <a:lvl1pPr>
              <a:defRPr>
                <a:solidFill>
                  <a:schemeClr val="bg1"/>
                </a:solidFill>
                <a:effectLst>
                  <a:outerShdw blurRad="38100" dist="38100" dir="2700000" algn="tl" rotWithShape="0">
                    <a:srgbClr val="000000">
                      <a:alpha val="43137"/>
                    </a:srgbClr>
                  </a:outerShdw>
                </a:effectLst>
              </a:defRPr>
            </a:lvl1pPr>
          </a:lstStyle>
          <a:p>
            <a:pPr rtl="0"/>
            <a:r>
              <a:rPr lang="tr-TR"/>
              <a:t>3/2/20XX</a:t>
            </a:r>
          </a:p>
        </p:txBody>
      </p:sp>
      <p:sp>
        <p:nvSpPr>
          <p:cNvPr id="15" name="Slayt Numarası Yer Tutucusu 31">
            <a:extLst>
              <a:ext uri="{FF2B5EF4-FFF2-40B4-BE49-F238E27FC236}">
                <a16:creationId xmlns:a16="http://schemas.microsoft.com/office/drawing/2014/main" id="{A785EF8F-8A0F-41F7-BFA0-9E9AB06C6EFD}"/>
              </a:ext>
            </a:extLst>
          </p:cNvPr>
          <p:cNvSpPr>
            <a:spLocks noGrp="1"/>
          </p:cNvSpPr>
          <p:nvPr>
            <p:ph type="sldNum" sz="quarter" idx="12"/>
          </p:nvPr>
        </p:nvSpPr>
        <p:spPr>
          <a:xfrm>
            <a:off x="10712410" y="6172200"/>
            <a:ext cx="775429" cy="457200"/>
          </a:xfrm>
        </p:spPr>
        <p:txBody>
          <a:bodyPr rtlCol="0"/>
          <a:lstStyle>
            <a:lvl1pPr algn="ct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tr-TR" smtClean="0"/>
              <a:pPr/>
              <a:t>‹#›</a:t>
            </a:fld>
            <a:endParaRPr lang="tr-TR" dirty="0"/>
          </a:p>
        </p:txBody>
      </p:sp>
      <p:sp>
        <p:nvSpPr>
          <p:cNvPr id="16" name="Serbest Biçim: Şekil 15">
            <a:extLst>
              <a:ext uri="{FF2B5EF4-FFF2-40B4-BE49-F238E27FC236}">
                <a16:creationId xmlns:a16="http://schemas.microsoft.com/office/drawing/2014/main" id="{62A35DFC-52A3-4FE0-BDBA-E78DB63F8DBC}"/>
              </a:ext>
              <a:ext uri="{C183D7F6-B498-43B3-948B-1728B52AA6E4}">
                <adec:decorative xmlns:adec="http://schemas.microsoft.com/office/drawing/2017/decorative" xmlns="" val="1"/>
              </a:ext>
            </a:extLst>
          </p:cNvPr>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Serbest Biçim: Şekil 19">
            <a:extLst>
              <a:ext uri="{FF2B5EF4-FFF2-40B4-BE49-F238E27FC236}">
                <a16:creationId xmlns:a16="http://schemas.microsoft.com/office/drawing/2014/main" id="{E88E3CC0-16AD-416F-828A-7989A8733454}"/>
              </a:ext>
              <a:ext uri="{C183D7F6-B498-43B3-948B-1728B52AA6E4}">
                <adec:decorative xmlns:adec="http://schemas.microsoft.com/office/drawing/2017/decorative" xmlns="" val="1"/>
              </a:ext>
            </a:extLst>
          </p:cNvPr>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2938439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o">
    <p:spTree>
      <p:nvGrpSpPr>
        <p:cNvPr id="1" name=""/>
        <p:cNvGrpSpPr/>
        <p:nvPr/>
      </p:nvGrpSpPr>
      <p:grpSpPr>
        <a:xfrm>
          <a:off x="0" y="0"/>
          <a:ext cx="0" cy="0"/>
          <a:chOff x="0" y="0"/>
          <a:chExt cx="0" cy="0"/>
        </a:xfrm>
      </p:grpSpPr>
      <p:sp>
        <p:nvSpPr>
          <p:cNvPr id="27" name="Başlık 1">
            <a:extLst>
              <a:ext uri="{FF2B5EF4-FFF2-40B4-BE49-F238E27FC236}">
                <a16:creationId xmlns:a16="http://schemas.microsoft.com/office/drawing/2014/main" id="{07E2F0C9-450A-46BE-9D30-BF2BCDB2C61B}"/>
              </a:ext>
            </a:extLst>
          </p:cNvPr>
          <p:cNvSpPr>
            <a:spLocks noGrp="1"/>
          </p:cNvSpPr>
          <p:nvPr>
            <p:ph type="title"/>
          </p:nvPr>
        </p:nvSpPr>
        <p:spPr>
          <a:xfrm>
            <a:off x="1828800" y="438912"/>
            <a:ext cx="7340048" cy="1651054"/>
          </a:xfrm>
        </p:spPr>
        <p:txBody>
          <a:bodyPr rtlCol="0" anchor="b"/>
          <a:lstStyle/>
          <a:p>
            <a:pPr rtl="0"/>
            <a:r>
              <a:rPr lang="tr-TR"/>
              <a:t>Asıl başlık stilini düzenlemek için tıklayın</a:t>
            </a:r>
            <a:endParaRPr lang="tr-TR" dirty="0"/>
          </a:p>
        </p:txBody>
      </p:sp>
      <p:sp>
        <p:nvSpPr>
          <p:cNvPr id="17" name="Resim Yer Tutucusu 16">
            <a:extLst>
              <a:ext uri="{FF2B5EF4-FFF2-40B4-BE49-F238E27FC236}">
                <a16:creationId xmlns:a16="http://schemas.microsoft.com/office/drawing/2014/main" id="{AE554E25-FBED-49B5-ADA0-6DA5D8E8DD6D}"/>
              </a:ext>
            </a:extLst>
          </p:cNvPr>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4" name="Resim Yer Tutucusu 23">
            <a:extLst>
              <a:ext uri="{FF2B5EF4-FFF2-40B4-BE49-F238E27FC236}">
                <a16:creationId xmlns:a16="http://schemas.microsoft.com/office/drawing/2014/main" id="{CB6A8D76-E69B-4696-9428-6B1F02AB6FEC}"/>
              </a:ext>
            </a:extLst>
          </p:cNvPr>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28" name="İçerik Yer Tutucusu 2">
            <a:extLst>
              <a:ext uri="{FF2B5EF4-FFF2-40B4-BE49-F238E27FC236}">
                <a16:creationId xmlns:a16="http://schemas.microsoft.com/office/drawing/2014/main" id="{9DCF97C3-1A74-41B6-B2C1-6FE1B2E30B98}"/>
              </a:ext>
            </a:extLst>
          </p:cNvPr>
          <p:cNvSpPr>
            <a:spLocks noGrp="1"/>
          </p:cNvSpPr>
          <p:nvPr>
            <p:ph idx="1"/>
          </p:nvPr>
        </p:nvSpPr>
        <p:spPr>
          <a:xfrm>
            <a:off x="1828800" y="2775004"/>
            <a:ext cx="7973568" cy="3189233"/>
          </a:xfrm>
        </p:spPr>
        <p:txBody>
          <a:bodyPr rtlCol="0"/>
          <a:lstStyle/>
          <a:p>
            <a:pPr lvl="0" rtl="0"/>
            <a:r>
              <a:rPr lang="tr-TR"/>
              <a:t>Asıl metin stillerini düzenlemek için tıklayın</a:t>
            </a:r>
          </a:p>
        </p:txBody>
      </p:sp>
      <p:sp>
        <p:nvSpPr>
          <p:cNvPr id="18" name="Alt Bilgi Yer Tutucusu 4">
            <a:extLst>
              <a:ext uri="{FF2B5EF4-FFF2-40B4-BE49-F238E27FC236}">
                <a16:creationId xmlns:a16="http://schemas.microsoft.com/office/drawing/2014/main" id="{22DA349A-7C69-42D7-B16F-02B87068D19C}"/>
              </a:ext>
            </a:extLst>
          </p:cNvPr>
          <p:cNvSpPr>
            <a:spLocks noGrp="1"/>
          </p:cNvSpPr>
          <p:nvPr>
            <p:ph type="ftr" sz="quarter" idx="11"/>
          </p:nvPr>
        </p:nvSpPr>
        <p:spPr>
          <a:xfrm>
            <a:off x="1828800" y="6172200"/>
            <a:ext cx="5667375" cy="457200"/>
          </a:xfrm>
        </p:spPr>
        <p:txBody>
          <a:bodyPr rtlCol="0"/>
          <a:lstStyle>
            <a:lvl1pPr>
              <a:defRPr>
                <a:solidFill>
                  <a:schemeClr val="tx1"/>
                </a:solidFill>
                <a:effectLst/>
              </a:defRPr>
            </a:lvl1pPr>
          </a:lstStyle>
          <a:p>
            <a:pPr rtl="0"/>
            <a:r>
              <a:rPr lang="tr-TR"/>
              <a:t>Örnek Alt Bilgi Metni</a:t>
            </a:r>
          </a:p>
        </p:txBody>
      </p:sp>
      <p:sp>
        <p:nvSpPr>
          <p:cNvPr id="19" name="Tarih Yer Tutucusu 3">
            <a:extLst>
              <a:ext uri="{FF2B5EF4-FFF2-40B4-BE49-F238E27FC236}">
                <a16:creationId xmlns:a16="http://schemas.microsoft.com/office/drawing/2014/main" id="{F10113C0-83F9-406D-A6A7-8FB380833304}"/>
              </a:ext>
            </a:extLst>
          </p:cNvPr>
          <p:cNvSpPr>
            <a:spLocks noGrp="1"/>
          </p:cNvSpPr>
          <p:nvPr>
            <p:ph type="dt" sz="half" idx="10"/>
          </p:nvPr>
        </p:nvSpPr>
        <p:spPr>
          <a:xfrm>
            <a:off x="7854696" y="6172200"/>
            <a:ext cx="2840083" cy="457200"/>
          </a:xfrm>
        </p:spPr>
        <p:txBody>
          <a:bodyPr rtlCol="0"/>
          <a:lstStyle>
            <a:lvl1pPr>
              <a:defRPr>
                <a:solidFill>
                  <a:schemeClr val="tx1"/>
                </a:solidFill>
                <a:effectLst/>
              </a:defRPr>
            </a:lvl1pPr>
          </a:lstStyle>
          <a:p>
            <a:pPr rtl="0"/>
            <a:r>
              <a:rPr lang="tr-TR"/>
              <a:t>3/2/20XX</a:t>
            </a:r>
          </a:p>
        </p:txBody>
      </p:sp>
      <p:sp>
        <p:nvSpPr>
          <p:cNvPr id="14" name="Slayt Numarası Yer Tutucusu 31">
            <a:extLst>
              <a:ext uri="{FF2B5EF4-FFF2-40B4-BE49-F238E27FC236}">
                <a16:creationId xmlns:a16="http://schemas.microsoft.com/office/drawing/2014/main" id="{738131C9-BB2B-4B17-B369-266A658BEFC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
        <p:nvSpPr>
          <p:cNvPr id="25" name="Serbest Biçim: Şekil 24">
            <a:extLst>
              <a:ext uri="{FF2B5EF4-FFF2-40B4-BE49-F238E27FC236}">
                <a16:creationId xmlns:a16="http://schemas.microsoft.com/office/drawing/2014/main" id="{C3103935-D578-4E74-AD03-634BD4A5615B}"/>
              </a:ext>
              <a:ext uri="{C183D7F6-B498-43B3-948B-1728B52AA6E4}">
                <adec:decorative xmlns:adec="http://schemas.microsoft.com/office/drawing/2017/decorative" xmlns="" val="1"/>
              </a:ext>
            </a:extLst>
          </p:cNvPr>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Serbest Biçim: Şekil 28">
            <a:extLst>
              <a:ext uri="{FF2B5EF4-FFF2-40B4-BE49-F238E27FC236}">
                <a16:creationId xmlns:a16="http://schemas.microsoft.com/office/drawing/2014/main" id="{AF9FDE73-1B6C-41BC-BDF9-CA5660397890}"/>
              </a:ext>
              <a:ext uri="{C183D7F6-B498-43B3-948B-1728B52AA6E4}">
                <adec:decorative xmlns:adec="http://schemas.microsoft.com/office/drawing/2017/decorative" xmlns="" val="1"/>
              </a:ext>
            </a:extLst>
          </p:cNvPr>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0" name="Serbest Biçim: Şekil 29">
            <a:extLst>
              <a:ext uri="{FF2B5EF4-FFF2-40B4-BE49-F238E27FC236}">
                <a16:creationId xmlns:a16="http://schemas.microsoft.com/office/drawing/2014/main" id="{372902A6-3D21-43DD-95F6-88542794C4D0}"/>
              </a:ext>
              <a:ext uri="{C183D7F6-B498-43B3-948B-1728B52AA6E4}">
                <adec:decorative xmlns:adec="http://schemas.microsoft.com/office/drawing/2017/decorative" xmlns="" val="1"/>
              </a:ext>
            </a:extLst>
          </p:cNvPr>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1" name="Serbest Biçim: Şekil 30">
            <a:extLst>
              <a:ext uri="{FF2B5EF4-FFF2-40B4-BE49-F238E27FC236}">
                <a16:creationId xmlns:a16="http://schemas.microsoft.com/office/drawing/2014/main" id="{F0B134F2-3D84-48E8-B16A-0DBCF9E8DC9D}"/>
              </a:ext>
              <a:ext uri="{C183D7F6-B498-43B3-948B-1728B52AA6E4}">
                <adec:decorative xmlns:adec="http://schemas.microsoft.com/office/drawing/2017/decorative" xmlns="" val="1"/>
              </a:ext>
            </a:extLst>
          </p:cNvPr>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9270812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ıntı">
    <p:spTree>
      <p:nvGrpSpPr>
        <p:cNvPr id="1" name=""/>
        <p:cNvGrpSpPr/>
        <p:nvPr/>
      </p:nvGrpSpPr>
      <p:grpSpPr>
        <a:xfrm>
          <a:off x="0" y="0"/>
          <a:ext cx="0" cy="0"/>
          <a:chOff x="0" y="0"/>
          <a:chExt cx="0" cy="0"/>
        </a:xfrm>
      </p:grpSpPr>
      <p:sp>
        <p:nvSpPr>
          <p:cNvPr id="24" name="Resim Yer Tutucusu 23">
            <a:extLst>
              <a:ext uri="{FF2B5EF4-FFF2-40B4-BE49-F238E27FC236}">
                <a16:creationId xmlns:a16="http://schemas.microsoft.com/office/drawing/2014/main" id="{58B35E44-8881-47EA-963A-54C1FF6BDE21}"/>
              </a:ext>
            </a:extLst>
          </p:cNvPr>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rtlCol="0">
            <a:noAutofit/>
          </a:bodyPr>
          <a:lstStyle/>
          <a:p>
            <a:pPr rtl="0"/>
            <a:r>
              <a:rPr lang="tr-TR"/>
              <a:t>Resim eklemek için simgeye tıklayın</a:t>
            </a:r>
          </a:p>
        </p:txBody>
      </p:sp>
      <p:sp>
        <p:nvSpPr>
          <p:cNvPr id="22" name="Başlık 21">
            <a:extLst>
              <a:ext uri="{FF2B5EF4-FFF2-40B4-BE49-F238E27FC236}">
                <a16:creationId xmlns:a16="http://schemas.microsoft.com/office/drawing/2014/main" id="{D3AC31D1-956B-4E28-946A-2C96547A207A}"/>
              </a:ext>
            </a:extLst>
          </p:cNvPr>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sx="110000" sy="110000" algn="ctr" rotWithShape="0">
              <a:schemeClr val="bg1">
                <a:alpha val="50000"/>
              </a:schemeClr>
            </a:outerShdw>
          </a:effectLst>
        </p:spPr>
        <p:txBody>
          <a:bodyPr wrap="square" lIns="548640" rIns="457200" bIns="1737360" rtlCol="0">
            <a:noAutofit/>
          </a:bodyPr>
          <a:lstStyle>
            <a:lvl1pPr>
              <a:lnSpc>
                <a:spcPct val="110000"/>
              </a:lnSpc>
              <a:defRPr sz="2400" spc="0" baseline="0"/>
            </a:lvl1pPr>
          </a:lstStyle>
          <a:p>
            <a:pPr rtl="0"/>
            <a:r>
              <a:rPr lang="tr-TR"/>
              <a:t>Asıl başlık stilini düzenlemek için tıklayın</a:t>
            </a:r>
          </a:p>
        </p:txBody>
      </p:sp>
      <p:sp>
        <p:nvSpPr>
          <p:cNvPr id="21" name="Serbest Biçim: Şekil 20">
            <a:extLst>
              <a:ext uri="{FF2B5EF4-FFF2-40B4-BE49-F238E27FC236}">
                <a16:creationId xmlns:a16="http://schemas.microsoft.com/office/drawing/2014/main" id="{EDA0673F-81CD-4FD2-A0E2-2B800F67CD54}"/>
              </a:ext>
              <a:ext uri="{C183D7F6-B498-43B3-948B-1728B52AA6E4}">
                <adec:decorative xmlns:adec="http://schemas.microsoft.com/office/drawing/2017/decorative" xmlns="" val="1"/>
              </a:ext>
            </a:extLst>
          </p:cNvPr>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Alt Başlık 2">
            <a:extLst>
              <a:ext uri="{FF2B5EF4-FFF2-40B4-BE49-F238E27FC236}">
                <a16:creationId xmlns:a16="http://schemas.microsoft.com/office/drawing/2014/main" id="{E734C383-6DCF-4C3B-8D34-B514D59344E2}"/>
              </a:ext>
            </a:extLst>
          </p:cNvPr>
          <p:cNvSpPr>
            <a:spLocks noGrp="1"/>
          </p:cNvSpPr>
          <p:nvPr>
            <p:ph type="subTitle" idx="1" hasCustomPrompt="1"/>
          </p:nvPr>
        </p:nvSpPr>
        <p:spPr>
          <a:xfrm>
            <a:off x="7706870" y="5261547"/>
            <a:ext cx="3848429" cy="678633"/>
          </a:xfrm>
        </p:spPr>
        <p:txBody>
          <a:bodyPr rtlCol="0" anchor="t">
            <a:normAutofit/>
          </a:bodyPr>
          <a:lstStyle>
            <a:lvl1pPr marL="0" indent="0">
              <a:defRPr/>
            </a:lvl1pPr>
          </a:lstStyle>
          <a:p>
            <a:pPr rtl="0"/>
            <a:r>
              <a:rPr lang="tr-TR" sz="1800">
                <a:solidFill>
                  <a:schemeClr val="tx1">
                    <a:lumMod val="75000"/>
                    <a:lumOff val="25000"/>
                  </a:schemeClr>
                </a:solidFill>
              </a:rPr>
              <a:t>Alt başlık eklemek için tıklayın</a:t>
            </a:r>
          </a:p>
        </p:txBody>
      </p:sp>
      <p:sp>
        <p:nvSpPr>
          <p:cNvPr id="11" name="Alt Bilgi Yer Tutucusu 13">
            <a:extLst>
              <a:ext uri="{FF2B5EF4-FFF2-40B4-BE49-F238E27FC236}">
                <a16:creationId xmlns:a16="http://schemas.microsoft.com/office/drawing/2014/main" id="{F0B4B380-E466-46B3-B541-B6D166755EBB}"/>
              </a:ext>
            </a:extLst>
          </p:cNvPr>
          <p:cNvSpPr>
            <a:spLocks noGrp="1"/>
          </p:cNvSpPr>
          <p:nvPr>
            <p:ph type="ftr" sz="quarter" idx="11"/>
          </p:nvPr>
        </p:nvSpPr>
        <p:spPr>
          <a:xfrm>
            <a:off x="1124712" y="6170490"/>
            <a:ext cx="5669280" cy="457200"/>
          </a:xfrm>
        </p:spPr>
        <p:txBody>
          <a:bodyPr rtlCol="0"/>
          <a:lstStyle/>
          <a:p>
            <a:pPr rtl="0"/>
            <a:r>
              <a:rPr lang="tr-TR">
                <a:solidFill>
                  <a:srgbClr val="FFFFFF"/>
                </a:solidFill>
                <a:effectLst>
                  <a:outerShdw blurRad="50800" dist="38100" dir="2700000" algn="tl" rotWithShape="0">
                    <a:prstClr val="black">
                      <a:alpha val="43000"/>
                    </a:prstClr>
                  </a:outerShdw>
                </a:effectLst>
              </a:rPr>
              <a:t>Örnek Alt Bilgi Metni</a:t>
            </a:r>
          </a:p>
        </p:txBody>
      </p:sp>
      <p:sp>
        <p:nvSpPr>
          <p:cNvPr id="12" name="Tarih Yer Tutucusu 9">
            <a:extLst>
              <a:ext uri="{FF2B5EF4-FFF2-40B4-BE49-F238E27FC236}">
                <a16:creationId xmlns:a16="http://schemas.microsoft.com/office/drawing/2014/main" id="{19723AE5-0785-4E75-8F8A-0585867971F0}"/>
              </a:ext>
            </a:extLst>
          </p:cNvPr>
          <p:cNvSpPr>
            <a:spLocks noGrp="1"/>
          </p:cNvSpPr>
          <p:nvPr>
            <p:ph type="dt" sz="half" idx="10"/>
          </p:nvPr>
        </p:nvSpPr>
        <p:spPr>
          <a:xfrm>
            <a:off x="7854696" y="6172200"/>
            <a:ext cx="2843784" cy="457200"/>
          </a:xfrm>
        </p:spPr>
        <p:txBody>
          <a:bodyPr rtlCol="0"/>
          <a:lstStyle/>
          <a:p>
            <a:pPr algn="r" rtl="0"/>
            <a:r>
              <a:rPr lang="tr-TR"/>
              <a:t>3/2/20XX</a:t>
            </a:r>
            <a:endParaRPr lang="tr-TR" dirty="0"/>
          </a:p>
        </p:txBody>
      </p:sp>
      <p:sp>
        <p:nvSpPr>
          <p:cNvPr id="13" name="Slayt Numarası Yer Tutucusu 31">
            <a:extLst>
              <a:ext uri="{FF2B5EF4-FFF2-40B4-BE49-F238E27FC236}">
                <a16:creationId xmlns:a16="http://schemas.microsoft.com/office/drawing/2014/main" id="{17FECCBB-8049-41D8-AC1F-EF5DD957BFE9}"/>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275666281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kip">
    <p:spTree>
      <p:nvGrpSpPr>
        <p:cNvPr id="1" name=""/>
        <p:cNvGrpSpPr/>
        <p:nvPr/>
      </p:nvGrpSpPr>
      <p:grpSpPr>
        <a:xfrm>
          <a:off x="0" y="0"/>
          <a:ext cx="0" cy="0"/>
          <a:chOff x="0" y="0"/>
          <a:chExt cx="0" cy="0"/>
        </a:xfrm>
      </p:grpSpPr>
      <p:sp>
        <p:nvSpPr>
          <p:cNvPr id="10" name="Serbest Form: Şekil 9">
            <a:extLst>
              <a:ext uri="{FF2B5EF4-FFF2-40B4-BE49-F238E27FC236}">
                <a16:creationId xmlns:a16="http://schemas.microsoft.com/office/drawing/2014/main" id="{14B79B1E-6457-4C1A-89F2-EA414062EE72}"/>
              </a:ext>
              <a:ext uri="{C183D7F6-B498-43B3-948B-1728B52AA6E4}">
                <adec:decorative xmlns:adec="http://schemas.microsoft.com/office/drawing/2017/decorative" xmlns=""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Serbest Form: Şekil 10">
            <a:extLst>
              <a:ext uri="{FF2B5EF4-FFF2-40B4-BE49-F238E27FC236}">
                <a16:creationId xmlns:a16="http://schemas.microsoft.com/office/drawing/2014/main" id="{0E36164D-F9AC-477E-9F21-EBF15A4E1190}"/>
              </a:ext>
              <a:ext uri="{C183D7F6-B498-43B3-948B-1728B52AA6E4}">
                <adec:decorative xmlns:adec="http://schemas.microsoft.com/office/drawing/2017/decorative" xmlns=""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Serbest Form: Şekil 12">
            <a:extLst>
              <a:ext uri="{FF2B5EF4-FFF2-40B4-BE49-F238E27FC236}">
                <a16:creationId xmlns:a16="http://schemas.microsoft.com/office/drawing/2014/main" id="{A106CD9F-8D15-4E8B-8E32-423B527E792E}"/>
              </a:ext>
              <a:ext uri="{C183D7F6-B498-43B3-948B-1728B52AA6E4}">
                <adec:decorative xmlns:adec="http://schemas.microsoft.com/office/drawing/2017/decorative" xmlns=""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4" name="Serbest Form: Şekil 13">
            <a:extLst>
              <a:ext uri="{FF2B5EF4-FFF2-40B4-BE49-F238E27FC236}">
                <a16:creationId xmlns:a16="http://schemas.microsoft.com/office/drawing/2014/main" id="{A1043A60-7623-431D-9540-C6F628A80C33}"/>
              </a:ext>
              <a:ext uri="{C183D7F6-B498-43B3-948B-1728B52AA6E4}">
                <adec:decorative xmlns:adec="http://schemas.microsoft.com/office/drawing/2017/decorative" xmlns=""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16" name="Serbest Form: Şekil 15">
            <a:extLst>
              <a:ext uri="{FF2B5EF4-FFF2-40B4-BE49-F238E27FC236}">
                <a16:creationId xmlns:a16="http://schemas.microsoft.com/office/drawing/2014/main" id="{7395F4F1-E095-4BE3-BCD6-DEC8FE3B20D7}"/>
              </a:ext>
              <a:ext uri="{C183D7F6-B498-43B3-948B-1728B52AA6E4}">
                <adec:decorative xmlns:adec="http://schemas.microsoft.com/office/drawing/2017/decorative" xmlns=""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Serbest Biçim: Şekil 16">
            <a:extLst>
              <a:ext uri="{FF2B5EF4-FFF2-40B4-BE49-F238E27FC236}">
                <a16:creationId xmlns:a16="http://schemas.microsoft.com/office/drawing/2014/main" id="{010EC54D-D3B9-4AE7-B9F7-670EA01A98D6}"/>
              </a:ext>
              <a:ext uri="{C183D7F6-B498-43B3-948B-1728B52AA6E4}">
                <adec:decorative xmlns:adec="http://schemas.microsoft.com/office/drawing/2017/decorative" xmlns=""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Serbest Biçim: Şekil 18">
            <a:extLst>
              <a:ext uri="{FF2B5EF4-FFF2-40B4-BE49-F238E27FC236}">
                <a16:creationId xmlns:a16="http://schemas.microsoft.com/office/drawing/2014/main" id="{3EC6FACB-A48F-4A55-90AE-84C912FA26AE}"/>
              </a:ext>
              <a:ext uri="{C183D7F6-B498-43B3-948B-1728B52AA6E4}">
                <adec:decorative xmlns:adec="http://schemas.microsoft.com/office/drawing/2017/decorative" xmlns=""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0" name="Serbest Biçim: Şekil 19">
            <a:extLst>
              <a:ext uri="{FF2B5EF4-FFF2-40B4-BE49-F238E27FC236}">
                <a16:creationId xmlns:a16="http://schemas.microsoft.com/office/drawing/2014/main" id="{29E91105-2BC9-42C7-A758-798D095DABED}"/>
              </a:ext>
              <a:ext uri="{C183D7F6-B498-43B3-948B-1728B52AA6E4}">
                <adec:decorative xmlns:adec="http://schemas.microsoft.com/office/drawing/2017/decorative" xmlns=""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26" name="Başlık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rtlCol="0"/>
          <a:lstStyle/>
          <a:p>
            <a:pPr rtl="0"/>
            <a:r>
              <a:rPr lang="tr-TR"/>
              <a:t>Asıl başlık stilini düzenlemek için tıklayın</a:t>
            </a:r>
          </a:p>
        </p:txBody>
      </p:sp>
      <p:sp>
        <p:nvSpPr>
          <p:cNvPr id="25" name="Resim Yer Tutucusu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6" name="Metin Yer Tutucusu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rtlCol="0"/>
          <a:lstStyle>
            <a:lvl1pPr algn="ctr">
              <a:lnSpc>
                <a:spcPct val="100000"/>
              </a:lnSpc>
              <a:defRPr sz="1200" b="1"/>
            </a:lvl1pPr>
          </a:lstStyle>
          <a:p>
            <a:pPr lvl="0" rtl="0"/>
            <a:r>
              <a:rPr lang="tr-TR"/>
              <a:t>Ad</a:t>
            </a:r>
          </a:p>
        </p:txBody>
      </p:sp>
      <p:sp>
        <p:nvSpPr>
          <p:cNvPr id="40" name="Metin Yer Tutucusu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rtlCol="0"/>
          <a:lstStyle>
            <a:lvl1pPr algn="ctr">
              <a:lnSpc>
                <a:spcPct val="100000"/>
              </a:lnSpc>
              <a:defRPr sz="1000"/>
            </a:lvl1pPr>
          </a:lstStyle>
          <a:p>
            <a:pPr lvl="0" rtl="0"/>
            <a:r>
              <a:rPr lang="tr-TR"/>
              <a:t>Başlık</a:t>
            </a:r>
          </a:p>
        </p:txBody>
      </p:sp>
      <p:sp>
        <p:nvSpPr>
          <p:cNvPr id="29" name="Resim Yer Tutucusu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7" name="Metin Yer Tutucusu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rtlCol="0"/>
          <a:lstStyle>
            <a:lvl1pPr algn="ctr">
              <a:lnSpc>
                <a:spcPct val="100000"/>
              </a:lnSpc>
              <a:defRPr sz="1200" b="1"/>
            </a:lvl1pPr>
          </a:lstStyle>
          <a:p>
            <a:pPr lvl="0" rtl="0"/>
            <a:r>
              <a:rPr lang="tr-TR"/>
              <a:t>Ad</a:t>
            </a:r>
          </a:p>
        </p:txBody>
      </p:sp>
      <p:sp>
        <p:nvSpPr>
          <p:cNvPr id="41" name="Metin Yer Tutucusu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rtlCol="0"/>
          <a:lstStyle>
            <a:lvl1pPr algn="ctr">
              <a:lnSpc>
                <a:spcPct val="100000"/>
              </a:lnSpc>
              <a:defRPr sz="1000"/>
            </a:lvl1pPr>
          </a:lstStyle>
          <a:p>
            <a:pPr lvl="0" rtl="0"/>
            <a:r>
              <a:rPr lang="tr-TR"/>
              <a:t>Başlık</a:t>
            </a:r>
          </a:p>
        </p:txBody>
      </p:sp>
      <p:sp>
        <p:nvSpPr>
          <p:cNvPr id="32" name="Resim Yer Tutucusu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8" name="Metin Yer Tutucusu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rtlCol="0"/>
          <a:lstStyle>
            <a:lvl1pPr algn="ctr">
              <a:lnSpc>
                <a:spcPct val="100000"/>
              </a:lnSpc>
              <a:defRPr sz="1200" b="1"/>
            </a:lvl1pPr>
          </a:lstStyle>
          <a:p>
            <a:pPr lvl="0" rtl="0"/>
            <a:r>
              <a:rPr lang="tr-TR"/>
              <a:t>Ad</a:t>
            </a:r>
          </a:p>
        </p:txBody>
      </p:sp>
      <p:sp>
        <p:nvSpPr>
          <p:cNvPr id="42" name="Metin Yer Tutucusu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rtlCol="0"/>
          <a:lstStyle>
            <a:lvl1pPr algn="ctr">
              <a:lnSpc>
                <a:spcPct val="100000"/>
              </a:lnSpc>
              <a:defRPr sz="1000"/>
            </a:lvl1pPr>
          </a:lstStyle>
          <a:p>
            <a:pPr lvl="0" rtl="0"/>
            <a:r>
              <a:rPr lang="tr-TR"/>
              <a:t>Başlık</a:t>
            </a:r>
          </a:p>
        </p:txBody>
      </p:sp>
      <p:sp>
        <p:nvSpPr>
          <p:cNvPr id="35" name="Resim Yer Tutucusu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9" name="Metin Yer Tutucusu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rtlCol="0"/>
          <a:lstStyle>
            <a:lvl1pPr algn="ctr">
              <a:lnSpc>
                <a:spcPct val="100000"/>
              </a:lnSpc>
              <a:defRPr sz="1200" b="1"/>
            </a:lvl1pPr>
          </a:lstStyle>
          <a:p>
            <a:pPr lvl="0" rtl="0"/>
            <a:r>
              <a:rPr lang="tr-TR"/>
              <a:t>Ad</a:t>
            </a:r>
          </a:p>
        </p:txBody>
      </p:sp>
      <p:sp>
        <p:nvSpPr>
          <p:cNvPr id="43" name="Metin Yer Tutucusu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rtlCol="0"/>
          <a:lstStyle>
            <a:lvl1pPr algn="ctr">
              <a:lnSpc>
                <a:spcPct val="100000"/>
              </a:lnSpc>
              <a:defRPr sz="1000"/>
            </a:lvl1pPr>
          </a:lstStyle>
          <a:p>
            <a:pPr lvl="0" rtl="0"/>
            <a:r>
              <a:rPr lang="tr-TR"/>
              <a:t>Başlık</a:t>
            </a:r>
          </a:p>
        </p:txBody>
      </p:sp>
      <p:sp>
        <p:nvSpPr>
          <p:cNvPr id="6" name="Alt Bilgi Yer Tutucusu 5">
            <a:extLst>
              <a:ext uri="{FF2B5EF4-FFF2-40B4-BE49-F238E27FC236}">
                <a16:creationId xmlns:a16="http://schemas.microsoft.com/office/drawing/2014/main" id="{BC2EE2C9-E87D-4495-9EDA-6BC0EDC27097}"/>
              </a:ext>
            </a:extLst>
          </p:cNvPr>
          <p:cNvSpPr>
            <a:spLocks noGrp="1"/>
          </p:cNvSpPr>
          <p:nvPr>
            <p:ph type="ftr" sz="quarter" idx="11"/>
          </p:nvPr>
        </p:nvSpPr>
        <p:spPr/>
        <p:txBody>
          <a:bodyPr rtlCol="0"/>
          <a:lstStyle/>
          <a:p>
            <a:pPr rtl="0"/>
            <a:r>
              <a:rPr lang="tr-TR"/>
              <a:t>Örnek Alt Bilgi Metni</a:t>
            </a:r>
          </a:p>
        </p:txBody>
      </p:sp>
      <p:sp>
        <p:nvSpPr>
          <p:cNvPr id="5" name="Tarih Yer Tutucusu 4">
            <a:extLst>
              <a:ext uri="{FF2B5EF4-FFF2-40B4-BE49-F238E27FC236}">
                <a16:creationId xmlns:a16="http://schemas.microsoft.com/office/drawing/2014/main" id="{209BEFCA-6D6F-4F26-823F-C86CA694B830}"/>
              </a:ext>
            </a:extLst>
          </p:cNvPr>
          <p:cNvSpPr>
            <a:spLocks noGrp="1"/>
          </p:cNvSpPr>
          <p:nvPr>
            <p:ph type="dt" sz="half" idx="10"/>
          </p:nvPr>
        </p:nvSpPr>
        <p:spPr/>
        <p:txBody>
          <a:bodyPr rtlCol="0"/>
          <a:lstStyle/>
          <a:p>
            <a:pPr rtl="0"/>
            <a:r>
              <a:rPr lang="tr-TR"/>
              <a:t>3/2/20XX</a:t>
            </a:r>
          </a:p>
        </p:txBody>
      </p:sp>
      <p:sp>
        <p:nvSpPr>
          <p:cNvPr id="27" name="Slayt Numarası Yer Tutucusu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Tree>
    <p:extLst>
      <p:ext uri="{BB962C8B-B14F-4D97-AF65-F5344CB8AC3E}">
        <p14:creationId xmlns:p14="http://schemas.microsoft.com/office/powerpoint/2010/main" val="4096108695"/>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aman Çizelgesi">
    <p:spTree>
      <p:nvGrpSpPr>
        <p:cNvPr id="1" name=""/>
        <p:cNvGrpSpPr/>
        <p:nvPr/>
      </p:nvGrpSpPr>
      <p:grpSpPr>
        <a:xfrm>
          <a:off x="0" y="0"/>
          <a:ext cx="0" cy="0"/>
          <a:chOff x="0" y="0"/>
          <a:chExt cx="0" cy="0"/>
        </a:xfrm>
      </p:grpSpPr>
      <p:sp>
        <p:nvSpPr>
          <p:cNvPr id="2" name="Başlık 1"/>
          <p:cNvSpPr>
            <a:spLocks noGrp="1"/>
          </p:cNvSpPr>
          <p:nvPr>
            <p:ph type="title"/>
          </p:nvPr>
        </p:nvSpPr>
        <p:spPr>
          <a:xfrm>
            <a:off x="1124712" y="442220"/>
            <a:ext cx="9566098" cy="1345269"/>
          </a:xfrm>
        </p:spPr>
        <p:txBody>
          <a:bodyPr rtlCol="0"/>
          <a:lstStyle/>
          <a:p>
            <a:pPr rtl="0"/>
            <a:r>
              <a:rPr lang="tr-TR"/>
              <a:t>Asıl başlık stilini düzenlemek için tıklayın</a:t>
            </a:r>
            <a:endParaRPr lang="tr-TR" dirty="0"/>
          </a:p>
        </p:txBody>
      </p:sp>
      <p:sp>
        <p:nvSpPr>
          <p:cNvPr id="12" name="Resim Yer Tutucusu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rtlCol="0">
            <a:noAutofit/>
          </a:bodyPr>
          <a:lstStyle/>
          <a:p>
            <a:pPr rtl="0"/>
            <a:r>
              <a:rPr lang="tr-TR"/>
              <a:t>Resim eklemek için simgeye tıklayın</a:t>
            </a:r>
            <a:endParaRPr lang="tr-TR" dirty="0"/>
          </a:p>
        </p:txBody>
      </p:sp>
      <p:sp>
        <p:nvSpPr>
          <p:cNvPr id="3" name="İçerik Yer Tutucusu 2"/>
          <p:cNvSpPr>
            <a:spLocks noGrp="1"/>
          </p:cNvSpPr>
          <p:nvPr>
            <p:ph idx="1"/>
          </p:nvPr>
        </p:nvSpPr>
        <p:spPr>
          <a:xfrm>
            <a:off x="1320655" y="2312276"/>
            <a:ext cx="9566098" cy="3651504"/>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1" name="Alt Bilgi Yer Tutucusu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rtlCol="0"/>
          <a:lstStyle/>
          <a:p>
            <a:pPr rtl="0"/>
            <a:r>
              <a:rPr lang="tr-TR"/>
              <a:t>Örnek Alt Bilgi Metni</a:t>
            </a:r>
          </a:p>
        </p:txBody>
      </p:sp>
      <p:sp>
        <p:nvSpPr>
          <p:cNvPr id="10" name="Tarih Yer Tutucusu 9">
            <a:extLst>
              <a:ext uri="{FF2B5EF4-FFF2-40B4-BE49-F238E27FC236}">
                <a16:creationId xmlns:a16="http://schemas.microsoft.com/office/drawing/2014/main" id="{6923EF53-7767-4C94-BEF6-D452927945DA}"/>
              </a:ext>
            </a:extLst>
          </p:cNvPr>
          <p:cNvSpPr>
            <a:spLocks noGrp="1"/>
          </p:cNvSpPr>
          <p:nvPr>
            <p:ph type="dt" sz="half" idx="10"/>
          </p:nvPr>
        </p:nvSpPr>
        <p:spPr/>
        <p:txBody>
          <a:bodyPr rtlCol="0"/>
          <a:lstStyle/>
          <a:p>
            <a:pPr rtl="0"/>
            <a:r>
              <a:rPr lang="tr-TR"/>
              <a:t>3/2/20XX</a:t>
            </a:r>
          </a:p>
        </p:txBody>
      </p:sp>
      <p:sp>
        <p:nvSpPr>
          <p:cNvPr id="9" name="Slayt Numarası Yer Tutucusu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rtlCol="0"/>
          <a:lstStyle>
            <a:lvl1pPr algn="ctr">
              <a:defRPr>
                <a:solidFill>
                  <a:schemeClr val="tx1">
                    <a:lumMod val="75000"/>
                    <a:lumOff val="25000"/>
                  </a:schemeClr>
                </a:solidFill>
                <a:effectLst/>
              </a:defRPr>
            </a:lvl1pPr>
          </a:lstStyle>
          <a:p>
            <a:pPr algn="ctr" rtl="0"/>
            <a:fld id="{FAEF9944-A4F6-4C59-AEBD-678D6480B8EA}" type="slidenum">
              <a:rPr lang="tr-TR" smtClean="0"/>
              <a:pPr/>
              <a:t>‹#›</a:t>
            </a:fld>
            <a:endParaRPr lang="tr-TR" dirty="0"/>
          </a:p>
        </p:txBody>
      </p:sp>
      <p:sp>
        <p:nvSpPr>
          <p:cNvPr id="14" name="Serbest Biçim: Şekil 13">
            <a:extLst>
              <a:ext uri="{FF2B5EF4-FFF2-40B4-BE49-F238E27FC236}">
                <a16:creationId xmlns:a16="http://schemas.microsoft.com/office/drawing/2014/main" id="{EC077E07-D80C-4CE0-AE55-BD2AB13FB52C}"/>
              </a:ext>
              <a:ext uri="{C183D7F6-B498-43B3-948B-1728B52AA6E4}">
                <adec:decorative xmlns:adec="http://schemas.microsoft.com/office/drawing/2017/decorative" xmlns=""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39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4" name="Tarih Yer Tutucusu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pPr rtl="0"/>
            <a:r>
              <a:rPr lang="tr-TR"/>
              <a:t>3/2/20XX</a:t>
            </a:r>
            <a:endParaRPr lang="tr-TR" spc="0" dirty="0"/>
          </a:p>
        </p:txBody>
      </p:sp>
      <p:sp>
        <p:nvSpPr>
          <p:cNvPr id="5" name="Alt Bilgi Yer Tutucusu 4"/>
          <p:cNvSpPr>
            <a:spLocks noGrp="1"/>
          </p:cNvSpPr>
          <p:nvPr>
            <p:ph type="ftr" sz="quarter" idx="3"/>
          </p:nvPr>
        </p:nvSpPr>
        <p:spPr>
          <a:xfrm>
            <a:off x="1124712" y="6170490"/>
            <a:ext cx="5667375"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pPr rtl="0"/>
            <a:r>
              <a:rPr lang="tr-TR"/>
              <a:t>Örnek Alt Bilgi Metni</a:t>
            </a:r>
            <a:endParaRPr lang="tr-TR" spc="0" dirty="0"/>
          </a:p>
        </p:txBody>
      </p:sp>
      <p:sp>
        <p:nvSpPr>
          <p:cNvPr id="6" name="Slayt Numarası Yer Tutucusu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rtl="0"/>
            <a:fld id="{FAEF9944-A4F6-4C59-AEBD-678D6480B8EA}" type="slidenum">
              <a:rPr lang="tr-TR" smtClean="0"/>
              <a:pPr algn="l"/>
              <a:t>‹#›</a:t>
            </a:fld>
            <a:endParaRPr lang="tr-TR" dirty="0"/>
          </a:p>
        </p:txBody>
      </p:sp>
    </p:spTree>
    <p:extLst>
      <p:ext uri="{BB962C8B-B14F-4D97-AF65-F5344CB8AC3E}">
        <p14:creationId xmlns:p14="http://schemas.microsoft.com/office/powerpoint/2010/main" val="30341668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64" r:id="rId5"/>
    <p:sldLayoutId id="2147483768" r:id="rId6"/>
    <p:sldLayoutId id="2147483775" r:id="rId7"/>
    <p:sldLayoutId id="2147483679" r:id="rId8"/>
    <p:sldLayoutId id="2147483710" r:id="rId9"/>
    <p:sldLayoutId id="2147483776" r:id="rId10"/>
    <p:sldLayoutId id="2147483777" r:id="rId11"/>
    <p:sldLayoutId id="2147483778" r:id="rId12"/>
    <p:sldLayoutId id="2147483761" r:id="rId13"/>
    <p:sldLayoutId id="2147483674" r:id="rId14"/>
    <p:sldLayoutId id="2147483676" r:id="rId15"/>
    <p:sldLayoutId id="2147483678" r:id="rId16"/>
    <p:sldLayoutId id="2147483691" r:id="rId17"/>
    <p:sldLayoutId id="2147483680" r:id="rId18"/>
    <p:sldLayoutId id="2147483681" r:id="rId19"/>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Yer Tutucusu 18" descr="Mahsullere püskürten traktör">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3" r="13"/>
          <a:stretch/>
        </p:blipFill>
        <p:spPr>
          <a:xfrm>
            <a:off x="0" y="0"/>
            <a:ext cx="12188952" cy="6858000"/>
          </a:xfrm>
        </p:spPr>
      </p:pic>
      <p:sp>
        <p:nvSpPr>
          <p:cNvPr id="2" name="Başlık 1">
            <a:extLst>
              <a:ext uri="{FF2B5EF4-FFF2-40B4-BE49-F238E27FC236}">
                <a16:creationId xmlns:a16="http://schemas.microsoft.com/office/drawing/2014/main" id="{34086996-3F9C-48D9-9B0A-0A2614B992C5}"/>
              </a:ext>
            </a:extLst>
          </p:cNvPr>
          <p:cNvSpPr>
            <a:spLocks noGrp="1"/>
          </p:cNvSpPr>
          <p:nvPr>
            <p:ph type="ctrTitle"/>
          </p:nvPr>
        </p:nvSpPr>
        <p:spPr>
          <a:xfrm>
            <a:off x="6739585" y="1057085"/>
            <a:ext cx="4973803" cy="4976070"/>
          </a:xfrm>
        </p:spPr>
        <p:txBody>
          <a:bodyPr rtlCol="0"/>
          <a:lstStyle/>
          <a:p>
            <a:pPr rtl="0"/>
            <a:r>
              <a:rPr lang="tr-TR" dirty="0"/>
              <a:t>ORGANİK </a:t>
            </a:r>
            <a:r>
              <a:rPr lang="tr-TR" dirty="0" smtClean="0"/>
              <a:t>TARIMDA </a:t>
            </a:r>
            <a:r>
              <a:rPr lang="tr-TR" dirty="0" smtClean="0"/>
              <a:t>SERTİFİKASYON</a:t>
            </a:r>
            <a:endParaRPr lang="tr-TR" dirty="0"/>
          </a:p>
        </p:txBody>
      </p:sp>
      <p:sp>
        <p:nvSpPr>
          <p:cNvPr id="5" name="Serbest Biçim: Şekil 4">
            <a:extLst>
              <a:ext uri="{FF2B5EF4-FFF2-40B4-BE49-F238E27FC236}">
                <a16:creationId xmlns:a16="http://schemas.microsoft.com/office/drawing/2014/main" id="{949BEF89-76DD-44A7-ACB9-8CB72C11AEC5}"/>
              </a:ext>
              <a:ext uri="{C183D7F6-B498-43B3-948B-1728B52AA6E4}">
                <adec:decorative xmlns:adec="http://schemas.microsoft.com/office/drawing/2017/decorative" xmlns="" val="1"/>
              </a:ext>
            </a:extLst>
          </p:cNvPr>
          <p:cNvSpPr/>
          <p:nvPr/>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tr-TR" dirty="0"/>
          </a:p>
        </p:txBody>
      </p:sp>
      <p:sp>
        <p:nvSpPr>
          <p:cNvPr id="3" name="Metin Yer Tutucusu 2"/>
          <p:cNvSpPr>
            <a:spLocks noGrp="1"/>
          </p:cNvSpPr>
          <p:nvPr>
            <p:ph type="body" sz="quarter" idx="14"/>
          </p:nvPr>
        </p:nvSpPr>
        <p:spPr>
          <a:xfrm>
            <a:off x="7603267" y="4671611"/>
            <a:ext cx="3246438" cy="620588"/>
          </a:xfrm>
        </p:spPr>
        <p:txBody>
          <a:bodyPr/>
          <a:lstStyle/>
          <a:p>
            <a:r>
              <a:rPr lang="tr-TR" dirty="0" smtClean="0"/>
              <a:t>Prof. Dr. Murat Akkurt</a:t>
            </a:r>
            <a:endParaRPr lang="tr-TR" dirty="0"/>
          </a:p>
        </p:txBody>
      </p:sp>
    </p:spTree>
    <p:extLst>
      <p:ext uri="{BB962C8B-B14F-4D97-AF65-F5344CB8AC3E}">
        <p14:creationId xmlns:p14="http://schemas.microsoft.com/office/powerpoint/2010/main" val="46656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sz="quarter" idx="14"/>
          </p:nvPr>
        </p:nvPicPr>
        <p:blipFill>
          <a:blip r:embed="rId2"/>
          <a:srcRect t="17796" b="17796"/>
          <a:stretch>
            <a:fillRect/>
          </a:stretch>
        </p:blipFill>
        <p:spPr>
          <a:xfrm>
            <a:off x="7754112" y="0"/>
            <a:ext cx="4437888" cy="6858000"/>
          </a:xfrm>
          <a:prstGeom prst="rect">
            <a:avLst/>
          </a:prstGeom>
        </p:spPr>
      </p:pic>
      <p:sp>
        <p:nvSpPr>
          <p:cNvPr id="3" name="Unvan 2"/>
          <p:cNvSpPr>
            <a:spLocks noGrp="1"/>
          </p:cNvSpPr>
          <p:nvPr>
            <p:ph type="ctrTitle"/>
          </p:nvPr>
        </p:nvSpPr>
        <p:spPr>
          <a:xfrm>
            <a:off x="697992" y="377952"/>
            <a:ext cx="7056120" cy="6071086"/>
          </a:xfrm>
        </p:spPr>
        <p:txBody>
          <a:bodyPr>
            <a:noAutofit/>
          </a:bodyPr>
          <a:lstStyle/>
          <a:p>
            <a:r>
              <a:rPr lang="tr-TR" sz="1800" b="0" dirty="0"/>
              <a:t>6) İşletmenin mevcut makine ve ekipman donanımı,</a:t>
            </a:r>
            <a:br>
              <a:rPr lang="tr-TR" sz="1800" b="0" dirty="0"/>
            </a:br>
            <a:r>
              <a:rPr lang="tr-TR" sz="1800" b="0" dirty="0"/>
              <a:t>7) İşletmenin konumu, kullanılan depoların tanımı ve amaca uygunluğu,</a:t>
            </a:r>
            <a:br>
              <a:rPr lang="tr-TR" sz="1800" b="0" dirty="0"/>
            </a:br>
            <a:r>
              <a:rPr lang="tr-TR" sz="1800" b="0" dirty="0"/>
              <a:t>8) Ürün münavebe planı,</a:t>
            </a:r>
            <a:br>
              <a:rPr lang="tr-TR" sz="1800" b="0" dirty="0"/>
            </a:br>
            <a:r>
              <a:rPr lang="tr-TR" sz="1800" b="0" dirty="0"/>
              <a:t>9) </a:t>
            </a:r>
            <a:r>
              <a:rPr lang="tr-TR" sz="1800" dirty="0"/>
              <a:t>Kullanılacak tüm girdilere ait kayıt defterleri,</a:t>
            </a:r>
            <a:r>
              <a:rPr lang="tr-TR" sz="1800" b="0" dirty="0"/>
              <a:t/>
            </a:r>
            <a:br>
              <a:rPr lang="tr-TR" sz="1800" b="0" dirty="0"/>
            </a:br>
            <a:r>
              <a:rPr lang="tr-TR" sz="1800" b="0" dirty="0"/>
              <a:t>10) İşletmenin malları, dışarıdan satın alınan malları içeren alım ve satım defterleri,</a:t>
            </a:r>
            <a:br>
              <a:rPr lang="tr-TR" sz="1800" b="0" dirty="0"/>
            </a:br>
            <a:r>
              <a:rPr lang="tr-TR" sz="1800" b="0" dirty="0"/>
              <a:t>11) Ürün çıkış planı, ürünün niteliği, stok durumu, miktarı, ambalajlama şekli ve materyali,</a:t>
            </a:r>
            <a:br>
              <a:rPr lang="tr-TR" sz="1800" b="0" dirty="0"/>
            </a:br>
            <a:r>
              <a:rPr lang="tr-TR" sz="1800" b="0" dirty="0"/>
              <a:t>12) Orman alanlarından ve doğadan ürün toplanması durumunda, alana ait bütün tanımlamalar, resmi izinler ile alana yapılan tüm teknik müdahaleler, afetler, karantina tedbirleri gibi bilgilerdir</a:t>
            </a:r>
            <a:r>
              <a:rPr lang="tr-TR" sz="1800" b="0" dirty="0" smtClean="0"/>
              <a:t>.</a:t>
            </a:r>
            <a:br>
              <a:rPr lang="tr-TR" sz="1800" b="0" dirty="0" smtClean="0"/>
            </a:br>
            <a:r>
              <a:rPr lang="tr-TR" sz="1800" b="0" dirty="0"/>
              <a:t/>
            </a:r>
            <a:br>
              <a:rPr lang="tr-TR" sz="1800" b="0" dirty="0"/>
            </a:br>
            <a:r>
              <a:rPr lang="tr-TR" sz="1800" b="0" dirty="0" smtClean="0"/>
              <a:t>b) Müteşebbis, faaliyet alanı ile ilgili bilgileri kapsayan organik tarıma geçiş ve üretim planları hazırlar.</a:t>
            </a:r>
            <a:br>
              <a:rPr lang="tr-TR" sz="1800" b="0" dirty="0" smtClean="0"/>
            </a:br>
            <a:endParaRPr lang="tr-TR" sz="1800" b="0" dirty="0"/>
          </a:p>
        </p:txBody>
      </p:sp>
    </p:spTree>
    <p:extLst>
      <p:ext uri="{BB962C8B-B14F-4D97-AF65-F5344CB8AC3E}">
        <p14:creationId xmlns:p14="http://schemas.microsoft.com/office/powerpoint/2010/main" val="36795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7876032" y="0"/>
            <a:ext cx="4315968" cy="6858000"/>
          </a:xfrm>
        </p:spPr>
      </p:sp>
      <p:sp>
        <p:nvSpPr>
          <p:cNvPr id="3" name="Unvan 2"/>
          <p:cNvSpPr>
            <a:spLocks noGrp="1"/>
          </p:cNvSpPr>
          <p:nvPr>
            <p:ph type="ctrTitle"/>
          </p:nvPr>
        </p:nvSpPr>
        <p:spPr>
          <a:xfrm>
            <a:off x="454152" y="97536"/>
            <a:ext cx="7519416" cy="6583680"/>
          </a:xfrm>
        </p:spPr>
        <p:txBody>
          <a:bodyPr>
            <a:noAutofit/>
          </a:bodyPr>
          <a:lstStyle/>
          <a:p>
            <a:r>
              <a:rPr lang="tr-TR" sz="1800" dirty="0"/>
              <a:t>Kontrol işlemi</a:t>
            </a:r>
            <a:r>
              <a:rPr lang="tr-TR" sz="1800" b="0" dirty="0"/>
              <a:t/>
            </a:r>
            <a:br>
              <a:rPr lang="tr-TR" sz="1800" b="0" dirty="0"/>
            </a:br>
            <a:r>
              <a:rPr lang="tr-TR" sz="1800" dirty="0"/>
              <a:t>MADDE </a:t>
            </a:r>
            <a:r>
              <a:rPr lang="tr-TR" sz="1800" dirty="0" smtClean="0"/>
              <a:t>36</a:t>
            </a:r>
            <a:br>
              <a:rPr lang="tr-TR" sz="1800" dirty="0" smtClean="0"/>
            </a:br>
            <a:r>
              <a:rPr lang="tr-TR" sz="1800" dirty="0" smtClean="0"/>
              <a:t/>
            </a:r>
            <a:br>
              <a:rPr lang="tr-TR" sz="1800" dirty="0" smtClean="0"/>
            </a:br>
            <a:r>
              <a:rPr lang="tr-TR" sz="1800" b="0" dirty="0" smtClean="0"/>
              <a:t>(</a:t>
            </a:r>
            <a:r>
              <a:rPr lang="tr-TR" sz="1800" b="0" dirty="0"/>
              <a:t>1) </a:t>
            </a:r>
            <a:r>
              <a:rPr lang="tr-TR" sz="1800" b="0" dirty="0" smtClean="0"/>
              <a:t>Kontrol </a:t>
            </a:r>
            <a:r>
              <a:rPr lang="tr-TR" sz="1800" b="0" dirty="0"/>
              <a:t>işlemi; yazılı belgeleri, planları, defterleri, raporları, kayıtları, arazi, işletme ve depo gibi kritik kontrol noktaları ve gözlemleri içerir. Müteşebbis tarafından aynı alanda birkaç ünitenin işletilmesi halinde, organik olmayan ürünlerin üretildiği üniteler ve depoları da kontrol işlemine tabidir. </a:t>
            </a:r>
            <a:r>
              <a:rPr lang="tr-TR" sz="1800" b="0" dirty="0" smtClean="0"/>
              <a:t/>
            </a:r>
            <a:br>
              <a:rPr lang="tr-TR" sz="1800" b="0" dirty="0" smtClean="0"/>
            </a:br>
            <a:r>
              <a:rPr lang="tr-TR" sz="1800" b="0" dirty="0" smtClean="0"/>
              <a:t/>
            </a:r>
            <a:br>
              <a:rPr lang="tr-TR" sz="1800" b="0" dirty="0" smtClean="0"/>
            </a:br>
            <a:r>
              <a:rPr lang="tr-TR" sz="1800" b="0" dirty="0" smtClean="0"/>
              <a:t>Kontrol </a:t>
            </a:r>
            <a:r>
              <a:rPr lang="tr-TR" sz="1800" b="0" dirty="0"/>
              <a:t>işlemi yapmaya yetkilendirilmiş kuruluşlar</a:t>
            </a:r>
            <a:r>
              <a:rPr lang="tr-TR" sz="1800" b="0" dirty="0" smtClean="0"/>
              <a:t>;</a:t>
            </a:r>
            <a:br>
              <a:rPr lang="tr-TR" sz="1800" b="0" dirty="0" smtClean="0"/>
            </a:br>
            <a:r>
              <a:rPr lang="tr-TR" sz="1800" dirty="0" smtClean="0"/>
              <a:t>a</a:t>
            </a:r>
            <a:r>
              <a:rPr lang="tr-TR" sz="1800" dirty="0"/>
              <a:t>)</a:t>
            </a:r>
            <a:r>
              <a:rPr lang="tr-TR" sz="1800" b="0" dirty="0"/>
              <a:t> </a:t>
            </a:r>
            <a:r>
              <a:rPr lang="tr-TR" sz="1800" b="0" dirty="0" smtClean="0"/>
              <a:t>Organik </a:t>
            </a:r>
            <a:r>
              <a:rPr lang="tr-TR" sz="1800" b="0" dirty="0"/>
              <a:t>tarım faaliyetinin risk analizine göre bulunan kritik kontrol noktalarını dikkate alarak bir </a:t>
            </a:r>
            <a:r>
              <a:rPr lang="tr-TR" sz="1800" dirty="0"/>
              <a:t>kontrol planı </a:t>
            </a:r>
            <a:r>
              <a:rPr lang="tr-TR" sz="1800" b="0" dirty="0"/>
              <a:t>hazırlar. Risk analizi sonucu, </a:t>
            </a:r>
            <a:r>
              <a:rPr lang="tr-TR" sz="1800" dirty="0"/>
              <a:t>haberli veya habersiz yıllık kontrol </a:t>
            </a:r>
            <a:r>
              <a:rPr lang="tr-TR" sz="1800" b="0" dirty="0"/>
              <a:t>ve ziyaretlerin yoğunluğunu belirler. Kontrol planı </a:t>
            </a:r>
            <a:r>
              <a:rPr lang="tr-TR" sz="1800" b="0" dirty="0" smtClean="0"/>
              <a:t>Yönetmelikte </a:t>
            </a:r>
            <a:r>
              <a:rPr lang="tr-TR" sz="1800" b="0" dirty="0"/>
              <a:t>belirtilen kontrol sayısı/gün dikkate alınarak hazırlanır. Kontrolörün bir günde kontrol etmesi gereken müteşebbis sayısının takibi yetkilendirilmiş kuruluş sorumluluğundadır</a:t>
            </a:r>
            <a:r>
              <a:rPr lang="tr-TR" sz="1800" b="0" dirty="0" smtClean="0"/>
              <a:t>.</a:t>
            </a:r>
            <a:br>
              <a:rPr lang="tr-TR" sz="1800" b="0" dirty="0" smtClean="0"/>
            </a:br>
            <a:r>
              <a:rPr lang="tr-TR" sz="1800" b="0" dirty="0"/>
              <a:t/>
            </a:r>
            <a:br>
              <a:rPr lang="tr-TR" sz="1800" b="0" dirty="0"/>
            </a:br>
            <a:endParaRPr lang="tr-TR" sz="1800" dirty="0"/>
          </a:p>
        </p:txBody>
      </p:sp>
    </p:spTree>
    <p:extLst>
      <p:ext uri="{BB962C8B-B14F-4D97-AF65-F5344CB8AC3E}">
        <p14:creationId xmlns:p14="http://schemas.microsoft.com/office/powerpoint/2010/main" val="397647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5888736" y="0"/>
            <a:ext cx="6303264" cy="6858000"/>
          </a:xfrm>
        </p:spPr>
      </p:sp>
      <p:sp>
        <p:nvSpPr>
          <p:cNvPr id="3" name="Unvan 2"/>
          <p:cNvSpPr>
            <a:spLocks noGrp="1"/>
          </p:cNvSpPr>
          <p:nvPr>
            <p:ph type="ctrTitle"/>
          </p:nvPr>
        </p:nvSpPr>
        <p:spPr>
          <a:xfrm>
            <a:off x="551688" y="987552"/>
            <a:ext cx="6544056" cy="4925568"/>
          </a:xfrm>
        </p:spPr>
        <p:txBody>
          <a:bodyPr>
            <a:noAutofit/>
          </a:bodyPr>
          <a:lstStyle/>
          <a:p>
            <a:r>
              <a:rPr lang="tr-TR" sz="1800" dirty="0"/>
              <a:t>b)</a:t>
            </a:r>
            <a:r>
              <a:rPr lang="tr-TR" sz="1800" b="0" dirty="0"/>
              <a:t> </a:t>
            </a:r>
            <a:r>
              <a:rPr lang="tr-TR" sz="1800" dirty="0"/>
              <a:t>Tüm müteşebbislere yılda en az bir defa kontrol ziyaretinde bulunur. Kontrol ziyaretlerinin en az % 10’u habersiz yapılır. </a:t>
            </a:r>
            <a:r>
              <a:rPr lang="tr-TR" sz="1800" b="0" dirty="0"/>
              <a:t>Üretimi ruhsata bağlı bitkisel ürünleri üreten müteşebbislerin kontrolü tebliğ ile belirlenir.</a:t>
            </a:r>
            <a:br>
              <a:rPr lang="tr-TR" sz="1800" b="0" dirty="0"/>
            </a:br>
            <a:r>
              <a:rPr lang="tr-TR" sz="1800" b="0" dirty="0"/>
              <a:t/>
            </a:r>
            <a:br>
              <a:rPr lang="tr-TR" sz="1800" b="0" dirty="0"/>
            </a:br>
            <a:r>
              <a:rPr lang="tr-TR" sz="1800" dirty="0"/>
              <a:t>c)</a:t>
            </a:r>
            <a:r>
              <a:rPr lang="tr-TR" sz="1800" b="0" dirty="0"/>
              <a:t> Risk kategorisi ile uyumlu şekilde sözleşme altındaki </a:t>
            </a:r>
            <a:r>
              <a:rPr lang="tr-TR" sz="1800" dirty="0"/>
              <a:t>tüm müteşebbislerin en az % 10’una</a:t>
            </a:r>
            <a:r>
              <a:rPr lang="tr-TR" sz="1800" b="0" dirty="0"/>
              <a:t>, önceden haber vermeksizin önceki kontrollerin sonuçlarını, ilgili ürünlerin miktarları ve ürünlerin değiştirilmesi riskini de hesaba katarak organik üretim kurallarına karşı uygunsuzlukların bulunma riskini ölçmeyi temel alan </a:t>
            </a:r>
            <a:r>
              <a:rPr lang="tr-TR" sz="1800" dirty="0"/>
              <a:t>ek rastgele kontrol</a:t>
            </a:r>
            <a:r>
              <a:rPr lang="tr-TR" sz="1800" b="0" dirty="0"/>
              <a:t> ziyaretleri düzenler.</a:t>
            </a:r>
            <a:endParaRPr lang="tr-TR" sz="1800" dirty="0"/>
          </a:p>
        </p:txBody>
      </p:sp>
    </p:spTree>
    <p:extLst>
      <p:ext uri="{BB962C8B-B14F-4D97-AF65-F5344CB8AC3E}">
        <p14:creationId xmlns:p14="http://schemas.microsoft.com/office/powerpoint/2010/main" val="237151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7876032" y="0"/>
            <a:ext cx="4315968" cy="6858000"/>
          </a:xfrm>
        </p:spPr>
      </p:sp>
      <p:sp>
        <p:nvSpPr>
          <p:cNvPr id="3" name="Unvan 2"/>
          <p:cNvSpPr>
            <a:spLocks noGrp="1"/>
          </p:cNvSpPr>
          <p:nvPr>
            <p:ph type="ctrTitle"/>
          </p:nvPr>
        </p:nvSpPr>
        <p:spPr>
          <a:xfrm>
            <a:off x="216721" y="341376"/>
            <a:ext cx="7829999" cy="6096000"/>
          </a:xfrm>
        </p:spPr>
        <p:txBody>
          <a:bodyPr>
            <a:normAutofit fontScale="90000"/>
          </a:bodyPr>
          <a:lstStyle/>
          <a:p>
            <a:r>
              <a:rPr lang="tr-TR" sz="2000" b="0" dirty="0"/>
              <a:t>ç) Organik üretim için izin verilmeyen ürünlerin kullanımının tespiti, organik üretim kuralları ile uygun olmayan üretim tekniklerinin tespiti, organik üretim için izin verilmeyen ürünlerle muhtemel bulaşmanın tespiti için </a:t>
            </a:r>
            <a:r>
              <a:rPr lang="tr-TR" sz="2000" dirty="0"/>
              <a:t>analiz amaçlı örnek alır.</a:t>
            </a:r>
            <a:r>
              <a:rPr lang="tr-TR" sz="2000" b="0" dirty="0"/>
              <a:t> Analiz amaçlı alınan yıllık örnek sayısı, yetkilendirilmiş kuruluşun kontrolü altındaki </a:t>
            </a:r>
            <a:r>
              <a:rPr lang="tr-TR" sz="2000" u="sng" dirty="0"/>
              <a:t>müteşebbislerin sayısının en az % 5’ini </a:t>
            </a:r>
            <a:r>
              <a:rPr lang="tr-TR" sz="2000" b="0" dirty="0"/>
              <a:t>karşılar. </a:t>
            </a:r>
            <a:r>
              <a:rPr lang="tr-TR" sz="2000" b="0" dirty="0" smtClean="0"/>
              <a:t/>
            </a:r>
            <a:br>
              <a:rPr lang="tr-TR" sz="2000" b="0" dirty="0" smtClean="0"/>
            </a:br>
            <a:r>
              <a:rPr lang="tr-TR" sz="2000" b="0" dirty="0" smtClean="0"/>
              <a:t>Örneklerin </a:t>
            </a:r>
            <a:r>
              <a:rPr lang="tr-TR" sz="2000" b="0" dirty="0"/>
              <a:t>nereden alınacağının seçimi, organik tarım faaliyetinin tüm aşamalarının organik üretim kuralları ile uygun olmama riskinin genel değerlendirmesine dayanır. Bu genel değerlendirme; üretim, hazırlama ve dağıtım gibi bütün aşamalar dikkate alınarak yapılır</a:t>
            </a:r>
            <a:r>
              <a:rPr lang="tr-TR" sz="2000" b="0" dirty="0" smtClean="0"/>
              <a:t>.</a:t>
            </a:r>
            <a:br>
              <a:rPr lang="tr-TR" sz="2000" b="0" dirty="0" smtClean="0"/>
            </a:br>
            <a:r>
              <a:rPr lang="tr-TR" sz="2000" b="0" dirty="0"/>
              <a:t/>
            </a:r>
            <a:br>
              <a:rPr lang="tr-TR" sz="2000" b="0" dirty="0"/>
            </a:br>
            <a:r>
              <a:rPr lang="tr-TR" sz="2000" b="0" dirty="0"/>
              <a:t>d) Organik üretim için uygun olmayan tekniklerin ya da ürün kullanımından şüphelenilen her durumda istenilen sayıda örnek alır ve analiz ettirir</a:t>
            </a:r>
            <a:r>
              <a:rPr lang="tr-TR" sz="2000" b="0" dirty="0" smtClean="0"/>
              <a:t>.</a:t>
            </a:r>
            <a:br>
              <a:rPr lang="tr-TR" sz="2000" b="0" dirty="0" smtClean="0"/>
            </a:br>
            <a:r>
              <a:rPr lang="tr-TR" sz="2000" b="0" dirty="0"/>
              <a:t/>
            </a:r>
            <a:br>
              <a:rPr lang="tr-TR" sz="2000" b="0" dirty="0"/>
            </a:br>
            <a:r>
              <a:rPr lang="tr-TR" sz="2000" b="0" dirty="0"/>
              <a:t>e) Ürün örneklerini TS EN ISO/IEC 17025 standardına göre akredite olan laboratuvarlarda analiz ettirir</a:t>
            </a:r>
            <a:r>
              <a:rPr lang="tr-TR" sz="2000" b="0" dirty="0" smtClean="0"/>
              <a:t>.</a:t>
            </a:r>
            <a:endParaRPr lang="tr-TR" sz="2000" dirty="0"/>
          </a:p>
        </p:txBody>
      </p:sp>
    </p:spTree>
    <p:extLst>
      <p:ext uri="{BB962C8B-B14F-4D97-AF65-F5344CB8AC3E}">
        <p14:creationId xmlns:p14="http://schemas.microsoft.com/office/powerpoint/2010/main" val="202281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6766560" y="0"/>
            <a:ext cx="5425440" cy="6858000"/>
          </a:xfrm>
        </p:spPr>
      </p:sp>
      <p:sp>
        <p:nvSpPr>
          <p:cNvPr id="3" name="Unvan 2"/>
          <p:cNvSpPr>
            <a:spLocks noGrp="1"/>
          </p:cNvSpPr>
          <p:nvPr>
            <p:ph type="ctrTitle"/>
          </p:nvPr>
        </p:nvSpPr>
        <p:spPr>
          <a:xfrm>
            <a:off x="368808" y="414528"/>
            <a:ext cx="7434072" cy="6120384"/>
          </a:xfrm>
        </p:spPr>
        <p:txBody>
          <a:bodyPr>
            <a:noAutofit/>
          </a:bodyPr>
          <a:lstStyle/>
          <a:p>
            <a:r>
              <a:rPr lang="tr-TR" sz="2000" b="0" dirty="0"/>
              <a:t>(2) Müteşebbis tarafından kayıt altına alınan bütün organik tarım faaliyetleri kontrol raporları için temel bilgi niteliğindedir</a:t>
            </a:r>
            <a:r>
              <a:rPr lang="tr-TR" sz="2000" b="0" dirty="0" smtClean="0"/>
              <a:t>.</a:t>
            </a:r>
            <a:br>
              <a:rPr lang="tr-TR" sz="2000" b="0" dirty="0" smtClean="0"/>
            </a:br>
            <a:r>
              <a:rPr lang="tr-TR" sz="2000" b="0" dirty="0" smtClean="0"/>
              <a:t/>
            </a:r>
            <a:br>
              <a:rPr lang="tr-TR" sz="2000" b="0" dirty="0" smtClean="0"/>
            </a:br>
            <a:r>
              <a:rPr lang="tr-TR" sz="2000" b="0" dirty="0" smtClean="0"/>
              <a:t>(</a:t>
            </a:r>
            <a:r>
              <a:rPr lang="tr-TR" sz="2000" b="0" dirty="0"/>
              <a:t>3) Kontrol işlemi sırasında kontrolör, bağlı bulunduğu kontrol ve sertifikasyon kuruluşu veya kontrol kuruluşunun organik tarım faaliyetlerini içeren kendi kontrol formlarını doldurur.</a:t>
            </a:r>
            <a:r>
              <a:rPr lang="tr-TR" sz="2000" dirty="0"/>
              <a:t> </a:t>
            </a:r>
            <a:r>
              <a:rPr lang="tr-TR" sz="2000" dirty="0" smtClean="0"/>
              <a:t/>
            </a:r>
            <a:br>
              <a:rPr lang="tr-TR" sz="2000" dirty="0" smtClean="0"/>
            </a:br>
            <a:r>
              <a:rPr lang="tr-TR" sz="2000" b="0" dirty="0" smtClean="0"/>
              <a:t>Kontrol </a:t>
            </a:r>
            <a:r>
              <a:rPr lang="tr-TR" sz="2000" b="0" dirty="0"/>
              <a:t>formunda yer alan soruların cevaplarını bilgi, belge ve gözlem ile doğrular. </a:t>
            </a:r>
            <a:r>
              <a:rPr lang="tr-TR" sz="2000" b="0" dirty="0" smtClean="0"/>
              <a:t/>
            </a:r>
            <a:br>
              <a:rPr lang="tr-TR" sz="2000" b="0" dirty="0" smtClean="0"/>
            </a:br>
            <a:r>
              <a:rPr lang="tr-TR" sz="2000" b="0" dirty="0" smtClean="0"/>
              <a:t>Kontrolör</a:t>
            </a:r>
            <a:r>
              <a:rPr lang="tr-TR" sz="2000" b="0" dirty="0"/>
              <a:t>, yaptığı kontrole dair tespitleri içeren bir belge düzenleyerek müteşebbise verir ve bu belge müteşebbisçe saklanır. </a:t>
            </a:r>
            <a:r>
              <a:rPr lang="tr-TR" sz="2000" b="0" dirty="0" smtClean="0"/>
              <a:t/>
            </a:r>
            <a:br>
              <a:rPr lang="tr-TR" sz="2000" b="0" dirty="0" smtClean="0"/>
            </a:br>
            <a:r>
              <a:rPr lang="tr-TR" sz="2000" b="0" dirty="0" smtClean="0"/>
              <a:t>Kontrolör </a:t>
            </a:r>
            <a:r>
              <a:rPr lang="tr-TR" sz="2000" b="0" dirty="0"/>
              <a:t>yaptığı kontrol işlemi sonucunda bir kontrol raporu hazırlar. Kontrol raporu, müteşebbisin </a:t>
            </a:r>
            <a:r>
              <a:rPr lang="tr-TR" sz="2000" b="0" dirty="0" smtClean="0"/>
              <a:t>Yönetmelik </a:t>
            </a:r>
            <a:r>
              <a:rPr lang="tr-TR" sz="2000" b="0" dirty="0"/>
              <a:t>hükümlerine göre yapılan organik tarım faaliyetlerinin kontrol sonuçlarını içerir</a:t>
            </a:r>
            <a:r>
              <a:rPr lang="tr-TR" sz="2000" b="0" dirty="0" smtClean="0"/>
              <a:t>.</a:t>
            </a:r>
            <a:endParaRPr lang="tr-TR" sz="2000" dirty="0"/>
          </a:p>
        </p:txBody>
      </p:sp>
    </p:spTree>
    <p:extLst>
      <p:ext uri="{BB962C8B-B14F-4D97-AF65-F5344CB8AC3E}">
        <p14:creationId xmlns:p14="http://schemas.microsoft.com/office/powerpoint/2010/main" val="165813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1FA8C6E2-2F2D-3D05-E90A-B83EF58C4D42}"/>
              </a:ext>
            </a:extLst>
          </p:cNvPr>
          <p:cNvPicPr>
            <a:picLocks noGrp="1" noChangeAspect="1"/>
          </p:cNvPicPr>
          <p:nvPr>
            <p:ph type="pic" sz="quarter" idx="14"/>
          </p:nvPr>
        </p:nvPicPr>
        <p:blipFill>
          <a:blip r:embed="rId2"/>
          <a:srcRect l="14968" r="14968"/>
          <a:stretch>
            <a:fillRect/>
          </a:stretch>
        </p:blipFill>
        <p:spPr/>
      </p:pic>
      <p:sp>
        <p:nvSpPr>
          <p:cNvPr id="4" name="Alt Başlık 3">
            <a:extLst>
              <a:ext uri="{FF2B5EF4-FFF2-40B4-BE49-F238E27FC236}">
                <a16:creationId xmlns:a16="http://schemas.microsoft.com/office/drawing/2014/main" id="{07F9A9E1-FCC7-3D6F-90CA-F591D1A3D176}"/>
              </a:ext>
            </a:extLst>
          </p:cNvPr>
          <p:cNvSpPr>
            <a:spLocks noGrp="1"/>
          </p:cNvSpPr>
          <p:nvPr>
            <p:ph type="subTitle" idx="1"/>
          </p:nvPr>
        </p:nvSpPr>
        <p:spPr>
          <a:xfrm>
            <a:off x="1124712" y="797859"/>
            <a:ext cx="4162357" cy="5191303"/>
          </a:xfrm>
        </p:spPr>
        <p:txBody>
          <a:bodyPr>
            <a:normAutofit fontScale="92500"/>
          </a:bodyPr>
          <a:lstStyle/>
          <a:p>
            <a:r>
              <a:rPr lang="tr-TR" sz="2400" dirty="0">
                <a:latin typeface="Arial" panose="020B0604020202020204" pitchFamily="34" charset="0"/>
                <a:cs typeface="Arial" panose="020B0604020202020204" pitchFamily="34" charset="0"/>
              </a:rPr>
              <a:t>Bu aşamalar sonrasında herhangi bir eksiklik tespit edilmez ise müteşebbise sertifika teslim edilir</a:t>
            </a:r>
            <a:r>
              <a:rPr lang="tr-TR" sz="2400" dirty="0" smtClean="0">
                <a:latin typeface="Arial" panose="020B0604020202020204" pitchFamily="34" charset="0"/>
                <a:cs typeface="Arial" panose="020B0604020202020204" pitchFamily="34" charset="0"/>
              </a:rPr>
              <a:t>. </a:t>
            </a:r>
          </a:p>
          <a:p>
            <a:r>
              <a:rPr lang="tr-TR" sz="2400" dirty="0" smtClean="0">
                <a:latin typeface="Arial" panose="020B0604020202020204" pitchFamily="34" charset="0"/>
                <a:cs typeface="Arial" panose="020B0604020202020204" pitchFamily="34" charset="0"/>
              </a:rPr>
              <a:t>Eksiklik tespit edildiği durumlarda, eksikliğin giderilmesi için maksimum 30 gün süre verilir. Süre sonunda eksikliğin giderilme durumuna göre sertifika düzenlenebilir.</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88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p:sp>
      <p:sp>
        <p:nvSpPr>
          <p:cNvPr id="3" name="Unvan 2"/>
          <p:cNvSpPr>
            <a:spLocks noGrp="1"/>
          </p:cNvSpPr>
          <p:nvPr>
            <p:ph type="ctrTitle"/>
          </p:nvPr>
        </p:nvSpPr>
        <p:spPr>
          <a:xfrm>
            <a:off x="368808" y="707136"/>
            <a:ext cx="6153912" cy="4791456"/>
          </a:xfrm>
        </p:spPr>
        <p:txBody>
          <a:bodyPr>
            <a:noAutofit/>
          </a:bodyPr>
          <a:lstStyle/>
          <a:p>
            <a:r>
              <a:rPr lang="tr-TR" sz="1800" dirty="0"/>
              <a:t>Sertifikasyon sisteminin </a:t>
            </a:r>
            <a:r>
              <a:rPr lang="tr-TR" sz="1800" dirty="0" smtClean="0"/>
              <a:t>özellikleri</a:t>
            </a:r>
            <a:br>
              <a:rPr lang="tr-TR" sz="1800" dirty="0" smtClean="0"/>
            </a:br>
            <a:r>
              <a:rPr lang="tr-TR" sz="1800" dirty="0" smtClean="0"/>
              <a:t/>
            </a:r>
            <a:br>
              <a:rPr lang="tr-TR" sz="1800" dirty="0" smtClean="0"/>
            </a:br>
            <a:r>
              <a:rPr lang="tr-TR" sz="1800" b="0" dirty="0"/>
              <a:t/>
            </a:r>
            <a:br>
              <a:rPr lang="tr-TR" sz="1800" b="0" dirty="0"/>
            </a:br>
            <a:r>
              <a:rPr lang="tr-TR" sz="1800" dirty="0"/>
              <a:t>MADDE 37</a:t>
            </a:r>
            <a:r>
              <a:rPr lang="tr-TR" sz="1800" b="0" dirty="0"/>
              <a:t> </a:t>
            </a:r>
            <a:r>
              <a:rPr lang="tr-TR" sz="1800" b="0" dirty="0" smtClean="0"/>
              <a:t/>
            </a:r>
            <a:br>
              <a:rPr lang="tr-TR" sz="1800" b="0" dirty="0" smtClean="0"/>
            </a:br>
            <a:r>
              <a:rPr lang="tr-TR" sz="1800" b="0" dirty="0" smtClean="0"/>
              <a:t>(</a:t>
            </a:r>
            <a:r>
              <a:rPr lang="tr-TR" sz="1800" b="0" dirty="0"/>
              <a:t>1) Sertifikasyon; bütün kontrol yöntemlerinin uygulanması sonucu işletmenin, ürünün ve girdinin geldiği aşamanın belgelendirilmesidir. Sözleşme yapılan müteşebbise yetkilendirilmiş kuruluş tarafından yapılacak ilk kontrole müteakip uygun görülmesi halinde yetkilendirilmiş kuruluş tarafından </a:t>
            </a:r>
            <a:r>
              <a:rPr lang="tr-TR" sz="1800" dirty="0"/>
              <a:t>organik tarım müteşebbis sertifikası </a:t>
            </a:r>
            <a:r>
              <a:rPr lang="tr-TR" sz="1800" b="0" dirty="0"/>
              <a:t>ve bu Yönetmelik hükümlerine uygun olarak üretilen ürünlere </a:t>
            </a:r>
            <a:r>
              <a:rPr lang="tr-TR" sz="1800" dirty="0"/>
              <a:t>ürün sertifikası </a:t>
            </a:r>
            <a:r>
              <a:rPr lang="tr-TR" sz="1800" b="0" dirty="0" smtClean="0"/>
              <a:t>verilir.</a:t>
            </a:r>
            <a:br>
              <a:rPr lang="tr-TR" sz="1800" b="0" dirty="0" smtClean="0"/>
            </a:br>
            <a:endParaRPr lang="tr-TR" sz="1800" dirty="0"/>
          </a:p>
        </p:txBody>
      </p:sp>
    </p:spTree>
    <p:extLst>
      <p:ext uri="{BB962C8B-B14F-4D97-AF65-F5344CB8AC3E}">
        <p14:creationId xmlns:p14="http://schemas.microsoft.com/office/powerpoint/2010/main" val="259649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p:sp>
      <p:sp>
        <p:nvSpPr>
          <p:cNvPr id="3" name="Unvan 2"/>
          <p:cNvSpPr>
            <a:spLocks noGrp="1"/>
          </p:cNvSpPr>
          <p:nvPr>
            <p:ph type="ctrTitle"/>
          </p:nvPr>
        </p:nvSpPr>
        <p:spPr>
          <a:xfrm>
            <a:off x="454152" y="431424"/>
            <a:ext cx="6763512" cy="5214863"/>
          </a:xfrm>
        </p:spPr>
        <p:txBody>
          <a:bodyPr>
            <a:noAutofit/>
          </a:bodyPr>
          <a:lstStyle/>
          <a:p>
            <a:r>
              <a:rPr lang="tr-TR" sz="2000" b="0" dirty="0">
                <a:solidFill>
                  <a:prstClr val="black">
                    <a:lumMod val="75000"/>
                    <a:lumOff val="25000"/>
                  </a:prstClr>
                </a:solidFill>
              </a:rPr>
              <a:t>2) Sertifikasyon sisteminin özellikleri aşağıda belirtilmiştir</a:t>
            </a:r>
            <a:r>
              <a:rPr lang="tr-TR" sz="2000" b="0" dirty="0" smtClean="0">
                <a:solidFill>
                  <a:prstClr val="black">
                    <a:lumMod val="75000"/>
                    <a:lumOff val="25000"/>
                  </a:prstClr>
                </a:solidFill>
              </a:rPr>
              <a:t>;</a:t>
            </a:r>
            <a:br>
              <a:rPr lang="tr-TR" sz="2000" b="0" dirty="0" smtClean="0">
                <a:solidFill>
                  <a:prstClr val="black">
                    <a:lumMod val="75000"/>
                    <a:lumOff val="25000"/>
                  </a:prstClr>
                </a:solidFill>
              </a:rPr>
            </a:br>
            <a:r>
              <a:rPr lang="tr-TR" sz="2000" b="0" dirty="0">
                <a:solidFill>
                  <a:prstClr val="black">
                    <a:lumMod val="75000"/>
                    <a:lumOff val="25000"/>
                  </a:prstClr>
                </a:solidFill>
              </a:rPr>
              <a:t/>
            </a:r>
            <a:br>
              <a:rPr lang="tr-TR" sz="2000" b="0" dirty="0">
                <a:solidFill>
                  <a:prstClr val="black">
                    <a:lumMod val="75000"/>
                    <a:lumOff val="25000"/>
                  </a:prstClr>
                </a:solidFill>
              </a:rPr>
            </a:br>
            <a:r>
              <a:rPr lang="tr-TR" sz="2000" b="0" dirty="0">
                <a:solidFill>
                  <a:prstClr val="black">
                    <a:lumMod val="75000"/>
                    <a:lumOff val="25000"/>
                  </a:prstClr>
                </a:solidFill>
              </a:rPr>
              <a:t>a) Sertifikasyon, Bakanlıktan bu yetkiyi almış gerçek veya tüzel kuruluşlarca yapılır. Sertifikasyon yetkisi verilen </a:t>
            </a:r>
            <a:r>
              <a:rPr lang="tr-TR" sz="2000" b="0" dirty="0" smtClean="0">
                <a:solidFill>
                  <a:prstClr val="black">
                    <a:lumMod val="75000"/>
                    <a:lumOff val="25000"/>
                  </a:prstClr>
                </a:solidFill>
              </a:rPr>
              <a:t>kontrol </a:t>
            </a:r>
            <a:r>
              <a:rPr lang="tr-TR" sz="2000" b="0" dirty="0">
                <a:solidFill>
                  <a:prstClr val="black">
                    <a:lumMod val="75000"/>
                    <a:lumOff val="25000"/>
                  </a:prstClr>
                </a:solidFill>
              </a:rPr>
              <a:t>ve sertifikasyon kuruluşu, sertifikasyon yetkisini başka bir kurum veya kuruluşa devredemez.</a:t>
            </a:r>
            <a:br>
              <a:rPr lang="tr-TR" sz="2000" b="0" dirty="0">
                <a:solidFill>
                  <a:prstClr val="black">
                    <a:lumMod val="75000"/>
                    <a:lumOff val="25000"/>
                  </a:prstClr>
                </a:solidFill>
              </a:rPr>
            </a:br>
            <a:endParaRPr lang="tr-TR" sz="2000" dirty="0"/>
          </a:p>
        </p:txBody>
      </p:sp>
    </p:spTree>
    <p:extLst>
      <p:ext uri="{BB962C8B-B14F-4D97-AF65-F5344CB8AC3E}">
        <p14:creationId xmlns:p14="http://schemas.microsoft.com/office/powerpoint/2010/main" val="323923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6925056" y="0"/>
            <a:ext cx="5266944" cy="6858000"/>
          </a:xfrm>
        </p:spPr>
      </p:sp>
      <p:sp>
        <p:nvSpPr>
          <p:cNvPr id="3" name="Unvan 2"/>
          <p:cNvSpPr>
            <a:spLocks noGrp="1"/>
          </p:cNvSpPr>
          <p:nvPr>
            <p:ph type="ctrTitle"/>
          </p:nvPr>
        </p:nvSpPr>
        <p:spPr>
          <a:xfrm>
            <a:off x="697992" y="268224"/>
            <a:ext cx="6629400" cy="6970511"/>
          </a:xfrm>
        </p:spPr>
        <p:txBody>
          <a:bodyPr>
            <a:noAutofit/>
          </a:bodyPr>
          <a:lstStyle/>
          <a:p>
            <a:r>
              <a:rPr lang="tr-TR" sz="2000" b="0" dirty="0">
                <a:solidFill>
                  <a:prstClr val="black">
                    <a:lumMod val="75000"/>
                    <a:lumOff val="25000"/>
                  </a:prstClr>
                </a:solidFill>
              </a:rPr>
              <a:t>b) Kontrol ve sertifikasyon kuruluşu </a:t>
            </a:r>
            <a:r>
              <a:rPr lang="tr-TR" sz="2000" b="0" dirty="0" smtClean="0">
                <a:solidFill>
                  <a:prstClr val="black">
                    <a:lumMod val="75000"/>
                    <a:lumOff val="25000"/>
                  </a:prstClr>
                </a:solidFill>
              </a:rPr>
              <a:t>bir </a:t>
            </a:r>
            <a:r>
              <a:rPr lang="tr-TR" sz="2000" b="0" dirty="0">
                <a:solidFill>
                  <a:prstClr val="black">
                    <a:lumMod val="75000"/>
                    <a:lumOff val="25000"/>
                  </a:prstClr>
                </a:solidFill>
              </a:rPr>
              <a:t>sertifikasyon sistemi oluşturur ve Bakanlığa sunar. </a:t>
            </a:r>
            <a:r>
              <a:rPr lang="tr-TR" sz="2000" b="0" dirty="0" smtClean="0">
                <a:solidFill>
                  <a:prstClr val="black">
                    <a:lumMod val="75000"/>
                    <a:lumOff val="25000"/>
                  </a:prstClr>
                </a:solidFill>
              </a:rPr>
              <a:t/>
            </a:r>
            <a:br>
              <a:rPr lang="tr-TR" sz="2000" b="0" dirty="0" smtClean="0">
                <a:solidFill>
                  <a:prstClr val="black">
                    <a:lumMod val="75000"/>
                    <a:lumOff val="25000"/>
                  </a:prstClr>
                </a:solidFill>
              </a:rPr>
            </a:br>
            <a:r>
              <a:rPr lang="tr-TR" sz="2000" b="0" dirty="0" smtClean="0">
                <a:solidFill>
                  <a:prstClr val="black">
                    <a:lumMod val="75000"/>
                    <a:lumOff val="25000"/>
                  </a:prstClr>
                </a:solidFill>
              </a:rPr>
              <a:t>Bu </a:t>
            </a:r>
            <a:r>
              <a:rPr lang="tr-TR" sz="2000" b="0" dirty="0">
                <a:solidFill>
                  <a:prstClr val="black">
                    <a:lumMod val="75000"/>
                    <a:lumOff val="25000"/>
                  </a:prstClr>
                </a:solidFill>
              </a:rPr>
              <a:t>sistem; kontrol ve sertifikasyon </a:t>
            </a:r>
            <a:r>
              <a:rPr lang="tr-TR" sz="2000" b="0" dirty="0" smtClean="0">
                <a:solidFill>
                  <a:prstClr val="black">
                    <a:lumMod val="75000"/>
                    <a:lumOff val="25000"/>
                  </a:prstClr>
                </a:solidFill>
              </a:rPr>
              <a:t>kuruluşunun </a:t>
            </a:r>
            <a:r>
              <a:rPr lang="tr-TR" sz="2000" b="0" dirty="0">
                <a:solidFill>
                  <a:prstClr val="black">
                    <a:lumMod val="75000"/>
                    <a:lumOff val="25000"/>
                  </a:prstClr>
                </a:solidFill>
              </a:rPr>
              <a:t>uyguladığı fiyat listesi, sertifika belgesi örneği, test etme ve sorgulama metodu, analiz yöntemi, kullandığı tüm teknikler ve dokümantasyon sistemi ile ilgili bilgileri kapsar</a:t>
            </a:r>
            <a:r>
              <a:rPr lang="tr-TR" sz="2000" b="0" dirty="0" smtClean="0">
                <a:solidFill>
                  <a:prstClr val="black">
                    <a:lumMod val="75000"/>
                    <a:lumOff val="25000"/>
                  </a:prstClr>
                </a:solidFill>
              </a:rPr>
              <a:t>.</a:t>
            </a:r>
            <a:br>
              <a:rPr lang="tr-TR" sz="2000" b="0" dirty="0" smtClean="0">
                <a:solidFill>
                  <a:prstClr val="black">
                    <a:lumMod val="75000"/>
                    <a:lumOff val="25000"/>
                  </a:prstClr>
                </a:solidFill>
              </a:rPr>
            </a:br>
            <a:r>
              <a:rPr lang="tr-TR" sz="2000" b="0" dirty="0">
                <a:solidFill>
                  <a:prstClr val="black">
                    <a:lumMod val="75000"/>
                    <a:lumOff val="25000"/>
                  </a:prstClr>
                </a:solidFill>
              </a:rPr>
              <a:t/>
            </a:r>
            <a:br>
              <a:rPr lang="tr-TR" sz="2000" b="0" dirty="0">
                <a:solidFill>
                  <a:prstClr val="black">
                    <a:lumMod val="75000"/>
                    <a:lumOff val="25000"/>
                  </a:prstClr>
                </a:solidFill>
              </a:rPr>
            </a:br>
            <a:r>
              <a:rPr lang="tr-TR" sz="2000" b="0" dirty="0">
                <a:solidFill>
                  <a:prstClr val="black">
                    <a:lumMod val="75000"/>
                    <a:lumOff val="25000"/>
                  </a:prstClr>
                </a:solidFill>
              </a:rPr>
              <a:t>c) </a:t>
            </a:r>
            <a:r>
              <a:rPr lang="tr-TR" sz="2000" b="0" dirty="0" smtClean="0">
                <a:solidFill>
                  <a:prstClr val="black">
                    <a:lumMod val="75000"/>
                    <a:lumOff val="25000"/>
                  </a:prstClr>
                </a:solidFill>
              </a:rPr>
              <a:t>(Kontrol ve sertifikasyon kuruluşunun farklı olması durumunda) </a:t>
            </a:r>
            <a:br>
              <a:rPr lang="tr-TR" sz="2000" b="0" dirty="0" smtClean="0">
                <a:solidFill>
                  <a:prstClr val="black">
                    <a:lumMod val="75000"/>
                    <a:lumOff val="25000"/>
                  </a:prstClr>
                </a:solidFill>
              </a:rPr>
            </a:br>
            <a:r>
              <a:rPr lang="tr-TR" sz="2000" b="0" dirty="0" smtClean="0">
                <a:solidFill>
                  <a:prstClr val="black">
                    <a:lumMod val="75000"/>
                    <a:lumOff val="25000"/>
                  </a:prstClr>
                </a:solidFill>
              </a:rPr>
              <a:t>Sertifikasyon </a:t>
            </a:r>
            <a:r>
              <a:rPr lang="tr-TR" sz="2000" b="0" dirty="0">
                <a:solidFill>
                  <a:prstClr val="black">
                    <a:lumMod val="75000"/>
                    <a:lumOff val="25000"/>
                  </a:prstClr>
                </a:solidFill>
              </a:rPr>
              <a:t>kuruluşu sertifika düzenleyeceği işletmelere ait tüm kontrol bilgilerini ve raporları ürünün </a:t>
            </a:r>
            <a:r>
              <a:rPr lang="tr-TR" sz="2000" b="0" dirty="0" smtClean="0">
                <a:solidFill>
                  <a:prstClr val="black">
                    <a:lumMod val="75000"/>
                    <a:lumOff val="25000"/>
                  </a:prstClr>
                </a:solidFill>
              </a:rPr>
              <a:t>yönetmeliğe </a:t>
            </a:r>
            <a:r>
              <a:rPr lang="tr-TR" sz="2000" b="0" dirty="0">
                <a:solidFill>
                  <a:prstClr val="black">
                    <a:lumMod val="75000"/>
                    <a:lumOff val="25000"/>
                  </a:prstClr>
                </a:solidFill>
              </a:rPr>
              <a:t>uygun olarak üretildiğinin garanti edilmesi amacıyla </a:t>
            </a:r>
            <a:r>
              <a:rPr lang="tr-TR" sz="2000" b="0" dirty="0">
                <a:solidFill>
                  <a:prstClr val="black">
                    <a:lumMod val="75000"/>
                    <a:lumOff val="25000"/>
                  </a:prstClr>
                </a:solidFill>
                <a:effectLst>
                  <a:outerShdw blurRad="38100" dist="38100" dir="2700000" algn="tl">
                    <a:srgbClr val="000000">
                      <a:alpha val="43137"/>
                    </a:srgbClr>
                  </a:outerShdw>
                </a:effectLst>
              </a:rPr>
              <a:t>kontrolü yapan kuruluştan </a:t>
            </a:r>
            <a:r>
              <a:rPr lang="tr-TR" sz="2000" b="0" dirty="0">
                <a:solidFill>
                  <a:prstClr val="black">
                    <a:lumMod val="75000"/>
                    <a:lumOff val="25000"/>
                  </a:prstClr>
                </a:solidFill>
              </a:rPr>
              <a:t>devralır. Kontrol kuruluşu bu bilgileri sertifikasyon kuruluşuna vermek zorundadır.</a:t>
            </a:r>
            <a:br>
              <a:rPr lang="tr-TR" sz="2000" b="0" dirty="0">
                <a:solidFill>
                  <a:prstClr val="black">
                    <a:lumMod val="75000"/>
                    <a:lumOff val="25000"/>
                  </a:prstClr>
                </a:solidFill>
              </a:rPr>
            </a:br>
            <a:endParaRPr lang="tr-TR" sz="2000" dirty="0"/>
          </a:p>
        </p:txBody>
      </p:sp>
    </p:spTree>
    <p:extLst>
      <p:ext uri="{BB962C8B-B14F-4D97-AF65-F5344CB8AC3E}">
        <p14:creationId xmlns:p14="http://schemas.microsoft.com/office/powerpoint/2010/main" val="425060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6644640" y="0"/>
            <a:ext cx="5547360" cy="6858000"/>
          </a:xfrm>
        </p:spPr>
      </p:sp>
      <p:sp>
        <p:nvSpPr>
          <p:cNvPr id="3" name="Unvan 2"/>
          <p:cNvSpPr>
            <a:spLocks noGrp="1"/>
          </p:cNvSpPr>
          <p:nvPr>
            <p:ph type="ctrTitle"/>
          </p:nvPr>
        </p:nvSpPr>
        <p:spPr>
          <a:xfrm>
            <a:off x="543222" y="449580"/>
            <a:ext cx="6320874" cy="5059680"/>
          </a:xfrm>
        </p:spPr>
        <p:txBody>
          <a:bodyPr>
            <a:noAutofit/>
          </a:bodyPr>
          <a:lstStyle/>
          <a:p>
            <a:r>
              <a:rPr lang="tr-TR" sz="2000" dirty="0"/>
              <a:t>Sertifikasyonun </a:t>
            </a:r>
            <a:r>
              <a:rPr lang="tr-TR" sz="2000" dirty="0" smtClean="0"/>
              <a:t>esasları</a:t>
            </a:r>
            <a:br>
              <a:rPr lang="tr-TR" sz="2000" dirty="0" smtClean="0"/>
            </a:br>
            <a:r>
              <a:rPr lang="tr-TR" sz="2000" b="0" dirty="0"/>
              <a:t/>
            </a:r>
            <a:br>
              <a:rPr lang="tr-TR" sz="2000" b="0" dirty="0"/>
            </a:br>
            <a:r>
              <a:rPr lang="tr-TR" sz="2000" dirty="0"/>
              <a:t>MADDE 38 </a:t>
            </a:r>
            <a:r>
              <a:rPr lang="tr-TR" sz="2000" b="0" dirty="0"/>
              <a:t/>
            </a:r>
            <a:br>
              <a:rPr lang="tr-TR" sz="2000" b="0" dirty="0"/>
            </a:br>
            <a:r>
              <a:rPr lang="tr-TR" sz="2000" b="0" dirty="0"/>
              <a:t>(1) </a:t>
            </a:r>
            <a:r>
              <a:rPr lang="tr-TR" sz="2000" b="0" dirty="0" smtClean="0"/>
              <a:t>Kontrol </a:t>
            </a:r>
            <a:r>
              <a:rPr lang="tr-TR" sz="2000" b="0" dirty="0"/>
              <a:t>ve sertifikasyon kuruluşu, </a:t>
            </a:r>
            <a:r>
              <a:rPr lang="tr-TR" sz="2000" b="0" dirty="0" smtClean="0"/>
              <a:t>Yönetmelik </a:t>
            </a:r>
            <a:r>
              <a:rPr lang="tr-TR" sz="2000" b="0" dirty="0"/>
              <a:t>ile belirlenen kriterleri ve sertifikasyon esaslarının uygunluğunu </a:t>
            </a:r>
            <a:r>
              <a:rPr lang="tr-TR" sz="2000" b="0" u="sng" dirty="0" smtClean="0"/>
              <a:t>TS </a:t>
            </a:r>
            <a:r>
              <a:rPr lang="tr-TR" sz="2000" b="0" u="sng" dirty="0"/>
              <a:t>EN ISO/IEC 17065</a:t>
            </a:r>
            <a:r>
              <a:rPr lang="tr-TR" sz="2000" b="0" dirty="0"/>
              <a:t>’e göre sağlamak zorundadır. </a:t>
            </a:r>
            <a:r>
              <a:rPr lang="tr-TR" sz="2000" b="0" dirty="0" smtClean="0"/>
              <a:t/>
            </a:r>
            <a:br>
              <a:rPr lang="tr-TR" sz="2000" b="0" dirty="0" smtClean="0"/>
            </a:br>
            <a:r>
              <a:rPr lang="tr-TR" sz="2000" b="0" dirty="0"/>
              <a:t/>
            </a:r>
            <a:br>
              <a:rPr lang="tr-TR" sz="2000" b="0" dirty="0"/>
            </a:br>
            <a:r>
              <a:rPr lang="tr-TR" sz="2000" b="0" dirty="0" smtClean="0"/>
              <a:t>Sertifikasyon </a:t>
            </a:r>
            <a:r>
              <a:rPr lang="tr-TR" sz="2000" b="0" dirty="0"/>
              <a:t>kuruluşu veya kontrol ve sertifikasyon kuruluşu yapılan işin niteliğine göre kalite sistemini açıklayan bir Türkçe kalite el kitabı hazırlar.</a:t>
            </a:r>
            <a:br>
              <a:rPr lang="tr-TR" sz="2000" b="0" dirty="0"/>
            </a:br>
            <a:endParaRPr lang="tr-TR" sz="2000" dirty="0"/>
          </a:p>
        </p:txBody>
      </p:sp>
      <p:sp>
        <p:nvSpPr>
          <p:cNvPr id="5" name="Metin kutusu 4"/>
          <p:cNvSpPr txBox="1"/>
          <p:nvPr/>
        </p:nvSpPr>
        <p:spPr>
          <a:xfrm>
            <a:off x="390144" y="5958840"/>
            <a:ext cx="6972935" cy="646331"/>
          </a:xfrm>
          <a:prstGeom prst="rect">
            <a:avLst/>
          </a:prstGeom>
          <a:noFill/>
        </p:spPr>
        <p:txBody>
          <a:bodyPr wrap="none" rtlCol="0">
            <a:spAutoFit/>
          </a:bodyPr>
          <a:lstStyle/>
          <a:p>
            <a:r>
              <a:rPr lang="tr-TR" dirty="0" smtClean="0"/>
              <a:t>TS EN ISO/IEC 17065 Ürün Belgelendirmesi Yapan Kuruluşlar için</a:t>
            </a:r>
          </a:p>
          <a:p>
            <a:r>
              <a:rPr lang="tr-TR" dirty="0" smtClean="0"/>
              <a:t> Akreditasyon Şartları</a:t>
            </a:r>
            <a:endParaRPr lang="tr-TR" dirty="0"/>
          </a:p>
        </p:txBody>
      </p:sp>
    </p:spTree>
    <p:extLst>
      <p:ext uri="{BB962C8B-B14F-4D97-AF65-F5344CB8AC3E}">
        <p14:creationId xmlns:p14="http://schemas.microsoft.com/office/powerpoint/2010/main" val="300017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2598" y="127502"/>
            <a:ext cx="7134415" cy="975984"/>
          </a:xfrm>
        </p:spPr>
        <p:txBody>
          <a:bodyPr>
            <a:normAutofit fontScale="90000"/>
          </a:bodyPr>
          <a:lstStyle/>
          <a:p>
            <a:r>
              <a:rPr lang="tr-TR" dirty="0" smtClean="0"/>
              <a:t>Organik tarıma başlama</a:t>
            </a:r>
            <a:br>
              <a:rPr lang="tr-TR" dirty="0" smtClean="0"/>
            </a:br>
            <a:r>
              <a:rPr lang="tr-TR" dirty="0" smtClean="0"/>
              <a:t>- </a:t>
            </a:r>
            <a:r>
              <a:rPr lang="tr-TR" dirty="0" smtClean="0"/>
              <a:t>Geçiş </a:t>
            </a:r>
            <a:r>
              <a:rPr lang="tr-TR" dirty="0" smtClean="0"/>
              <a:t>süreci</a:t>
            </a:r>
            <a:endParaRPr lang="tr-TR" dirty="0"/>
          </a:p>
        </p:txBody>
      </p:sp>
      <p:sp>
        <p:nvSpPr>
          <p:cNvPr id="3" name="İçerik Yer Tutucusu 2"/>
          <p:cNvSpPr>
            <a:spLocks noGrp="1"/>
          </p:cNvSpPr>
          <p:nvPr>
            <p:ph idx="1"/>
          </p:nvPr>
        </p:nvSpPr>
        <p:spPr>
          <a:xfrm>
            <a:off x="970726" y="1125083"/>
            <a:ext cx="5485331" cy="5307248"/>
          </a:xfrm>
        </p:spPr>
        <p:txBody>
          <a:bodyPr>
            <a:noAutofit/>
          </a:bodyPr>
          <a:lstStyle/>
          <a:p>
            <a:r>
              <a:rPr lang="tr-TR" sz="2400" dirty="0"/>
              <a:t>Bitkisel üretimde organik tarıma başlanmasından itibaren tek yıllık bitkilerde 24  ay, çok yıllık bitkilerde 36 ay sonra elde edilen ürünler organik ürün olarak değerlendirilir. Bu süreler öncesindeki ürünler </a:t>
            </a:r>
            <a:r>
              <a:rPr lang="tr-TR" sz="2400" u="sng" dirty="0">
                <a:effectLst>
                  <a:outerShdw blurRad="38100" dist="38100" dir="2700000" algn="tl">
                    <a:srgbClr val="000000">
                      <a:alpha val="43137"/>
                    </a:srgbClr>
                  </a:outerShdw>
                </a:effectLst>
              </a:rPr>
              <a:t>organik geçiş süreci </a:t>
            </a:r>
            <a:r>
              <a:rPr lang="tr-TR" sz="2400" dirty="0"/>
              <a:t>ürünü olarak pazarlanabilir</a:t>
            </a:r>
            <a:r>
              <a:rPr lang="tr-TR" sz="2400" dirty="0" smtClean="0"/>
              <a:t>.</a:t>
            </a:r>
          </a:p>
          <a:p>
            <a:r>
              <a:rPr lang="tr-TR" sz="2400" dirty="0" smtClean="0"/>
              <a:t>Geçiş süreci OT yönetmeliğinde belirtilen kurallara göre en fazla 12 ay kısaltılabilir.</a:t>
            </a:r>
          </a:p>
          <a:p>
            <a:endParaRPr lang="tr-TR" sz="2400" dirty="0"/>
          </a:p>
          <a:p>
            <a:endParaRPr lang="tr-TR" sz="2400" dirty="0"/>
          </a:p>
        </p:txBody>
      </p:sp>
      <p:pic>
        <p:nvPicPr>
          <p:cNvPr id="9" name="Resim Yer Tutucusu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696" r="13696"/>
          <a:stretch>
            <a:fillRect/>
          </a:stretch>
        </p:blipFill>
        <p:spPr/>
      </p:pic>
      <p:pic>
        <p:nvPicPr>
          <p:cNvPr id="10" name="Resim Yer Tutucusu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98" r="1998"/>
          <a:stretch>
            <a:fillRect/>
          </a:stretch>
        </p:blipFill>
        <p:spPr/>
      </p:pic>
      <p:sp>
        <p:nvSpPr>
          <p:cNvPr id="7" name="Veri Yer Tutucusu 6"/>
          <p:cNvSpPr>
            <a:spLocks noGrp="1"/>
          </p:cNvSpPr>
          <p:nvPr>
            <p:ph type="dt" sz="half" idx="10"/>
          </p:nvPr>
        </p:nvSpPr>
        <p:spPr/>
        <p:txBody>
          <a:bodyPr/>
          <a:lstStyle/>
          <a:p>
            <a:pPr rtl="0"/>
            <a:r>
              <a:rPr lang="tr-TR" smtClean="0"/>
              <a:t>3/2/20XX</a:t>
            </a:r>
            <a:endParaRPr lang="tr-TR" dirty="0"/>
          </a:p>
        </p:txBody>
      </p:sp>
      <p:sp>
        <p:nvSpPr>
          <p:cNvPr id="8" name="Slayt Numarası Yer Tutucusu 7"/>
          <p:cNvSpPr>
            <a:spLocks noGrp="1"/>
          </p:cNvSpPr>
          <p:nvPr>
            <p:ph type="sldNum" sz="quarter" idx="12"/>
          </p:nvPr>
        </p:nvSpPr>
        <p:spPr/>
        <p:txBody>
          <a:bodyPr/>
          <a:lstStyle/>
          <a:p>
            <a:pPr rtl="0"/>
            <a:fld id="{FAEF9944-A4F6-4C59-AEBD-678D6480B8EA}" type="slidenum">
              <a:rPr lang="tr-TR" smtClean="0"/>
              <a:pPr rtl="0"/>
              <a:t>2</a:t>
            </a:fld>
            <a:endParaRPr lang="tr-TR" dirty="0"/>
          </a:p>
        </p:txBody>
      </p:sp>
    </p:spTree>
    <p:extLst>
      <p:ext uri="{BB962C8B-B14F-4D97-AF65-F5344CB8AC3E}">
        <p14:creationId xmlns:p14="http://schemas.microsoft.com/office/powerpoint/2010/main" val="204930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7">
            <a:extLst>
              <a:ext uri="{FF2B5EF4-FFF2-40B4-BE49-F238E27FC236}">
                <a16:creationId xmlns:a16="http://schemas.microsoft.com/office/drawing/2014/main" id="{BC34BD51-6533-5C57-C221-5BA53AED8867}"/>
              </a:ext>
            </a:extLst>
          </p:cNvPr>
          <p:cNvPicPr>
            <a:picLocks noChangeAspect="1"/>
          </p:cNvPicPr>
          <p:nvPr/>
        </p:nvPicPr>
        <p:blipFill>
          <a:blip r:embed="rId2"/>
          <a:stretch>
            <a:fillRect/>
          </a:stretch>
        </p:blipFill>
        <p:spPr>
          <a:xfrm>
            <a:off x="1476972" y="251011"/>
            <a:ext cx="9540652" cy="6355978"/>
          </a:xfrm>
          <a:prstGeom prst="rect">
            <a:avLst/>
          </a:prstGeom>
        </p:spPr>
      </p:pic>
    </p:spTree>
    <p:extLst>
      <p:ext uri="{BB962C8B-B14F-4D97-AF65-F5344CB8AC3E}">
        <p14:creationId xmlns:p14="http://schemas.microsoft.com/office/powerpoint/2010/main" val="297153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821140" y="122426"/>
            <a:ext cx="5274860" cy="877294"/>
          </a:xfrm>
        </p:spPr>
        <p:txBody>
          <a:bodyPr>
            <a:normAutofit fontScale="90000"/>
          </a:bodyPr>
          <a:lstStyle/>
          <a:p>
            <a:r>
              <a:rPr lang="tr-TR" sz="3600" dirty="0" smtClean="0"/>
              <a:t>Müteşebbis Sertifikası</a:t>
            </a:r>
            <a:endParaRPr lang="tr-TR" sz="3600" dirty="0"/>
          </a:p>
        </p:txBody>
      </p:sp>
      <p:sp>
        <p:nvSpPr>
          <p:cNvPr id="6" name="Resim Yer Tutucusu 5"/>
          <p:cNvSpPr>
            <a:spLocks noGrp="1"/>
          </p:cNvSpPr>
          <p:nvPr>
            <p:ph type="pic" sz="quarter" idx="14"/>
          </p:nvPr>
        </p:nvSpPr>
        <p:spPr>
          <a:xfrm>
            <a:off x="6778752" y="0"/>
            <a:ext cx="5413248" cy="6858000"/>
          </a:xfrm>
        </p:spPr>
      </p:sp>
      <p:pic>
        <p:nvPicPr>
          <p:cNvPr id="8" name="Resim 7"/>
          <p:cNvPicPr>
            <a:picLocks noChangeAspect="1"/>
          </p:cNvPicPr>
          <p:nvPr/>
        </p:nvPicPr>
        <p:blipFill>
          <a:blip r:embed="rId2"/>
          <a:stretch>
            <a:fillRect/>
          </a:stretch>
        </p:blipFill>
        <p:spPr>
          <a:xfrm>
            <a:off x="821140" y="999720"/>
            <a:ext cx="6462320" cy="5669771"/>
          </a:xfrm>
          <a:prstGeom prst="rect">
            <a:avLst/>
          </a:prstGeom>
        </p:spPr>
        <p:style>
          <a:lnRef idx="1">
            <a:schemeClr val="accent4"/>
          </a:lnRef>
          <a:fillRef idx="2">
            <a:schemeClr val="accent4"/>
          </a:fillRef>
          <a:effectRef idx="1">
            <a:schemeClr val="accent4"/>
          </a:effectRef>
          <a:fontRef idx="minor">
            <a:schemeClr val="dk1"/>
          </a:fontRef>
        </p:style>
      </p:pic>
      <p:cxnSp>
        <p:nvCxnSpPr>
          <p:cNvPr id="13" name="Düz Bağlayıcı 12"/>
          <p:cNvCxnSpPr/>
          <p:nvPr/>
        </p:nvCxnSpPr>
        <p:spPr>
          <a:xfrm>
            <a:off x="5327904" y="5437632"/>
            <a:ext cx="1840992" cy="2438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 name="Resim 15"/>
          <p:cNvPicPr>
            <a:picLocks noChangeAspect="1"/>
          </p:cNvPicPr>
          <p:nvPr/>
        </p:nvPicPr>
        <p:blipFill>
          <a:blip r:embed="rId3"/>
          <a:stretch>
            <a:fillRect/>
          </a:stretch>
        </p:blipFill>
        <p:spPr>
          <a:xfrm>
            <a:off x="1432479" y="4215381"/>
            <a:ext cx="1958746" cy="64011"/>
          </a:xfrm>
          <a:prstGeom prst="rect">
            <a:avLst/>
          </a:prstGeom>
        </p:spPr>
      </p:pic>
    </p:spTree>
    <p:extLst>
      <p:ext uri="{BB962C8B-B14F-4D97-AF65-F5344CB8AC3E}">
        <p14:creationId xmlns:p14="http://schemas.microsoft.com/office/powerpoint/2010/main" val="113943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a:xfrm>
            <a:off x="6217920" y="0"/>
            <a:ext cx="6705600" cy="6858000"/>
          </a:xfrm>
        </p:spPr>
      </p:sp>
      <p:pic>
        <p:nvPicPr>
          <p:cNvPr id="5" name="Resim 4"/>
          <p:cNvPicPr>
            <a:picLocks noChangeAspect="1"/>
          </p:cNvPicPr>
          <p:nvPr/>
        </p:nvPicPr>
        <p:blipFill>
          <a:blip r:embed="rId2"/>
          <a:stretch>
            <a:fillRect/>
          </a:stretch>
        </p:blipFill>
        <p:spPr>
          <a:xfrm>
            <a:off x="487680" y="401846"/>
            <a:ext cx="4764963" cy="6456154"/>
          </a:xfrm>
          <a:prstGeom prst="rect">
            <a:avLst/>
          </a:prstGeom>
        </p:spPr>
      </p:pic>
      <p:sp>
        <p:nvSpPr>
          <p:cNvPr id="7" name="Unvan 2"/>
          <p:cNvSpPr>
            <a:spLocks noGrp="1"/>
          </p:cNvSpPr>
          <p:nvPr>
            <p:ph type="ctrTitle"/>
          </p:nvPr>
        </p:nvSpPr>
        <p:spPr>
          <a:xfrm rot="2363487">
            <a:off x="5252643" y="2377946"/>
            <a:ext cx="5274860" cy="877294"/>
          </a:xfrm>
        </p:spPr>
        <p:txBody>
          <a:bodyPr>
            <a:normAutofit fontScale="90000"/>
          </a:bodyPr>
          <a:lstStyle/>
          <a:p>
            <a:r>
              <a:rPr lang="tr-TR" sz="3600" dirty="0" smtClean="0"/>
              <a:t>Ürün Sertifikası</a:t>
            </a:r>
            <a:endParaRPr lang="tr-TR" sz="3600" dirty="0"/>
          </a:p>
        </p:txBody>
      </p:sp>
    </p:spTree>
    <p:extLst>
      <p:ext uri="{BB962C8B-B14F-4D97-AF65-F5344CB8AC3E}">
        <p14:creationId xmlns:p14="http://schemas.microsoft.com/office/powerpoint/2010/main" val="389744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Yer Tutucusu 11" descr="Fidan eken insan">
            <a:extLst>
              <a:ext uri="{FF2B5EF4-FFF2-40B4-BE49-F238E27FC236}">
                <a16:creationId xmlns:a16="http://schemas.microsoft.com/office/drawing/2014/main" id="{1D72F91E-78DC-4ED2-886A-750102A08E26}"/>
              </a:ext>
              <a:ext uri="{C183D7F6-B498-43B3-948B-1728B52AA6E4}">
                <adec:decorative xmlns:adec="http://schemas.microsoft.com/office/drawing/2017/decorative" xmlns="" val="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3" b="3"/>
          <a:stretch/>
        </p:blipFill>
        <p:spPr/>
      </p:pic>
      <p:sp>
        <p:nvSpPr>
          <p:cNvPr id="2" name="Başlık 1">
            <a:extLst>
              <a:ext uri="{FF2B5EF4-FFF2-40B4-BE49-F238E27FC236}">
                <a16:creationId xmlns:a16="http://schemas.microsoft.com/office/drawing/2014/main" id="{3C3D335A-5ECE-43C8-B81D-FB11A0598038}"/>
              </a:ext>
            </a:extLst>
          </p:cNvPr>
          <p:cNvSpPr>
            <a:spLocks noGrp="1"/>
          </p:cNvSpPr>
          <p:nvPr>
            <p:ph type="ctrTitle"/>
          </p:nvPr>
        </p:nvSpPr>
        <p:spPr>
          <a:xfrm>
            <a:off x="0" y="385482"/>
            <a:ext cx="6399572" cy="5325036"/>
          </a:xfrm>
        </p:spPr>
        <p:txBody>
          <a:bodyPr rtlCol="0" anchor="b">
            <a:normAutofit fontScale="90000"/>
          </a:bodyPr>
          <a:lstStyle/>
          <a:p>
            <a:pPr rtl="0"/>
            <a:r>
              <a:rPr lang="tr-TR" dirty="0" err="1"/>
              <a:t>ORGANiK</a:t>
            </a:r>
            <a:r>
              <a:rPr lang="tr-TR" dirty="0"/>
              <a:t> TARIMDA SERTİFİKASYON</a:t>
            </a:r>
            <a:br>
              <a:rPr lang="tr-TR" dirty="0"/>
            </a:br>
            <a:r>
              <a:rPr lang="tr-TR" dirty="0"/>
              <a:t>AŞAMALARI</a:t>
            </a:r>
            <a:br>
              <a:rPr lang="tr-TR" dirty="0"/>
            </a:br>
            <a:endParaRPr lang="tr-TR" dirty="0"/>
          </a:p>
        </p:txBody>
      </p:sp>
    </p:spTree>
    <p:extLst>
      <p:ext uri="{BB962C8B-B14F-4D97-AF65-F5344CB8AC3E}">
        <p14:creationId xmlns:p14="http://schemas.microsoft.com/office/powerpoint/2010/main" val="3789343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071D5756-D7CF-9408-8C47-8B2A4B02F024}"/>
              </a:ext>
            </a:extLst>
          </p:cNvPr>
          <p:cNvPicPr>
            <a:picLocks noGrp="1" noChangeAspect="1"/>
          </p:cNvPicPr>
          <p:nvPr>
            <p:ph type="pic" sz="quarter" idx="14"/>
          </p:nvPr>
        </p:nvPicPr>
        <p:blipFill>
          <a:blip r:embed="rId2"/>
          <a:srcRect l="14974" r="14974"/>
          <a:stretch>
            <a:fillRect/>
          </a:stretch>
        </p:blipFill>
        <p:spPr/>
      </p:pic>
      <p:sp>
        <p:nvSpPr>
          <p:cNvPr id="3" name="Başlık 2">
            <a:extLst>
              <a:ext uri="{FF2B5EF4-FFF2-40B4-BE49-F238E27FC236}">
                <a16:creationId xmlns:a16="http://schemas.microsoft.com/office/drawing/2014/main" id="{6582A6E3-84D6-91B7-6005-ED7C1BAEA5D1}"/>
              </a:ext>
            </a:extLst>
          </p:cNvPr>
          <p:cNvSpPr>
            <a:spLocks noGrp="1"/>
          </p:cNvSpPr>
          <p:nvPr>
            <p:ph type="ctrTitle"/>
          </p:nvPr>
        </p:nvSpPr>
        <p:spPr>
          <a:xfrm>
            <a:off x="568460" y="68798"/>
            <a:ext cx="5274860" cy="782540"/>
          </a:xfrm>
        </p:spPr>
        <p:txBody>
          <a:bodyPr>
            <a:normAutofit fontScale="90000"/>
          </a:bodyPr>
          <a:lstStyle/>
          <a:p>
            <a:r>
              <a:rPr lang="tr-TR" sz="3000" dirty="0">
                <a:latin typeface="Arial" panose="020B0604020202020204" pitchFamily="34" charset="0"/>
                <a:cs typeface="Arial" panose="020B0604020202020204" pitchFamily="34" charset="0"/>
              </a:rPr>
              <a:t>Aşamalar</a:t>
            </a:r>
          </a:p>
        </p:txBody>
      </p:sp>
      <p:sp>
        <p:nvSpPr>
          <p:cNvPr id="4" name="Alt Başlık 3">
            <a:extLst>
              <a:ext uri="{FF2B5EF4-FFF2-40B4-BE49-F238E27FC236}">
                <a16:creationId xmlns:a16="http://schemas.microsoft.com/office/drawing/2014/main" id="{0517907D-4513-E335-3E31-7A5AFEDB14B2}"/>
              </a:ext>
            </a:extLst>
          </p:cNvPr>
          <p:cNvSpPr>
            <a:spLocks noGrp="1"/>
          </p:cNvSpPr>
          <p:nvPr>
            <p:ph type="subTitle" idx="1"/>
          </p:nvPr>
        </p:nvSpPr>
        <p:spPr>
          <a:xfrm>
            <a:off x="467997" y="691861"/>
            <a:ext cx="5475786" cy="6061035"/>
          </a:xfrm>
        </p:spPr>
        <p:txBody>
          <a:bodyPr>
            <a:noAutofit/>
          </a:bodyPr>
          <a:lstStyle/>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Başvurunun Alınması</a:t>
            </a:r>
          </a:p>
          <a:p>
            <a:pPr algn="l">
              <a:buFont typeface="+mj-lt"/>
              <a:buAutoNum type="arabicPeriod"/>
            </a:pPr>
            <a:r>
              <a:rPr lang="tr-TR" sz="2400" b="0" i="0" dirty="0" smtClean="0">
                <a:solidFill>
                  <a:srgbClr val="777777"/>
                </a:solidFill>
                <a:effectLst/>
                <a:latin typeface="Arial" panose="020B0604020202020204" pitchFamily="34" charset="0"/>
                <a:cs typeface="Arial" panose="020B0604020202020204" pitchFamily="34" charset="0"/>
              </a:rPr>
              <a:t>Başvuru Evrakların </a:t>
            </a:r>
            <a:r>
              <a:rPr lang="tr-TR" sz="2400" b="0" i="0" dirty="0">
                <a:solidFill>
                  <a:srgbClr val="777777"/>
                </a:solidFill>
                <a:effectLst/>
                <a:latin typeface="Arial" panose="020B0604020202020204" pitchFamily="34" charset="0"/>
                <a:cs typeface="Arial" panose="020B0604020202020204" pitchFamily="34" charset="0"/>
              </a:rPr>
              <a:t>gözden geçirilmesi</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Teklif hazırlama</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Sözleşme</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Kontrol planlama</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Kontrol süreci</a:t>
            </a:r>
          </a:p>
          <a:p>
            <a:pPr algn="l">
              <a:buFont typeface="+mj-lt"/>
              <a:buAutoNum type="arabicPeriod"/>
            </a:pPr>
            <a:r>
              <a:rPr lang="tr-TR" sz="2400" b="0" i="0" dirty="0">
                <a:solidFill>
                  <a:srgbClr val="777777"/>
                </a:solidFill>
                <a:effectLst/>
                <a:latin typeface="Arial" panose="020B0604020202020204" pitchFamily="34" charset="0"/>
                <a:cs typeface="Arial" panose="020B0604020202020204" pitchFamily="34" charset="0"/>
              </a:rPr>
              <a:t>Varsa tespit edilen uygunsuzlukların kapatılması</a:t>
            </a:r>
          </a:p>
          <a:p>
            <a:pPr algn="l">
              <a:buFont typeface="+mj-lt"/>
              <a:buAutoNum type="arabicPeriod"/>
            </a:pPr>
            <a:r>
              <a:rPr lang="tr-TR" sz="2400" b="0" i="0" dirty="0" smtClean="0">
                <a:solidFill>
                  <a:srgbClr val="777777"/>
                </a:solidFill>
                <a:effectLst/>
                <a:latin typeface="Arial" panose="020B0604020202020204" pitchFamily="34" charset="0"/>
                <a:cs typeface="Arial" panose="020B0604020202020204" pitchFamily="34" charset="0"/>
              </a:rPr>
              <a:t>Sertifikasyon</a:t>
            </a:r>
            <a:endParaRPr lang="tr-TR" sz="2400" b="0" i="0" dirty="0">
              <a:solidFill>
                <a:srgbClr val="777777"/>
              </a:solidFill>
              <a:effectLst/>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19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59C5ECC7-9DA2-DD8D-E7DC-172F55C633BE}"/>
              </a:ext>
            </a:extLst>
          </p:cNvPr>
          <p:cNvPicPr>
            <a:picLocks noGrp="1" noChangeAspect="1"/>
          </p:cNvPicPr>
          <p:nvPr>
            <p:ph type="pic" sz="quarter" idx="14"/>
          </p:nvPr>
        </p:nvPicPr>
        <p:blipFill>
          <a:blip r:embed="rId2"/>
          <a:srcRect l="23709" r="23709"/>
          <a:stretch>
            <a:fillRect/>
          </a:stretch>
        </p:blipFill>
        <p:spPr/>
      </p:pic>
      <p:sp>
        <p:nvSpPr>
          <p:cNvPr id="4" name="Alt Başlık 3">
            <a:extLst>
              <a:ext uri="{FF2B5EF4-FFF2-40B4-BE49-F238E27FC236}">
                <a16:creationId xmlns:a16="http://schemas.microsoft.com/office/drawing/2014/main" id="{445B50A5-E67A-0226-9F61-992B7A546037}"/>
              </a:ext>
            </a:extLst>
          </p:cNvPr>
          <p:cNvSpPr>
            <a:spLocks noGrp="1"/>
          </p:cNvSpPr>
          <p:nvPr>
            <p:ph type="subTitle" idx="1"/>
          </p:nvPr>
        </p:nvSpPr>
        <p:spPr>
          <a:xfrm>
            <a:off x="452051" y="1194470"/>
            <a:ext cx="5912582" cy="4016927"/>
          </a:xfrm>
        </p:spPr>
        <p:txBody>
          <a:bodyPr>
            <a:normAutofit/>
          </a:bodyPr>
          <a:lstStyle/>
          <a:p>
            <a:r>
              <a:rPr lang="tr-TR" sz="2400" dirty="0">
                <a:latin typeface="Arial" panose="020B0604020202020204" pitchFamily="34" charset="0"/>
                <a:cs typeface="Arial" panose="020B0604020202020204" pitchFamily="34" charset="0"/>
              </a:rPr>
              <a:t>Başvuru :</a:t>
            </a:r>
          </a:p>
          <a:p>
            <a:r>
              <a:rPr lang="tr-TR" sz="2400" dirty="0">
                <a:latin typeface="Arial" panose="020B0604020202020204" pitchFamily="34" charset="0"/>
                <a:cs typeface="Arial" panose="020B0604020202020204" pitchFamily="34" charset="0"/>
              </a:rPr>
              <a:t>Üretici, işletmeci veya pazarlamacı olan kişi veya kuruluş </a:t>
            </a:r>
            <a:r>
              <a:rPr lang="tr-TR" sz="2400" dirty="0" smtClean="0">
                <a:latin typeface="Arial" panose="020B0604020202020204" pitchFamily="34" charset="0"/>
                <a:cs typeface="Arial" panose="020B0604020202020204" pitchFamily="34" charset="0"/>
              </a:rPr>
              <a:t>gerekli tüm </a:t>
            </a:r>
            <a:r>
              <a:rPr lang="tr-TR" sz="2400" dirty="0">
                <a:latin typeface="Arial" panose="020B0604020202020204" pitchFamily="34" charset="0"/>
                <a:cs typeface="Arial" panose="020B0604020202020204" pitchFamily="34" charset="0"/>
              </a:rPr>
              <a:t>bilgi ve belgelerle bir kontrol ve sertifikasyon kuruluşuna başvurur.</a:t>
            </a:r>
          </a:p>
        </p:txBody>
      </p:sp>
    </p:spTree>
    <p:extLst>
      <p:ext uri="{BB962C8B-B14F-4D97-AF65-F5344CB8AC3E}">
        <p14:creationId xmlns:p14="http://schemas.microsoft.com/office/powerpoint/2010/main" val="124428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3447394" y="73572"/>
            <a:ext cx="4866290" cy="6653049"/>
            <a:chOff x="3447394" y="73572"/>
            <a:chExt cx="4866290" cy="6653049"/>
          </a:xfrm>
        </p:grpSpPr>
        <p:pic>
          <p:nvPicPr>
            <p:cNvPr id="5" name="İçerik Yer Tutucusu 7">
              <a:extLst>
                <a:ext uri="{FF2B5EF4-FFF2-40B4-BE49-F238E27FC236}">
                  <a16:creationId xmlns:a16="http://schemas.microsoft.com/office/drawing/2014/main" id="{0746510C-9312-0850-EE02-08BFDF36ACEE}"/>
                </a:ext>
              </a:extLst>
            </p:cNvPr>
            <p:cNvPicPr>
              <a:picLocks noChangeAspect="1"/>
            </p:cNvPicPr>
            <p:nvPr/>
          </p:nvPicPr>
          <p:blipFill>
            <a:blip r:embed="rId2"/>
            <a:stretch>
              <a:fillRect/>
            </a:stretch>
          </p:blipFill>
          <p:spPr>
            <a:xfrm>
              <a:off x="3447394" y="73572"/>
              <a:ext cx="4866290" cy="6653049"/>
            </a:xfrm>
            <a:prstGeom prst="rect">
              <a:avLst/>
            </a:prstGeom>
          </p:spPr>
        </p:pic>
        <p:sp>
          <p:nvSpPr>
            <p:cNvPr id="2" name="Dikdörtgen 1"/>
            <p:cNvSpPr/>
            <p:nvPr/>
          </p:nvSpPr>
          <p:spPr>
            <a:xfrm>
              <a:off x="3867806" y="168165"/>
              <a:ext cx="599090" cy="241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4351282" y="6461013"/>
              <a:ext cx="3384331" cy="26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39827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07C502C0-48BA-C197-E0EE-E0B8F143173A}"/>
              </a:ext>
            </a:extLst>
          </p:cNvPr>
          <p:cNvPicPr>
            <a:picLocks noGrp="1" noChangeAspect="1"/>
          </p:cNvPicPr>
          <p:nvPr>
            <p:ph type="pic" sz="quarter" idx="14"/>
          </p:nvPr>
        </p:nvPicPr>
        <p:blipFill>
          <a:blip r:embed="rId2"/>
          <a:srcRect l="20423" r="20423"/>
          <a:stretch>
            <a:fillRect/>
          </a:stretch>
        </p:blipFill>
        <p:spPr/>
      </p:pic>
      <p:sp>
        <p:nvSpPr>
          <p:cNvPr id="4" name="Alt Başlık 3">
            <a:extLst>
              <a:ext uri="{FF2B5EF4-FFF2-40B4-BE49-F238E27FC236}">
                <a16:creationId xmlns:a16="http://schemas.microsoft.com/office/drawing/2014/main" id="{DCD3D476-DFBC-9C26-1B67-7C1E95C299CF}"/>
              </a:ext>
            </a:extLst>
          </p:cNvPr>
          <p:cNvSpPr>
            <a:spLocks noGrp="1"/>
          </p:cNvSpPr>
          <p:nvPr>
            <p:ph type="subTitle" idx="1"/>
          </p:nvPr>
        </p:nvSpPr>
        <p:spPr>
          <a:xfrm>
            <a:off x="1124712" y="1156447"/>
            <a:ext cx="4162357" cy="4832715"/>
          </a:xfrm>
        </p:spPr>
        <p:txBody>
          <a:bodyPr>
            <a:normAutofit/>
          </a:bodyPr>
          <a:lstStyle/>
          <a:p>
            <a:r>
              <a:rPr lang="tr-TR" sz="2400" dirty="0" smtClean="0"/>
              <a:t>Hizmet </a:t>
            </a:r>
            <a:r>
              <a:rPr lang="tr-TR" sz="2400" dirty="0"/>
              <a:t>olarak belirlenmiş kontrol ve sertifikasyon için </a:t>
            </a:r>
            <a:r>
              <a:rPr lang="tr-TR" sz="2400" dirty="0" smtClean="0"/>
              <a:t>önerilen teklifin uygun </a:t>
            </a:r>
            <a:r>
              <a:rPr lang="tr-TR" sz="2400" dirty="0"/>
              <a:t>görülmesi durumunda </a:t>
            </a:r>
            <a:r>
              <a:rPr lang="tr-TR" sz="2400" dirty="0" smtClean="0"/>
              <a:t>yasal ve bağlayıcı nitelikte bir </a:t>
            </a:r>
            <a:r>
              <a:rPr lang="tr-TR" sz="2400" b="1" u="sng" dirty="0" smtClean="0"/>
              <a:t>sözleşme</a:t>
            </a:r>
            <a:r>
              <a:rPr lang="tr-TR" sz="2400" dirty="0" smtClean="0"/>
              <a:t> </a:t>
            </a:r>
            <a:r>
              <a:rPr lang="tr-TR" sz="2400" dirty="0" smtClean="0"/>
              <a:t>imzalanır.</a:t>
            </a:r>
            <a:endParaRPr lang="tr-TR" sz="2400" dirty="0"/>
          </a:p>
        </p:txBody>
      </p:sp>
      <p:sp>
        <p:nvSpPr>
          <p:cNvPr id="3" name="Metin kutusu 2"/>
          <p:cNvSpPr txBox="1"/>
          <p:nvPr/>
        </p:nvSpPr>
        <p:spPr>
          <a:xfrm>
            <a:off x="1110380" y="266438"/>
            <a:ext cx="3579250" cy="584775"/>
          </a:xfrm>
          <a:prstGeom prst="rect">
            <a:avLst/>
          </a:prstGeom>
          <a:noFill/>
        </p:spPr>
        <p:txBody>
          <a:bodyPr wrap="none" rtlCol="0">
            <a:spAutoFit/>
          </a:bodyPr>
          <a:lstStyle/>
          <a:p>
            <a:r>
              <a:rPr lang="tr-TR" sz="3200"/>
              <a:t>Teklif ve Sözleşme</a:t>
            </a:r>
            <a:endParaRPr lang="tr-TR" sz="3200" dirty="0"/>
          </a:p>
        </p:txBody>
      </p:sp>
    </p:spTree>
    <p:extLst>
      <p:ext uri="{BB962C8B-B14F-4D97-AF65-F5344CB8AC3E}">
        <p14:creationId xmlns:p14="http://schemas.microsoft.com/office/powerpoint/2010/main" val="52113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a:extLst>
              <a:ext uri="{FF2B5EF4-FFF2-40B4-BE49-F238E27FC236}">
                <a16:creationId xmlns:a16="http://schemas.microsoft.com/office/drawing/2014/main" id="{E08DBA05-9258-1239-CF60-3B394A734BA8}"/>
              </a:ext>
            </a:extLst>
          </p:cNvPr>
          <p:cNvPicPr>
            <a:picLocks noGrp="1" noChangeAspect="1"/>
          </p:cNvPicPr>
          <p:nvPr>
            <p:ph type="pic" sz="quarter" idx="14"/>
          </p:nvPr>
        </p:nvPicPr>
        <p:blipFill>
          <a:blip r:embed="rId2"/>
          <a:srcRect l="18451" r="18451"/>
          <a:stretch>
            <a:fillRect/>
          </a:stretch>
        </p:blipFill>
        <p:spPr>
          <a:xfrm>
            <a:off x="7546848" y="0"/>
            <a:ext cx="4645152" cy="6858000"/>
          </a:xfrm>
        </p:spPr>
      </p:pic>
      <p:sp>
        <p:nvSpPr>
          <p:cNvPr id="4" name="Alt Başlık 3">
            <a:extLst>
              <a:ext uri="{FF2B5EF4-FFF2-40B4-BE49-F238E27FC236}">
                <a16:creationId xmlns:a16="http://schemas.microsoft.com/office/drawing/2014/main" id="{50BFD0DE-1731-7278-10F8-F070E545F76A}"/>
              </a:ext>
            </a:extLst>
          </p:cNvPr>
          <p:cNvSpPr>
            <a:spLocks noGrp="1"/>
          </p:cNvSpPr>
          <p:nvPr>
            <p:ph type="subTitle" idx="1"/>
          </p:nvPr>
        </p:nvSpPr>
        <p:spPr>
          <a:xfrm>
            <a:off x="661416" y="1084647"/>
            <a:ext cx="8007096" cy="5137515"/>
          </a:xfrm>
        </p:spPr>
        <p:txBody>
          <a:bodyPr>
            <a:noAutofit/>
          </a:bodyPr>
          <a:lstStyle/>
          <a:p>
            <a:r>
              <a:rPr lang="tr-TR" b="1" dirty="0"/>
              <a:t>Kontrol sisteminin özellikleri</a:t>
            </a:r>
            <a:endParaRPr lang="tr-TR" dirty="0"/>
          </a:p>
          <a:p>
            <a:r>
              <a:rPr lang="tr-TR" b="1" dirty="0"/>
              <a:t>MADDE 33</a:t>
            </a:r>
            <a:r>
              <a:rPr lang="tr-TR" dirty="0"/>
              <a:t> – (1) Organik üretimin özelliği, her aşamasının kontrollü olması ve ürünün sertifikalandırılmasıdır. </a:t>
            </a:r>
            <a:r>
              <a:rPr lang="tr-TR" dirty="0" smtClean="0"/>
              <a:t>Yönetmelik </a:t>
            </a:r>
            <a:r>
              <a:rPr lang="tr-TR" dirty="0"/>
              <a:t>hükümlerine göre, ürünün güvence altına alınmasındaki iki temel unsur, </a:t>
            </a:r>
            <a:r>
              <a:rPr lang="tr-TR" dirty="0">
                <a:solidFill>
                  <a:srgbClr val="C00000"/>
                </a:solidFill>
                <a:effectLst>
                  <a:outerShdw blurRad="38100" dist="38100" dir="2700000" algn="tl">
                    <a:srgbClr val="000000">
                      <a:alpha val="43137"/>
                    </a:srgbClr>
                  </a:outerShdw>
                </a:effectLst>
              </a:rPr>
              <a:t>kontrol ve sertifikasyondur</a:t>
            </a:r>
            <a:r>
              <a:rPr lang="tr-TR" dirty="0"/>
              <a:t>. Kontrol ve sertifikasyon işlemi, aynı kuruluş tarafından yapılabileceği gibi ayrı ayrı kuruluşlar tarafından da yapılabilir</a:t>
            </a:r>
            <a:r>
              <a:rPr lang="tr-TR" dirty="0" smtClean="0"/>
              <a:t>.</a:t>
            </a:r>
          </a:p>
          <a:p>
            <a:endParaRPr lang="tr-TR" dirty="0"/>
          </a:p>
          <a:p>
            <a:r>
              <a:rPr lang="tr-TR" b="1" dirty="0"/>
              <a:t>Kontrol yetkisi</a:t>
            </a:r>
            <a:endParaRPr lang="tr-TR" dirty="0"/>
          </a:p>
          <a:p>
            <a:r>
              <a:rPr lang="tr-TR" b="1" dirty="0"/>
              <a:t>MADDE 34</a:t>
            </a:r>
            <a:r>
              <a:rPr lang="tr-TR" dirty="0"/>
              <a:t> – (1) Bakanlık kontrole ilişkin yetkisini, yetkilendirilmiş kuruluşa devredebilir. Kontrol yetkisi verilen kuruluşlar ve kontrolörler yetkilerini başka bir kurum ve/veya kuruluşa veya kişiye devredemez.</a:t>
            </a:r>
          </a:p>
          <a:p>
            <a:endParaRPr lang="tr-TR" dirty="0">
              <a:latin typeface="Arial" panose="020B0604020202020204" pitchFamily="34" charset="0"/>
              <a:cs typeface="Arial" panose="020B0604020202020204" pitchFamily="34" charset="0"/>
            </a:endParaRPr>
          </a:p>
        </p:txBody>
      </p:sp>
      <p:sp>
        <p:nvSpPr>
          <p:cNvPr id="2" name="Metin kutusu 1"/>
          <p:cNvSpPr txBox="1"/>
          <p:nvPr/>
        </p:nvSpPr>
        <p:spPr>
          <a:xfrm>
            <a:off x="661416" y="156421"/>
            <a:ext cx="3828292" cy="584775"/>
          </a:xfrm>
          <a:prstGeom prst="rect">
            <a:avLst/>
          </a:prstGeom>
          <a:noFill/>
        </p:spPr>
        <p:txBody>
          <a:bodyPr wrap="none" rtlCol="0">
            <a:spAutoFit/>
          </a:bodyPr>
          <a:lstStyle/>
          <a:p>
            <a:r>
              <a:rPr lang="tr-TR" sz="3200" dirty="0" smtClean="0"/>
              <a:t>Kontrol basamakları</a:t>
            </a:r>
            <a:endParaRPr lang="tr-TR" sz="3200" dirty="0"/>
          </a:p>
        </p:txBody>
      </p:sp>
    </p:spTree>
    <p:extLst>
      <p:ext uri="{BB962C8B-B14F-4D97-AF65-F5344CB8AC3E}">
        <p14:creationId xmlns:p14="http://schemas.microsoft.com/office/powerpoint/2010/main" val="275068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sz="quarter" idx="14"/>
          </p:nvPr>
        </p:nvPicPr>
        <p:blipFill>
          <a:blip r:embed="rId2"/>
          <a:srcRect t="17796" b="17796"/>
          <a:stretch>
            <a:fillRect/>
          </a:stretch>
        </p:blipFill>
        <p:spPr>
          <a:xfrm>
            <a:off x="8193024" y="0"/>
            <a:ext cx="3998976" cy="6858000"/>
          </a:xfrm>
          <a:prstGeom prst="rect">
            <a:avLst/>
          </a:prstGeom>
        </p:spPr>
      </p:pic>
      <p:sp>
        <p:nvSpPr>
          <p:cNvPr id="3" name="Unvan 2"/>
          <p:cNvSpPr>
            <a:spLocks noGrp="1"/>
          </p:cNvSpPr>
          <p:nvPr>
            <p:ph type="ctrTitle"/>
          </p:nvPr>
        </p:nvSpPr>
        <p:spPr>
          <a:xfrm>
            <a:off x="594673" y="536448"/>
            <a:ext cx="7598351" cy="5915903"/>
          </a:xfrm>
        </p:spPr>
        <p:txBody>
          <a:bodyPr>
            <a:normAutofit fontScale="90000"/>
          </a:bodyPr>
          <a:lstStyle/>
          <a:p>
            <a:r>
              <a:rPr lang="tr-TR" sz="2000" dirty="0"/>
              <a:t>İşletme ve müteşebbis kontrolü için gerekli bilgi ve </a:t>
            </a:r>
            <a:r>
              <a:rPr lang="tr-TR" sz="2000" dirty="0" smtClean="0"/>
              <a:t>belgeler</a:t>
            </a:r>
            <a:br>
              <a:rPr lang="tr-TR" sz="2000" dirty="0" smtClean="0"/>
            </a:br>
            <a:r>
              <a:rPr lang="tr-TR" sz="2000" dirty="0"/>
              <a:t/>
            </a:r>
            <a:br>
              <a:rPr lang="tr-TR" sz="2000" dirty="0"/>
            </a:br>
            <a:r>
              <a:rPr lang="tr-TR" sz="2000" b="0" dirty="0"/>
              <a:t>MADDE </a:t>
            </a:r>
            <a:r>
              <a:rPr lang="tr-TR" sz="2000" b="0" dirty="0" smtClean="0"/>
              <a:t>35</a:t>
            </a:r>
            <a:br>
              <a:rPr lang="tr-TR" sz="2000" b="0" dirty="0" smtClean="0"/>
            </a:br>
            <a:r>
              <a:rPr lang="tr-TR" sz="2000" b="0" dirty="0" smtClean="0"/>
              <a:t>(</a:t>
            </a:r>
            <a:r>
              <a:rPr lang="tr-TR" sz="2000" b="0" dirty="0"/>
              <a:t>1) İşletme ve müteşebbis kontrolü için </a:t>
            </a:r>
            <a:r>
              <a:rPr lang="tr-TR" sz="2000" b="0" dirty="0" smtClean="0"/>
              <a:t>gerekli bilgi </a:t>
            </a:r>
            <a:r>
              <a:rPr lang="tr-TR" sz="2000" b="0" dirty="0"/>
              <a:t>ve </a:t>
            </a:r>
            <a:r>
              <a:rPr lang="tr-TR" sz="2000" b="0" dirty="0" smtClean="0"/>
              <a:t>belgeler:</a:t>
            </a:r>
            <a:br>
              <a:rPr lang="tr-TR" sz="2000" b="0" dirty="0" smtClean="0"/>
            </a:br>
            <a:r>
              <a:rPr lang="tr-TR" sz="2000" b="0" dirty="0"/>
              <a:t/>
            </a:r>
            <a:br>
              <a:rPr lang="tr-TR" sz="2000" b="0" dirty="0"/>
            </a:br>
            <a:r>
              <a:rPr lang="tr-TR" sz="2000" b="0" dirty="0"/>
              <a:t>a) Müteşebbisler, yaptıkları organik faaliyetleri ile ilgili her türlü bilgi ve belgeleri, sözleşmeli olduğu kontrol ve sertifikasyon </a:t>
            </a:r>
            <a:r>
              <a:rPr lang="tr-TR" sz="2000" b="0" dirty="0" smtClean="0"/>
              <a:t>kuruluşuna </a:t>
            </a:r>
            <a:r>
              <a:rPr lang="tr-TR" sz="2000" b="0" dirty="0"/>
              <a:t>vermek ve işletmesinde bulundurmak zorundadırlar.</a:t>
            </a:r>
            <a:br>
              <a:rPr lang="tr-TR" sz="2000" b="0" dirty="0"/>
            </a:br>
            <a:r>
              <a:rPr lang="tr-TR" sz="2000" b="0" dirty="0"/>
              <a:t>1) İşletmenin adı, adresi, kapasite bilgileri, hukuki durumuna ait bilgi ve belgeler, sözleşme tarihi, imzalanan sözleşme metni, organik tarıma geçişin başladığı tarih, sözleşme tarihine kadarki arazi geçmişine ait bilgiler,</a:t>
            </a:r>
            <a:br>
              <a:rPr lang="tr-TR" sz="2000" b="0" dirty="0"/>
            </a:br>
            <a:r>
              <a:rPr lang="tr-TR" sz="2000" b="0" dirty="0"/>
              <a:t>2) Faaliyet alanı,</a:t>
            </a:r>
            <a:br>
              <a:rPr lang="tr-TR" sz="2000" b="0" dirty="0"/>
            </a:br>
            <a:r>
              <a:rPr lang="tr-TR" sz="2000" b="0" dirty="0"/>
              <a:t>3) İşletmede daha önce uygulanan üretim metodu,</a:t>
            </a:r>
            <a:br>
              <a:rPr lang="tr-TR" sz="2000" b="0" dirty="0"/>
            </a:br>
            <a:r>
              <a:rPr lang="tr-TR" sz="2000" b="0" dirty="0"/>
              <a:t>4) İşletmenin ve işletme binalarının planları,</a:t>
            </a:r>
            <a:br>
              <a:rPr lang="tr-TR" sz="2000" b="0" dirty="0"/>
            </a:br>
            <a:r>
              <a:rPr lang="tr-TR" sz="2000" b="0" dirty="0"/>
              <a:t>5) Arazi parselleri veya alana dair tüm plan ve krokiler,</a:t>
            </a:r>
            <a:r>
              <a:rPr lang="tr-TR" sz="2000" dirty="0"/>
              <a:t/>
            </a:r>
            <a:br>
              <a:rPr lang="tr-TR" sz="2000" dirty="0"/>
            </a:br>
            <a:endParaRPr lang="tr-TR" sz="2000" dirty="0"/>
          </a:p>
        </p:txBody>
      </p:sp>
    </p:spTree>
    <p:extLst>
      <p:ext uri="{BB962C8B-B14F-4D97-AF65-F5344CB8AC3E}">
        <p14:creationId xmlns:p14="http://schemas.microsoft.com/office/powerpoint/2010/main" val="2463262865"/>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635.tgt.Office_50301676_TF22750164_Win32_OJ112196140.potx" id="{2C94C5C1-10E6-45BD-82D4-9493802AA487}" vid="{FBB393A6-ED5E-430F-BCE6-30E6D11823EC}"/>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8E41239-C5EC-4F83-8E98-7D7D6C2BBFDA}">
  <ds:schemaRefs>
    <ds:schemaRef ds:uri="http://schemas.microsoft.com/sharepoint/v3/contenttype/forms"/>
  </ds:schemaRefs>
</ds:datastoreItem>
</file>

<file path=customXml/itemProps2.xml><?xml version="1.0" encoding="utf-8"?>
<ds:datastoreItem xmlns:ds="http://schemas.openxmlformats.org/officeDocument/2006/customXml" ds:itemID="{4BD88FD9-F816-4DDA-AB4F-EFDCB988D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E13122-F311-42FD-A551-F80E95967A7B}">
  <ds:schemaRefs>
    <ds:schemaRef ds:uri="http://purl.org/dc/elements/1.1/"/>
    <ds:schemaRef ds:uri="http://www.w3.org/XML/1998/namespace"/>
    <ds:schemaRef ds:uri="http://schemas.microsoft.com/office/infopath/2007/PartnerControls"/>
    <ds:schemaRef ds:uri="71af3243-3dd4-4a8d-8c0d-dd76da1f02a5"/>
    <ds:schemaRef ds:uri="http://purl.org/dc/terms/"/>
    <ds:schemaRef ds:uri="http://schemas.openxmlformats.org/package/2006/metadata/core-properties"/>
    <ds:schemaRef ds:uri="http://purl.org/dc/dcmitype/"/>
    <ds:schemaRef ds:uri="230e9df3-be65-4c73-a93b-d1236ebd677e"/>
    <ds:schemaRef ds:uri="http://schemas.microsoft.com/office/2006/documentManagement/types"/>
    <ds:schemaRef ds:uri="16c05727-aa75-4e4a-9b5f-8a80a1165891"/>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Taslak çizgiler tasarımı</Template>
  <TotalTime>393</TotalTime>
  <Words>294</Words>
  <Application>Microsoft Office PowerPoint</Application>
  <PresentationFormat>Geniş ekran</PresentationFormat>
  <Paragraphs>45</Paragraphs>
  <Slides>22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Corbel</vt:lpstr>
      <vt:lpstr>Meiryo</vt:lpstr>
      <vt:lpstr>SketchLinesVTI</vt:lpstr>
      <vt:lpstr>ORGANİK TARIMDA SERTİFİKASYON</vt:lpstr>
      <vt:lpstr>Organik tarıma başlama - Geçiş süreci</vt:lpstr>
      <vt:lpstr>ORGANiK TARIMDA SERTİFİKASYON AŞAMALARI </vt:lpstr>
      <vt:lpstr>Aşamalar</vt:lpstr>
      <vt:lpstr>PowerPoint Sunusu</vt:lpstr>
      <vt:lpstr>PowerPoint Sunusu</vt:lpstr>
      <vt:lpstr>PowerPoint Sunusu</vt:lpstr>
      <vt:lpstr>PowerPoint Sunusu</vt:lpstr>
      <vt:lpstr>İşletme ve müteşebbis kontrolü için gerekli bilgi ve belgeler  MADDE 35 (1) İşletme ve müteşebbis kontrolü için gerekli bilgi ve belgeler:  a) Müteşebbisler, yaptıkları organik faaliyetleri ile ilgili her türlü bilgi ve belgeleri, sözleşmeli olduğu kontrol ve sertifikasyon kuruluşuna vermek ve işletmesinde bulundurmak zorundadırlar. 1) İşletmenin adı, adresi, kapasite bilgileri, hukuki durumuna ait bilgi ve belgeler, sözleşme tarihi, imzalanan sözleşme metni, organik tarıma geçişin başladığı tarih, sözleşme tarihine kadarki arazi geçmişine ait bilgiler, 2) Faaliyet alanı, 3) İşletmede daha önce uygulanan üretim metodu, 4) İşletmenin ve işletme binalarının planları, 5) Arazi parselleri veya alana dair tüm plan ve krokiler, </vt:lpstr>
      <vt:lpstr>6) İşletmenin mevcut makine ve ekipman donanımı, 7) İşletmenin konumu, kullanılan depoların tanımı ve amaca uygunluğu, 8) Ürün münavebe planı, 9) Kullanılacak tüm girdilere ait kayıt defterleri, 10) İşletmenin malları, dışarıdan satın alınan malları içeren alım ve satım defterleri, 11) Ürün çıkış planı, ürünün niteliği, stok durumu, miktarı, ambalajlama şekli ve materyali, 12) Orman alanlarından ve doğadan ürün toplanması durumunda, alana ait bütün tanımlamalar, resmi izinler ile alana yapılan tüm teknik müdahaleler, afetler, karantina tedbirleri gibi bilgilerdir.  b) Müteşebbis, faaliyet alanı ile ilgili bilgileri kapsayan organik tarıma geçiş ve üretim planları hazırlar. </vt:lpstr>
      <vt:lpstr>Kontrol işlemi MADDE 36  (1) Kontrol işlemi; yazılı belgeleri, planları, defterleri, raporları, kayıtları, arazi, işletme ve depo gibi kritik kontrol noktaları ve gözlemleri içerir. Müteşebbis tarafından aynı alanda birkaç ünitenin işletilmesi halinde, organik olmayan ürünlerin üretildiği üniteler ve depoları da kontrol işlemine tabidir.   Kontrol işlemi yapmaya yetkilendirilmiş kuruluşlar; a) Organik tarım faaliyetinin risk analizine göre bulunan kritik kontrol noktalarını dikkate alarak bir kontrol planı hazırlar. Risk analizi sonucu, haberli veya habersiz yıllık kontrol ve ziyaretlerin yoğunluğunu belirler. Kontrol planı Yönetmelikte belirtilen kontrol sayısı/gün dikkate alınarak hazırlanır. Kontrolörün bir günde kontrol etmesi gereken müteşebbis sayısının takibi yetkilendirilmiş kuruluş sorumluluğundadır.  </vt:lpstr>
      <vt:lpstr>b) Tüm müteşebbislere yılda en az bir defa kontrol ziyaretinde bulunur. Kontrol ziyaretlerinin en az % 10’u habersiz yapılır. Üretimi ruhsata bağlı bitkisel ürünleri üreten müteşebbislerin kontrolü tebliğ ile belirlenir.  c) Risk kategorisi ile uyumlu şekilde sözleşme altındaki tüm müteşebbislerin en az % 10’una, önceden haber vermeksizin önceki kontrollerin sonuçlarını, ilgili ürünlerin miktarları ve ürünlerin değiştirilmesi riskini de hesaba katarak organik üretim kurallarına karşı uygunsuzlukların bulunma riskini ölçmeyi temel alan ek rastgele kontrol ziyaretleri düzenler.</vt:lpstr>
      <vt:lpstr>ç) Organik üretim için izin verilmeyen ürünlerin kullanımının tespiti, organik üretim kuralları ile uygun olmayan üretim tekniklerinin tespiti, organik üretim için izin verilmeyen ürünlerle muhtemel bulaşmanın tespiti için analiz amaçlı örnek alır. Analiz amaçlı alınan yıllık örnek sayısı, yetkilendirilmiş kuruluşun kontrolü altındaki müteşebbislerin sayısının en az % 5’ini karşılar.  Örneklerin nereden alınacağının seçimi, organik tarım faaliyetinin tüm aşamalarının organik üretim kuralları ile uygun olmama riskinin genel değerlendirmesine dayanır. Bu genel değerlendirme; üretim, hazırlama ve dağıtım gibi bütün aşamalar dikkate alınarak yapılır.  d) Organik üretim için uygun olmayan tekniklerin ya da ürün kullanımından şüphelenilen her durumda istenilen sayıda örnek alır ve analiz ettirir.  e) Ürün örneklerini TS EN ISO/IEC 17025 standardına göre akredite olan laboratuvarlarda analiz ettirir.</vt:lpstr>
      <vt:lpstr>(2) Müteşebbis tarafından kayıt altına alınan bütün organik tarım faaliyetleri kontrol raporları için temel bilgi niteliğindedir.  (3) Kontrol işlemi sırasında kontrolör, bağlı bulunduğu kontrol ve sertifikasyon kuruluşu veya kontrol kuruluşunun organik tarım faaliyetlerini içeren kendi kontrol formlarını doldurur.  Kontrol formunda yer alan soruların cevaplarını bilgi, belge ve gözlem ile doğrular.  Kontrolör, yaptığı kontrole dair tespitleri içeren bir belge düzenleyerek müteşebbise verir ve bu belge müteşebbisçe saklanır.  Kontrolör yaptığı kontrol işlemi sonucunda bir kontrol raporu hazırlar. Kontrol raporu, müteşebbisin Yönetmelik hükümlerine göre yapılan organik tarım faaliyetlerinin kontrol sonuçlarını içerir.</vt:lpstr>
      <vt:lpstr>PowerPoint Sunusu</vt:lpstr>
      <vt:lpstr>Sertifikasyon sisteminin özellikleri   MADDE 37  (1) Sertifikasyon; bütün kontrol yöntemlerinin uygulanması sonucu işletmenin, ürünün ve girdinin geldiği aşamanın belgelendirilmesidir. Sözleşme yapılan müteşebbise yetkilendirilmiş kuruluş tarafından yapılacak ilk kontrole müteakip uygun görülmesi halinde yetkilendirilmiş kuruluş tarafından organik tarım müteşebbis sertifikası ve bu Yönetmelik hükümlerine uygun olarak üretilen ürünlere ürün sertifikası verilir. </vt:lpstr>
      <vt:lpstr>2) Sertifikasyon sisteminin özellikleri aşağıda belirtilmiştir;  a) Sertifikasyon, Bakanlıktan bu yetkiyi almış gerçek veya tüzel kuruluşlarca yapılır. Sertifikasyon yetkisi verilen kontrol ve sertifikasyon kuruluşu, sertifikasyon yetkisini başka bir kurum veya kuruluşa devredemez. </vt:lpstr>
      <vt:lpstr>b) Kontrol ve sertifikasyon kuruluşu bir sertifikasyon sistemi oluşturur ve Bakanlığa sunar.  Bu sistem; kontrol ve sertifikasyon kuruluşunun uyguladığı fiyat listesi, sertifika belgesi örneği, test etme ve sorgulama metodu, analiz yöntemi, kullandığı tüm teknikler ve dokümantasyon sistemi ile ilgili bilgileri kapsar.  c) (Kontrol ve sertifikasyon kuruluşunun farklı olması durumunda)  Sertifikasyon kuruluşu sertifika düzenleyeceği işletmelere ait tüm kontrol bilgilerini ve raporları ürünün yönetmeliğe uygun olarak üretildiğinin garanti edilmesi amacıyla kontrolü yapan kuruluştan devralır. Kontrol kuruluşu bu bilgileri sertifikasyon kuruluşuna vermek zorundadır. </vt:lpstr>
      <vt:lpstr>Sertifikasyonun esasları  MADDE 38  (1) Kontrol ve sertifikasyon kuruluşu, Yönetmelik ile belirlenen kriterleri ve sertifikasyon esaslarının uygunluğunu TS EN ISO/IEC 17065’e göre sağlamak zorundadır.   Sertifikasyon kuruluşu veya kontrol ve sertifikasyon kuruluşu yapılan işin niteliğine göre kalite sistemini açıklayan bir Türkçe kalite el kitabı hazırlar. </vt:lpstr>
      <vt:lpstr>PowerPoint Sunusu</vt:lpstr>
      <vt:lpstr>Müteşebbis Sertifikası</vt:lpstr>
      <vt:lpstr>Ürün Sertifikası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ORGANİK TARIM VE İYİ TARIMDA SERTİFİKASYON</dc:title>
  <dc:creator>Melih Hakan Eker</dc:creator>
  <cp:lastModifiedBy>pc</cp:lastModifiedBy>
  <cp:revision>21</cp:revision>
  <dcterms:created xsi:type="dcterms:W3CDTF">2022-05-12T19:30:55Z</dcterms:created>
  <dcterms:modified xsi:type="dcterms:W3CDTF">2025-10-24T14:46:45Z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