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325" r:id="rId2"/>
    <p:sldId id="382" r:id="rId3"/>
    <p:sldId id="388" r:id="rId4"/>
    <p:sldId id="343" r:id="rId5"/>
    <p:sldId id="344" r:id="rId6"/>
    <p:sldId id="345" r:id="rId7"/>
    <p:sldId id="346" r:id="rId8"/>
    <p:sldId id="377" r:id="rId9"/>
    <p:sldId id="374" r:id="rId10"/>
    <p:sldId id="375" r:id="rId11"/>
    <p:sldId id="347" r:id="rId12"/>
    <p:sldId id="372" r:id="rId13"/>
    <p:sldId id="380" r:id="rId14"/>
    <p:sldId id="348" r:id="rId15"/>
    <p:sldId id="349" r:id="rId16"/>
    <p:sldId id="370" r:id="rId17"/>
    <p:sldId id="350" r:id="rId18"/>
    <p:sldId id="378" r:id="rId19"/>
    <p:sldId id="379" r:id="rId20"/>
    <p:sldId id="351" r:id="rId21"/>
    <p:sldId id="352" r:id="rId22"/>
    <p:sldId id="353" r:id="rId23"/>
    <p:sldId id="369" r:id="rId24"/>
    <p:sldId id="354" r:id="rId25"/>
    <p:sldId id="355" r:id="rId26"/>
    <p:sldId id="356" r:id="rId27"/>
    <p:sldId id="371" r:id="rId28"/>
    <p:sldId id="357" r:id="rId29"/>
    <p:sldId id="358" r:id="rId30"/>
    <p:sldId id="359" r:id="rId31"/>
    <p:sldId id="361" r:id="rId32"/>
    <p:sldId id="387" r:id="rId33"/>
    <p:sldId id="362" r:id="rId34"/>
    <p:sldId id="363" r:id="rId35"/>
    <p:sldId id="364" r:id="rId36"/>
    <p:sldId id="365" r:id="rId37"/>
    <p:sldId id="366" r:id="rId38"/>
    <p:sldId id="393" r:id="rId39"/>
    <p:sldId id="395" r:id="rId40"/>
    <p:sldId id="394" r:id="rId41"/>
    <p:sldId id="396" r:id="rId42"/>
    <p:sldId id="402" r:id="rId43"/>
    <p:sldId id="403" r:id="rId44"/>
    <p:sldId id="404" r:id="rId45"/>
    <p:sldId id="405" r:id="rId46"/>
    <p:sldId id="384" r:id="rId47"/>
    <p:sldId id="385" r:id="rId48"/>
    <p:sldId id="386" r:id="rId49"/>
    <p:sldId id="367" r:id="rId50"/>
    <p:sldId id="368" r:id="rId51"/>
    <p:sldId id="389" r:id="rId52"/>
    <p:sldId id="406" r:id="rId53"/>
    <p:sldId id="400" r:id="rId54"/>
    <p:sldId id="397" r:id="rId55"/>
    <p:sldId id="398" r:id="rId56"/>
    <p:sldId id="399" r:id="rId57"/>
    <p:sldId id="401" r:id="rId5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130"/>
    <p:restoredTop sz="94640"/>
  </p:normalViewPr>
  <p:slideViewPr>
    <p:cSldViewPr snapToGrid="0" snapToObjects="1">
      <p:cViewPr varScale="1">
        <p:scale>
          <a:sx n="102" d="100"/>
          <a:sy n="102" d="100"/>
        </p:scale>
        <p:origin x="42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18ACB-9047-1249-8D66-0EB474BC356E}" type="datetimeFigureOut">
              <a:rPr lang="tr-TR" smtClean="0"/>
              <a:t>26.03.2022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21D0A-9852-E546-9425-B7BB48E91D9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734458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
İkinci düzey
Üçüncü düzey
Dördüncü düzey
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18ACB-9047-1249-8D66-0EB474BC356E}" type="datetimeFigureOut">
              <a:rPr lang="tr-TR" smtClean="0"/>
              <a:t>26.03.2022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21D0A-9852-E546-9425-B7BB48E91D9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525174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
İkinci düzey
Üçüncü düzey
Dördüncü düzey
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18ACB-9047-1249-8D66-0EB474BC356E}" type="datetimeFigureOut">
              <a:rPr lang="tr-TR" smtClean="0"/>
              <a:t>26.03.2022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21D0A-9852-E546-9425-B7BB48E91D9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332756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
İkinci düzey
Üçüncü düzey
Dördüncü düzey
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18ACB-9047-1249-8D66-0EB474BC356E}" type="datetimeFigureOut">
              <a:rPr lang="tr-TR" smtClean="0"/>
              <a:t>26.03.2022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21D0A-9852-E546-9425-B7BB48E91D9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603886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
İkinci düzey
Üçüncü düzey
Dördüncü düzey
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18ACB-9047-1249-8D66-0EB474BC356E}" type="datetimeFigureOut">
              <a:rPr lang="tr-TR" smtClean="0"/>
              <a:t>26.03.2022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21D0A-9852-E546-9425-B7BB48E91D9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018956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tr-TR"/>
              <a:t>Asıl metin stillerini düzenle
İkinci düzey
Üçüncü düzey
Dördüncü düzey
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tr-TR"/>
              <a:t>Asıl metin stillerini düzenle
İkinci düzey
Üçüncü düzey
Dördüncü düzey
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18ACB-9047-1249-8D66-0EB474BC356E}" type="datetimeFigureOut">
              <a:rPr lang="tr-TR" smtClean="0"/>
              <a:t>26.03.2022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21D0A-9852-E546-9425-B7BB48E91D9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920922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
İkinci düzey
Üçüncü düzey
Dördüncü düzey
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tr-TR"/>
              <a:t>Asıl metin stillerini düzenle
İkinci düzey
Üçüncü düzey
Dördüncü düzey
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
İkinci düzey
Üçüncü düzey
Dördüncü düzey
Beşinci düzey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tr-TR"/>
              <a:t>Asıl metin stillerini düzenle
İkinci düzey
Üçüncü düzey
Dördüncü düzey
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18ACB-9047-1249-8D66-0EB474BC356E}" type="datetimeFigureOut">
              <a:rPr lang="tr-TR" smtClean="0"/>
              <a:t>26.03.2022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21D0A-9852-E546-9425-B7BB48E91D9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004628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18ACB-9047-1249-8D66-0EB474BC356E}" type="datetimeFigureOut">
              <a:rPr lang="tr-TR" smtClean="0"/>
              <a:t>26.03.2022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21D0A-9852-E546-9425-B7BB48E91D9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945000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18ACB-9047-1249-8D66-0EB474BC356E}" type="datetimeFigureOut">
              <a:rPr lang="tr-TR" smtClean="0"/>
              <a:t>26.03.2022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21D0A-9852-E546-9425-B7BB48E91D9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256830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
İkinci düzey
Üçüncü düzey
Dördüncü düzey
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
İkinci düzey
Üçüncü düzey
Dördüncü düzey
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18ACB-9047-1249-8D66-0EB474BC356E}" type="datetimeFigureOut">
              <a:rPr lang="tr-TR" smtClean="0"/>
              <a:t>26.03.2022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21D0A-9852-E546-9425-B7BB48E91D9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755512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
İkinci düzey
Üçüncü düzey
Dördüncü düzey
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18ACB-9047-1249-8D66-0EB474BC356E}" type="datetimeFigureOut">
              <a:rPr lang="tr-TR" smtClean="0"/>
              <a:t>26.03.2022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21D0A-9852-E546-9425-B7BB48E91D9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168321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
İkinci düzey
Üçüncü düzey
Dördüncü düzey
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118ACB-9047-1249-8D66-0EB474BC356E}" type="datetimeFigureOut">
              <a:rPr lang="tr-TR" smtClean="0"/>
              <a:t>26.03.2022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121D0A-9852-E546-9425-B7BB48E91D9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135184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tiff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tif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tiff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tif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tiff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tiff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tiff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id="{4CC074FD-28DB-0647-B9A3-FD11B3022E9A}"/>
              </a:ext>
            </a:extLst>
          </p:cNvPr>
          <p:cNvSpPr txBox="1"/>
          <p:nvPr/>
        </p:nvSpPr>
        <p:spPr>
          <a:xfrm>
            <a:off x="1408946" y="2758742"/>
            <a:ext cx="66888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dirty="0">
                <a:latin typeface="Avenir Next Condensed" panose="020B0506020202020204" pitchFamily="34" charset="0"/>
                <a:ea typeface="Apple Color Emoji" pitchFamily="2" charset="0"/>
                <a:cs typeface="Arial Narrow" panose="020B0604020202020204" pitchFamily="34" charset="0"/>
              </a:rPr>
              <a:t>BUDAMA TEKNİKLERİ</a:t>
            </a:r>
          </a:p>
        </p:txBody>
      </p:sp>
    </p:spTree>
    <p:extLst>
      <p:ext uri="{BB962C8B-B14F-4D97-AF65-F5344CB8AC3E}">
        <p14:creationId xmlns:p14="http://schemas.microsoft.com/office/powerpoint/2010/main" val="38095856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8B9F0E6D-D7A2-434C-83FA-950282F1E3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87099"/>
            <a:ext cx="9144000" cy="5683801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A97856D3-1D1B-434A-8964-89E778B09D4D}"/>
              </a:ext>
            </a:extLst>
          </p:cNvPr>
          <p:cNvSpPr txBox="1"/>
          <p:nvPr/>
        </p:nvSpPr>
        <p:spPr>
          <a:xfrm>
            <a:off x="2567096" y="854439"/>
            <a:ext cx="40098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err="1">
                <a:solidFill>
                  <a:srgbClr val="FFFF00"/>
                </a:solidFill>
                <a:latin typeface="Bodoni 72 Oldstyle Book" pitchFamily="2" charset="0"/>
              </a:rPr>
              <a:t>Mahonia</a:t>
            </a:r>
            <a:r>
              <a:rPr lang="tr-TR" sz="2800" b="1" dirty="0">
                <a:solidFill>
                  <a:srgbClr val="FFFF00"/>
                </a:solidFill>
                <a:latin typeface="Bodoni 72 Oldstyle Book" pitchFamily="2" charset="0"/>
              </a:rPr>
              <a:t> (</a:t>
            </a:r>
            <a:r>
              <a:rPr lang="tr-TR" sz="2800" b="1" dirty="0" err="1">
                <a:solidFill>
                  <a:srgbClr val="FFFF00"/>
                </a:solidFill>
                <a:latin typeface="Bodoni 72 Oldstyle Book" pitchFamily="2" charset="0"/>
              </a:rPr>
              <a:t>Mahonya</a:t>
            </a:r>
            <a:r>
              <a:rPr lang="tr-TR" sz="2800" b="1" dirty="0">
                <a:solidFill>
                  <a:srgbClr val="FFFF00"/>
                </a:solidFill>
                <a:latin typeface="Bodoni 72 Oldstyle Book" pitchFamily="2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9540024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A4C48D39-5405-B248-B149-A30CDDFED8E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8123" y="0"/>
            <a:ext cx="5147754" cy="6858000"/>
          </a:xfrm>
          <a:prstGeom prst="rect">
            <a:avLst/>
          </a:prstGeom>
        </p:spPr>
      </p:pic>
      <p:sp>
        <p:nvSpPr>
          <p:cNvPr id="6" name="Metin kutusu 5">
            <a:extLst>
              <a:ext uri="{FF2B5EF4-FFF2-40B4-BE49-F238E27FC236}">
                <a16:creationId xmlns:a16="http://schemas.microsoft.com/office/drawing/2014/main" id="{1F4E9CD2-E4A2-214B-82D1-7079EB1A0C2B}"/>
              </a:ext>
            </a:extLst>
          </p:cNvPr>
          <p:cNvSpPr txBox="1"/>
          <p:nvPr/>
        </p:nvSpPr>
        <p:spPr>
          <a:xfrm>
            <a:off x="2911870" y="3702571"/>
            <a:ext cx="40098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err="1">
                <a:solidFill>
                  <a:srgbClr val="FFFF00"/>
                </a:solidFill>
                <a:latin typeface="Bodoni 72 Oldstyle Book" pitchFamily="2" charset="0"/>
              </a:rPr>
              <a:t>Thuja</a:t>
            </a:r>
            <a:r>
              <a:rPr lang="tr-TR" sz="2800" b="1" dirty="0">
                <a:solidFill>
                  <a:srgbClr val="FFFF00"/>
                </a:solidFill>
                <a:latin typeface="Bodoni 72 Oldstyle Book" pitchFamily="2" charset="0"/>
              </a:rPr>
              <a:t> (Mazı)</a:t>
            </a:r>
          </a:p>
        </p:txBody>
      </p:sp>
    </p:spTree>
    <p:extLst>
      <p:ext uri="{BB962C8B-B14F-4D97-AF65-F5344CB8AC3E}">
        <p14:creationId xmlns:p14="http://schemas.microsoft.com/office/powerpoint/2010/main" val="29315975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>
            <a:extLst>
              <a:ext uri="{FF2B5EF4-FFF2-40B4-BE49-F238E27FC236}">
                <a16:creationId xmlns:a16="http://schemas.microsoft.com/office/drawing/2014/main" id="{313ED01C-7A86-2E4B-85D1-CAA29BFE36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030"/>
            <a:ext cx="9144000" cy="5819940"/>
          </a:xfrm>
          <a:prstGeom prst="rect">
            <a:avLst/>
          </a:prstGeom>
        </p:spPr>
      </p:pic>
      <p:sp>
        <p:nvSpPr>
          <p:cNvPr id="8" name="Serbest Form 7">
            <a:extLst>
              <a:ext uri="{FF2B5EF4-FFF2-40B4-BE49-F238E27FC236}">
                <a16:creationId xmlns:a16="http://schemas.microsoft.com/office/drawing/2014/main" id="{615941C2-802F-FB44-B8B9-15325448C7F4}"/>
              </a:ext>
            </a:extLst>
          </p:cNvPr>
          <p:cNvSpPr/>
          <p:nvPr/>
        </p:nvSpPr>
        <p:spPr>
          <a:xfrm>
            <a:off x="3327816" y="3013023"/>
            <a:ext cx="3447738" cy="3297836"/>
          </a:xfrm>
          <a:custGeom>
            <a:avLst/>
            <a:gdLst>
              <a:gd name="connsiteX0" fmla="*/ 0 w 3447738"/>
              <a:gd name="connsiteY0" fmla="*/ 1034321 h 3297836"/>
              <a:gd name="connsiteX1" fmla="*/ 104932 w 3447738"/>
              <a:gd name="connsiteY1" fmla="*/ 584616 h 3297836"/>
              <a:gd name="connsiteX2" fmla="*/ 419725 w 3447738"/>
              <a:gd name="connsiteY2" fmla="*/ 239843 h 3297836"/>
              <a:gd name="connsiteX3" fmla="*/ 839450 w 3447738"/>
              <a:gd name="connsiteY3" fmla="*/ 0 h 3297836"/>
              <a:gd name="connsiteX4" fmla="*/ 1199214 w 3447738"/>
              <a:gd name="connsiteY4" fmla="*/ 299803 h 3297836"/>
              <a:gd name="connsiteX5" fmla="*/ 1274164 w 3447738"/>
              <a:gd name="connsiteY5" fmla="*/ 434715 h 3297836"/>
              <a:gd name="connsiteX6" fmla="*/ 1843791 w 3447738"/>
              <a:gd name="connsiteY6" fmla="*/ 554636 h 3297836"/>
              <a:gd name="connsiteX7" fmla="*/ 2053653 w 3447738"/>
              <a:gd name="connsiteY7" fmla="*/ 689547 h 3297836"/>
              <a:gd name="connsiteX8" fmla="*/ 2113614 w 3447738"/>
              <a:gd name="connsiteY8" fmla="*/ 869429 h 3297836"/>
              <a:gd name="connsiteX9" fmla="*/ 2383436 w 3447738"/>
              <a:gd name="connsiteY9" fmla="*/ 974361 h 3297836"/>
              <a:gd name="connsiteX10" fmla="*/ 2353456 w 3447738"/>
              <a:gd name="connsiteY10" fmla="*/ 1154243 h 3297836"/>
              <a:gd name="connsiteX11" fmla="*/ 2593299 w 3447738"/>
              <a:gd name="connsiteY11" fmla="*/ 1304144 h 3297836"/>
              <a:gd name="connsiteX12" fmla="*/ 2548328 w 3447738"/>
              <a:gd name="connsiteY12" fmla="*/ 1543987 h 3297836"/>
              <a:gd name="connsiteX13" fmla="*/ 2638269 w 3447738"/>
              <a:gd name="connsiteY13" fmla="*/ 1768839 h 3297836"/>
              <a:gd name="connsiteX14" fmla="*/ 3102964 w 3447738"/>
              <a:gd name="connsiteY14" fmla="*/ 1918741 h 3297836"/>
              <a:gd name="connsiteX15" fmla="*/ 3297836 w 3447738"/>
              <a:gd name="connsiteY15" fmla="*/ 2218544 h 3297836"/>
              <a:gd name="connsiteX16" fmla="*/ 3447738 w 3447738"/>
              <a:gd name="connsiteY16" fmla="*/ 2713220 h 3297836"/>
              <a:gd name="connsiteX17" fmla="*/ 3447738 w 3447738"/>
              <a:gd name="connsiteY17" fmla="*/ 3072984 h 3297836"/>
              <a:gd name="connsiteX18" fmla="*/ 3312827 w 3447738"/>
              <a:gd name="connsiteY18" fmla="*/ 3297836 h 3297836"/>
              <a:gd name="connsiteX19" fmla="*/ 2023673 w 3447738"/>
              <a:gd name="connsiteY19" fmla="*/ 3297836 h 3297836"/>
              <a:gd name="connsiteX20" fmla="*/ 1723869 w 3447738"/>
              <a:gd name="connsiteY20" fmla="*/ 3043003 h 3297836"/>
              <a:gd name="connsiteX21" fmla="*/ 1409076 w 3447738"/>
              <a:gd name="connsiteY21" fmla="*/ 2683239 h 3297836"/>
              <a:gd name="connsiteX22" fmla="*/ 1349115 w 3447738"/>
              <a:gd name="connsiteY22" fmla="*/ 2203554 h 3297836"/>
              <a:gd name="connsiteX23" fmla="*/ 1349115 w 3447738"/>
              <a:gd name="connsiteY23" fmla="*/ 1783829 h 3297836"/>
              <a:gd name="connsiteX24" fmla="*/ 1094282 w 3447738"/>
              <a:gd name="connsiteY24" fmla="*/ 1499016 h 3297836"/>
              <a:gd name="connsiteX25" fmla="*/ 899410 w 3447738"/>
              <a:gd name="connsiteY25" fmla="*/ 1304144 h 3297836"/>
              <a:gd name="connsiteX26" fmla="*/ 539646 w 3447738"/>
              <a:gd name="connsiteY26" fmla="*/ 1154243 h 3297836"/>
              <a:gd name="connsiteX27" fmla="*/ 194873 w 3447738"/>
              <a:gd name="connsiteY27" fmla="*/ 1154243 h 3297836"/>
              <a:gd name="connsiteX28" fmla="*/ 29981 w 3447738"/>
              <a:gd name="connsiteY28" fmla="*/ 1124262 h 3297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447738" h="3297836">
                <a:moveTo>
                  <a:pt x="0" y="1034321"/>
                </a:moveTo>
                <a:lnTo>
                  <a:pt x="104932" y="584616"/>
                </a:lnTo>
                <a:lnTo>
                  <a:pt x="419725" y="239843"/>
                </a:lnTo>
                <a:lnTo>
                  <a:pt x="839450" y="0"/>
                </a:lnTo>
                <a:lnTo>
                  <a:pt x="1199214" y="299803"/>
                </a:lnTo>
                <a:lnTo>
                  <a:pt x="1274164" y="434715"/>
                </a:lnTo>
                <a:lnTo>
                  <a:pt x="1843791" y="554636"/>
                </a:lnTo>
                <a:lnTo>
                  <a:pt x="2053653" y="689547"/>
                </a:lnTo>
                <a:lnTo>
                  <a:pt x="2113614" y="869429"/>
                </a:lnTo>
                <a:lnTo>
                  <a:pt x="2383436" y="974361"/>
                </a:lnTo>
                <a:lnTo>
                  <a:pt x="2353456" y="1154243"/>
                </a:lnTo>
                <a:lnTo>
                  <a:pt x="2593299" y="1304144"/>
                </a:lnTo>
                <a:lnTo>
                  <a:pt x="2548328" y="1543987"/>
                </a:lnTo>
                <a:lnTo>
                  <a:pt x="2638269" y="1768839"/>
                </a:lnTo>
                <a:lnTo>
                  <a:pt x="3102964" y="1918741"/>
                </a:lnTo>
                <a:lnTo>
                  <a:pt x="3297836" y="2218544"/>
                </a:lnTo>
                <a:lnTo>
                  <a:pt x="3447738" y="2713220"/>
                </a:lnTo>
                <a:lnTo>
                  <a:pt x="3447738" y="3072984"/>
                </a:lnTo>
                <a:lnTo>
                  <a:pt x="3312827" y="3297836"/>
                </a:lnTo>
                <a:lnTo>
                  <a:pt x="2023673" y="3297836"/>
                </a:lnTo>
                <a:lnTo>
                  <a:pt x="1723869" y="3043003"/>
                </a:lnTo>
                <a:lnTo>
                  <a:pt x="1409076" y="2683239"/>
                </a:lnTo>
                <a:lnTo>
                  <a:pt x="1349115" y="2203554"/>
                </a:lnTo>
                <a:lnTo>
                  <a:pt x="1349115" y="1783829"/>
                </a:lnTo>
                <a:lnTo>
                  <a:pt x="1094282" y="1499016"/>
                </a:lnTo>
                <a:lnTo>
                  <a:pt x="899410" y="1304144"/>
                </a:lnTo>
                <a:lnTo>
                  <a:pt x="539646" y="1154243"/>
                </a:lnTo>
                <a:lnTo>
                  <a:pt x="194873" y="1154243"/>
                </a:lnTo>
                <a:lnTo>
                  <a:pt x="29981" y="1124262"/>
                </a:lnTo>
              </a:path>
            </a:pathLst>
          </a:custGeom>
          <a:ln w="5715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8A887FE-4249-F14B-B4F1-EC3FA126AC18}"/>
              </a:ext>
            </a:extLst>
          </p:cNvPr>
          <p:cNvSpPr txBox="1"/>
          <p:nvPr/>
        </p:nvSpPr>
        <p:spPr>
          <a:xfrm>
            <a:off x="2192342" y="4557009"/>
            <a:ext cx="40098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err="1">
                <a:solidFill>
                  <a:srgbClr val="FFFF00"/>
                </a:solidFill>
                <a:latin typeface="Bodoni 72 Oldstyle Book" pitchFamily="2" charset="0"/>
              </a:rPr>
              <a:t>Salvia</a:t>
            </a:r>
            <a:r>
              <a:rPr lang="tr-TR" sz="3600" b="1" dirty="0">
                <a:solidFill>
                  <a:srgbClr val="FFFF00"/>
                </a:solidFill>
                <a:latin typeface="Bodoni 72 Oldstyle Book" pitchFamily="2" charset="0"/>
              </a:rPr>
              <a:t> (Adaçayı)</a:t>
            </a:r>
          </a:p>
        </p:txBody>
      </p:sp>
    </p:spTree>
    <p:extLst>
      <p:ext uri="{BB962C8B-B14F-4D97-AF65-F5344CB8AC3E}">
        <p14:creationId xmlns:p14="http://schemas.microsoft.com/office/powerpoint/2010/main" val="14361867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BEB6CE07-BFE6-4D4E-A679-8AF4C6863F8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0221" cy="6857999"/>
          </a:xfrm>
          <a:prstGeom prst="rect">
            <a:avLst/>
          </a:prstGeom>
        </p:spPr>
      </p:pic>
      <p:sp>
        <p:nvSpPr>
          <p:cNvPr id="5" name="Metin kutusu 4">
            <a:extLst>
              <a:ext uri="{FF2B5EF4-FFF2-40B4-BE49-F238E27FC236}">
                <a16:creationId xmlns:a16="http://schemas.microsoft.com/office/drawing/2014/main" id="{61F2B5EF-D376-534C-9CD8-E6DAF1CC488A}"/>
              </a:ext>
            </a:extLst>
          </p:cNvPr>
          <p:cNvSpPr txBox="1"/>
          <p:nvPr/>
        </p:nvSpPr>
        <p:spPr>
          <a:xfrm>
            <a:off x="1577745" y="5321508"/>
            <a:ext cx="40098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err="1">
                <a:solidFill>
                  <a:srgbClr val="FFFF00"/>
                </a:solidFill>
                <a:latin typeface="Bodoni 72 Oldstyle Book" pitchFamily="2" charset="0"/>
              </a:rPr>
              <a:t>Rosamarinus</a:t>
            </a:r>
            <a:r>
              <a:rPr lang="tr-TR" sz="2800" b="1" dirty="0">
                <a:solidFill>
                  <a:srgbClr val="FFFF00"/>
                </a:solidFill>
                <a:latin typeface="Bodoni 72 Oldstyle Book" pitchFamily="2" charset="0"/>
              </a:rPr>
              <a:t> (Biberiye)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8E8574AF-934D-7745-A4B8-29C9A7429D54}"/>
              </a:ext>
            </a:extLst>
          </p:cNvPr>
          <p:cNvSpPr txBox="1"/>
          <p:nvPr/>
        </p:nvSpPr>
        <p:spPr>
          <a:xfrm>
            <a:off x="1217981" y="2844224"/>
            <a:ext cx="40098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err="1">
                <a:solidFill>
                  <a:srgbClr val="FFFF00"/>
                </a:solidFill>
                <a:latin typeface="Bodoni 72 Oldstyle Book" pitchFamily="2" charset="0"/>
              </a:rPr>
              <a:t>Santolina</a:t>
            </a:r>
            <a:r>
              <a:rPr lang="tr-TR" sz="3200" b="1" dirty="0">
                <a:solidFill>
                  <a:srgbClr val="FFFF00"/>
                </a:solidFill>
                <a:latin typeface="Bodoni 72 Oldstyle Book" pitchFamily="2" charset="0"/>
              </a:rPr>
              <a:t> (Lavantin)</a:t>
            </a:r>
          </a:p>
        </p:txBody>
      </p:sp>
    </p:spTree>
    <p:extLst>
      <p:ext uri="{BB962C8B-B14F-4D97-AF65-F5344CB8AC3E}">
        <p14:creationId xmlns:p14="http://schemas.microsoft.com/office/powerpoint/2010/main" val="18057624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8572700B-7FE6-9B48-9C1B-BCC7FADB67E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8123" y="0"/>
            <a:ext cx="5147754" cy="6858000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48260CD2-B44F-1349-BE02-441BADF098FE}"/>
              </a:ext>
            </a:extLst>
          </p:cNvPr>
          <p:cNvSpPr txBox="1"/>
          <p:nvPr/>
        </p:nvSpPr>
        <p:spPr>
          <a:xfrm>
            <a:off x="3136070" y="3867462"/>
            <a:ext cx="40098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err="1">
                <a:solidFill>
                  <a:srgbClr val="FFFF00"/>
                </a:solidFill>
                <a:latin typeface="Bodoni 72 Oldstyle Book" pitchFamily="2" charset="0"/>
              </a:rPr>
              <a:t>Rosamarinus</a:t>
            </a:r>
            <a:r>
              <a:rPr lang="tr-TR" sz="2800" b="1" dirty="0">
                <a:solidFill>
                  <a:srgbClr val="FFFF00"/>
                </a:solidFill>
                <a:latin typeface="Bodoni 72 Oldstyle Book" pitchFamily="2" charset="0"/>
              </a:rPr>
              <a:t> (Biberiye)</a:t>
            </a:r>
          </a:p>
        </p:txBody>
      </p:sp>
    </p:spTree>
    <p:extLst>
      <p:ext uri="{BB962C8B-B14F-4D97-AF65-F5344CB8AC3E}">
        <p14:creationId xmlns:p14="http://schemas.microsoft.com/office/powerpoint/2010/main" val="35110172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9BE2D5B0-986E-9442-ACF1-9084C83DC56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3900" y="0"/>
            <a:ext cx="7055936" cy="6883163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F4BBF555-4A2E-3642-AF24-98A1CDB71366}"/>
              </a:ext>
            </a:extLst>
          </p:cNvPr>
          <p:cNvSpPr txBox="1"/>
          <p:nvPr/>
        </p:nvSpPr>
        <p:spPr>
          <a:xfrm>
            <a:off x="2881890" y="4137285"/>
            <a:ext cx="40098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err="1">
                <a:solidFill>
                  <a:srgbClr val="FFFF00"/>
                </a:solidFill>
                <a:latin typeface="Bodoni 72 Oldstyle Book" pitchFamily="2" charset="0"/>
              </a:rPr>
              <a:t>Lavandula</a:t>
            </a:r>
            <a:r>
              <a:rPr lang="tr-TR" sz="3200" b="1" dirty="0">
                <a:solidFill>
                  <a:srgbClr val="FFFF00"/>
                </a:solidFill>
                <a:latin typeface="Bodoni 72 Oldstyle Book" pitchFamily="2" charset="0"/>
              </a:rPr>
              <a:t> (Lavanta)</a:t>
            </a:r>
          </a:p>
        </p:txBody>
      </p:sp>
    </p:spTree>
    <p:extLst>
      <p:ext uri="{BB962C8B-B14F-4D97-AF65-F5344CB8AC3E}">
        <p14:creationId xmlns:p14="http://schemas.microsoft.com/office/powerpoint/2010/main" val="32350515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>
            <a:extLst>
              <a:ext uri="{FF2B5EF4-FFF2-40B4-BE49-F238E27FC236}">
                <a16:creationId xmlns:a16="http://schemas.microsoft.com/office/drawing/2014/main" id="{0AE0782A-E6CA-624F-AB9B-6062603A3B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063" y="404735"/>
            <a:ext cx="8752322" cy="5996066"/>
          </a:xfrm>
          <a:prstGeom prst="rect">
            <a:avLst/>
          </a:prstGeom>
        </p:spPr>
      </p:pic>
      <p:sp>
        <p:nvSpPr>
          <p:cNvPr id="7" name="Metin kutusu 6">
            <a:extLst>
              <a:ext uri="{FF2B5EF4-FFF2-40B4-BE49-F238E27FC236}">
                <a16:creationId xmlns:a16="http://schemas.microsoft.com/office/drawing/2014/main" id="{C59BBE41-937C-5B4C-8820-7A00A1111A7A}"/>
              </a:ext>
            </a:extLst>
          </p:cNvPr>
          <p:cNvSpPr txBox="1"/>
          <p:nvPr/>
        </p:nvSpPr>
        <p:spPr>
          <a:xfrm>
            <a:off x="2881890" y="4137285"/>
            <a:ext cx="40098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err="1">
                <a:solidFill>
                  <a:srgbClr val="FFFF00"/>
                </a:solidFill>
                <a:latin typeface="Bodoni 72 Oldstyle Book" pitchFamily="2" charset="0"/>
              </a:rPr>
              <a:t>Lavandula</a:t>
            </a:r>
            <a:r>
              <a:rPr lang="tr-TR" sz="3200" b="1" dirty="0">
                <a:solidFill>
                  <a:srgbClr val="FFFF00"/>
                </a:solidFill>
                <a:latin typeface="Bodoni 72 Oldstyle Book" pitchFamily="2" charset="0"/>
              </a:rPr>
              <a:t> (Lavanta)</a:t>
            </a:r>
          </a:p>
        </p:txBody>
      </p:sp>
    </p:spTree>
    <p:extLst>
      <p:ext uri="{BB962C8B-B14F-4D97-AF65-F5344CB8AC3E}">
        <p14:creationId xmlns:p14="http://schemas.microsoft.com/office/powerpoint/2010/main" val="33948109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9F810165-FBF7-6F41-9265-0C03D680F96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8123" y="0"/>
            <a:ext cx="5147754" cy="6858000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11B951B7-365B-2349-B588-834E9CB418DA}"/>
              </a:ext>
            </a:extLst>
          </p:cNvPr>
          <p:cNvSpPr txBox="1"/>
          <p:nvPr/>
        </p:nvSpPr>
        <p:spPr>
          <a:xfrm>
            <a:off x="2881890" y="4137285"/>
            <a:ext cx="40098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err="1">
                <a:solidFill>
                  <a:srgbClr val="FFFF00"/>
                </a:solidFill>
                <a:latin typeface="Bodoni 72 Oldstyle Book" pitchFamily="2" charset="0"/>
              </a:rPr>
              <a:t>Rosa</a:t>
            </a:r>
            <a:r>
              <a:rPr lang="tr-TR" sz="3200" b="1" dirty="0">
                <a:solidFill>
                  <a:srgbClr val="FFFF00"/>
                </a:solidFill>
                <a:latin typeface="Bodoni 72 Oldstyle Book" pitchFamily="2" charset="0"/>
              </a:rPr>
              <a:t> </a:t>
            </a:r>
            <a:r>
              <a:rPr lang="tr-TR" sz="3200" b="1" dirty="0" err="1">
                <a:solidFill>
                  <a:srgbClr val="FFFF00"/>
                </a:solidFill>
                <a:latin typeface="Bodoni 72 Oldstyle Book" pitchFamily="2" charset="0"/>
              </a:rPr>
              <a:t>sp</a:t>
            </a:r>
            <a:r>
              <a:rPr lang="tr-TR" sz="3200" b="1" dirty="0">
                <a:solidFill>
                  <a:srgbClr val="FFFF00"/>
                </a:solidFill>
                <a:latin typeface="Bodoni 72 Oldstyle Book" pitchFamily="2" charset="0"/>
              </a:rPr>
              <a:t> (Gül)</a:t>
            </a:r>
          </a:p>
        </p:txBody>
      </p:sp>
    </p:spTree>
    <p:extLst>
      <p:ext uri="{BB962C8B-B14F-4D97-AF65-F5344CB8AC3E}">
        <p14:creationId xmlns:p14="http://schemas.microsoft.com/office/powerpoint/2010/main" val="33219030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:a16="http://schemas.microsoft.com/office/drawing/2014/main" id="{060A31F9-E57A-FF48-89C1-8B17147B6E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8" y="0"/>
            <a:ext cx="913644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1487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703C7952-4FBD-B544-BA7D-6A42035656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8" y="0"/>
            <a:ext cx="913644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82690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id="{4CC074FD-28DB-0647-B9A3-FD11B3022E9A}"/>
              </a:ext>
            </a:extLst>
          </p:cNvPr>
          <p:cNvSpPr txBox="1"/>
          <p:nvPr/>
        </p:nvSpPr>
        <p:spPr>
          <a:xfrm>
            <a:off x="0" y="1014608"/>
            <a:ext cx="914399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>
                <a:latin typeface="Avenir Next Condensed" panose="020B0506020202020204" pitchFamily="34" charset="0"/>
              </a:rPr>
              <a:t>AMAÇ:</a:t>
            </a:r>
          </a:p>
          <a:p>
            <a:pPr algn="ctr"/>
            <a:r>
              <a:rPr lang="tr-TR" sz="4000" dirty="0">
                <a:latin typeface="Avenir Next Condensed" panose="020B0506020202020204" pitchFamily="34" charset="0"/>
              </a:rPr>
              <a:t>1.Şekil budaması</a:t>
            </a:r>
          </a:p>
          <a:p>
            <a:pPr algn="ctr"/>
            <a:r>
              <a:rPr lang="tr-TR" sz="4000" dirty="0">
                <a:latin typeface="Avenir Next Condensed" panose="020B0506020202020204" pitchFamily="34" charset="0"/>
              </a:rPr>
              <a:t>2. Gençleştirme budaması</a:t>
            </a:r>
          </a:p>
        </p:txBody>
      </p:sp>
      <p:sp>
        <p:nvSpPr>
          <p:cNvPr id="3" name="Metin kutusu 2">
            <a:extLst>
              <a:ext uri="{FF2B5EF4-FFF2-40B4-BE49-F238E27FC236}">
                <a16:creationId xmlns:a16="http://schemas.microsoft.com/office/drawing/2014/main" id="{C1043C1A-4A04-E34B-8D72-8C9377E1892B}"/>
              </a:ext>
            </a:extLst>
          </p:cNvPr>
          <p:cNvSpPr txBox="1"/>
          <p:nvPr/>
        </p:nvSpPr>
        <p:spPr>
          <a:xfrm>
            <a:off x="-1" y="3535454"/>
            <a:ext cx="914399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>
                <a:latin typeface="Avenir Next Condensed" panose="020B0506020202020204" pitchFamily="34" charset="0"/>
              </a:rPr>
              <a:t>BİTKİ TÜRLERİNE GÖRE:</a:t>
            </a:r>
          </a:p>
          <a:p>
            <a:pPr algn="ctr"/>
            <a:r>
              <a:rPr lang="tr-TR" sz="4000" dirty="0">
                <a:latin typeface="Avenir Next Condensed" panose="020B0506020202020204" pitchFamily="34" charset="0"/>
              </a:rPr>
              <a:t>1.Ağaç budaması</a:t>
            </a:r>
          </a:p>
          <a:p>
            <a:pPr algn="ctr"/>
            <a:r>
              <a:rPr lang="tr-TR" sz="4000" dirty="0">
                <a:latin typeface="Avenir Next Condensed" panose="020B0506020202020204" pitchFamily="34" charset="0"/>
              </a:rPr>
              <a:t>2. Çalı budaması </a:t>
            </a:r>
          </a:p>
          <a:p>
            <a:pPr algn="ctr"/>
            <a:r>
              <a:rPr lang="tr-TR" sz="4000" dirty="0">
                <a:latin typeface="Avenir Next Condensed" panose="020B0506020202020204" pitchFamily="34" charset="0"/>
              </a:rPr>
              <a:t>3.Otsu bitkilerin budaması</a:t>
            </a:r>
          </a:p>
        </p:txBody>
      </p:sp>
    </p:spTree>
    <p:extLst>
      <p:ext uri="{BB962C8B-B14F-4D97-AF65-F5344CB8AC3E}">
        <p14:creationId xmlns:p14="http://schemas.microsoft.com/office/powerpoint/2010/main" val="414830115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AF76AD35-E423-554E-AE32-151052D1D09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8123" y="0"/>
            <a:ext cx="5147754" cy="6858000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934BE8BB-4ABB-5343-8BE8-32F4C1D050C4}"/>
              </a:ext>
            </a:extLst>
          </p:cNvPr>
          <p:cNvSpPr txBox="1"/>
          <p:nvPr/>
        </p:nvSpPr>
        <p:spPr>
          <a:xfrm>
            <a:off x="2702008" y="4946754"/>
            <a:ext cx="40098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err="1">
                <a:solidFill>
                  <a:srgbClr val="FFFF00"/>
                </a:solidFill>
                <a:latin typeface="Bodoni 72 Oldstyle Book" pitchFamily="2" charset="0"/>
              </a:rPr>
              <a:t>Malus</a:t>
            </a:r>
            <a:r>
              <a:rPr lang="tr-TR" sz="3200" b="1" dirty="0">
                <a:solidFill>
                  <a:srgbClr val="FFFF00"/>
                </a:solidFill>
                <a:latin typeface="Bodoni 72 Oldstyle Book" pitchFamily="2" charset="0"/>
              </a:rPr>
              <a:t> (Süs elması)</a:t>
            </a:r>
          </a:p>
        </p:txBody>
      </p:sp>
      <p:pic>
        <p:nvPicPr>
          <p:cNvPr id="7" name="Resim 6">
            <a:extLst>
              <a:ext uri="{FF2B5EF4-FFF2-40B4-BE49-F238E27FC236}">
                <a16:creationId xmlns:a16="http://schemas.microsoft.com/office/drawing/2014/main" id="{59C815C6-0AE2-8547-A671-EA0859804F58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67000"/>
          </a:blip>
          <a:stretch>
            <a:fillRect/>
          </a:stretch>
        </p:blipFill>
        <p:spPr>
          <a:xfrm>
            <a:off x="1942403" y="0"/>
            <a:ext cx="4545092" cy="6075123"/>
          </a:xfrm>
          <a:prstGeom prst="rect">
            <a:avLst/>
          </a:prstGeom>
        </p:spPr>
      </p:pic>
      <p:grpSp>
        <p:nvGrpSpPr>
          <p:cNvPr id="22" name="Grup 21">
            <a:extLst>
              <a:ext uri="{FF2B5EF4-FFF2-40B4-BE49-F238E27FC236}">
                <a16:creationId xmlns:a16="http://schemas.microsoft.com/office/drawing/2014/main" id="{0A6AD2AD-F042-E842-B724-17DA5B022657}"/>
              </a:ext>
            </a:extLst>
          </p:cNvPr>
          <p:cNvGrpSpPr/>
          <p:nvPr/>
        </p:nvGrpSpPr>
        <p:grpSpPr>
          <a:xfrm>
            <a:off x="2965269" y="2873829"/>
            <a:ext cx="2528289" cy="2811625"/>
            <a:chOff x="2965269" y="2873829"/>
            <a:chExt cx="2528289" cy="2811625"/>
          </a:xfrm>
        </p:grpSpPr>
        <p:cxnSp>
          <p:nvCxnSpPr>
            <p:cNvPr id="13" name="Düz Bağlayıcı 12">
              <a:extLst>
                <a:ext uri="{FF2B5EF4-FFF2-40B4-BE49-F238E27FC236}">
                  <a16:creationId xmlns:a16="http://schemas.microsoft.com/office/drawing/2014/main" id="{9A2D3CF5-ADED-5B43-A079-9B3EB6836424}"/>
                </a:ext>
              </a:extLst>
            </p:cNvPr>
            <p:cNvCxnSpPr/>
            <p:nvPr/>
          </p:nvCxnSpPr>
          <p:spPr>
            <a:xfrm flipH="1" flipV="1">
              <a:off x="2965269" y="3749040"/>
              <a:ext cx="1123405" cy="1197714"/>
            </a:xfrm>
            <a:prstGeom prst="line">
              <a:avLst/>
            </a:prstGeom>
            <a:ln w="5715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Düz Bağlayıcı 13">
              <a:extLst>
                <a:ext uri="{FF2B5EF4-FFF2-40B4-BE49-F238E27FC236}">
                  <a16:creationId xmlns:a16="http://schemas.microsoft.com/office/drawing/2014/main" id="{FD7091CD-D397-D549-9D46-0DFCAE443158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403007" y="3137769"/>
              <a:ext cx="811942" cy="1502516"/>
            </a:xfrm>
            <a:prstGeom prst="line">
              <a:avLst/>
            </a:prstGeom>
            <a:ln w="5715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Düz Bağlayıcı 15">
              <a:extLst>
                <a:ext uri="{FF2B5EF4-FFF2-40B4-BE49-F238E27FC236}">
                  <a16:creationId xmlns:a16="http://schemas.microsoft.com/office/drawing/2014/main" id="{584A9104-654F-3748-B694-C6F6D785CA9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231098" y="3137769"/>
              <a:ext cx="1155064" cy="1994548"/>
            </a:xfrm>
            <a:prstGeom prst="line">
              <a:avLst/>
            </a:prstGeom>
            <a:ln w="5715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Düz Bağlayıcı 17">
              <a:extLst>
                <a:ext uri="{FF2B5EF4-FFF2-40B4-BE49-F238E27FC236}">
                  <a16:creationId xmlns:a16="http://schemas.microsoft.com/office/drawing/2014/main" id="{EE5193FD-9EF0-1D43-A5E3-F34B0559EC5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182551" y="4347897"/>
              <a:ext cx="1311007" cy="1337557"/>
            </a:xfrm>
            <a:prstGeom prst="line">
              <a:avLst/>
            </a:prstGeom>
            <a:ln w="5715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Düz Bağlayıcı 19">
              <a:extLst>
                <a:ext uri="{FF2B5EF4-FFF2-40B4-BE49-F238E27FC236}">
                  <a16:creationId xmlns:a16="http://schemas.microsoft.com/office/drawing/2014/main" id="{3ACB6077-297C-FA41-83FC-A0A31C46EB2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308826" y="2873829"/>
              <a:ext cx="660898" cy="1573809"/>
            </a:xfrm>
            <a:prstGeom prst="line">
              <a:avLst/>
            </a:prstGeom>
            <a:ln w="5715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Metin kutusu 10">
            <a:extLst>
              <a:ext uri="{FF2B5EF4-FFF2-40B4-BE49-F238E27FC236}">
                <a16:creationId xmlns:a16="http://schemas.microsoft.com/office/drawing/2014/main" id="{262C02D7-1623-6742-B2DD-B88D5DAD3359}"/>
              </a:ext>
            </a:extLst>
          </p:cNvPr>
          <p:cNvSpPr txBox="1"/>
          <p:nvPr/>
        </p:nvSpPr>
        <p:spPr>
          <a:xfrm>
            <a:off x="5134193" y="4607656"/>
            <a:ext cx="40098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C000"/>
                </a:solidFill>
                <a:latin typeface="Bodoni 72 Oldstyle Book" pitchFamily="2" charset="0"/>
              </a:rPr>
              <a:t>Budanan alt dallar</a:t>
            </a:r>
          </a:p>
        </p:txBody>
      </p:sp>
    </p:spTree>
    <p:extLst>
      <p:ext uri="{BB962C8B-B14F-4D97-AF65-F5344CB8AC3E}">
        <p14:creationId xmlns:p14="http://schemas.microsoft.com/office/powerpoint/2010/main" val="4246183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81E3C3E1-A248-5440-A021-1F08C5B0C41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8123" y="0"/>
            <a:ext cx="5147754" cy="6858000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D884C968-0CE0-4A42-B325-1C7A117D87BE}"/>
              </a:ext>
            </a:extLst>
          </p:cNvPr>
          <p:cNvSpPr txBox="1"/>
          <p:nvPr/>
        </p:nvSpPr>
        <p:spPr>
          <a:xfrm>
            <a:off x="3311465" y="4894288"/>
            <a:ext cx="40098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err="1">
                <a:solidFill>
                  <a:srgbClr val="FFFF00"/>
                </a:solidFill>
                <a:latin typeface="Bodoni 72 Oldstyle Book" pitchFamily="2" charset="0"/>
              </a:rPr>
              <a:t>Cydonia</a:t>
            </a:r>
            <a:r>
              <a:rPr lang="tr-TR" sz="3200" b="1" dirty="0">
                <a:solidFill>
                  <a:srgbClr val="FFFF00"/>
                </a:solidFill>
                <a:latin typeface="Bodoni 72 Oldstyle Book" pitchFamily="2" charset="0"/>
              </a:rPr>
              <a:t> (Japon ayvası)</a:t>
            </a:r>
          </a:p>
        </p:txBody>
      </p:sp>
    </p:spTree>
    <p:extLst>
      <p:ext uri="{BB962C8B-B14F-4D97-AF65-F5344CB8AC3E}">
        <p14:creationId xmlns:p14="http://schemas.microsoft.com/office/powerpoint/2010/main" val="280730146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32BE3B3B-C60E-8340-91D8-F9A6BD8B55B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8123" y="0"/>
            <a:ext cx="5147754" cy="6858000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3F625B15-E703-9B40-A49A-535E4EAA3CAF}"/>
              </a:ext>
            </a:extLst>
          </p:cNvPr>
          <p:cNvSpPr txBox="1"/>
          <p:nvPr/>
        </p:nvSpPr>
        <p:spPr>
          <a:xfrm>
            <a:off x="3136070" y="4541591"/>
            <a:ext cx="40098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err="1">
                <a:solidFill>
                  <a:srgbClr val="FFFF00"/>
                </a:solidFill>
                <a:latin typeface="Bodoni 72 Oldstyle Book" pitchFamily="2" charset="0"/>
              </a:rPr>
              <a:t>Cydonia</a:t>
            </a:r>
            <a:r>
              <a:rPr lang="tr-TR" sz="3200" b="1" dirty="0">
                <a:solidFill>
                  <a:srgbClr val="FFFF00"/>
                </a:solidFill>
                <a:latin typeface="Bodoni 72 Oldstyle Book" pitchFamily="2" charset="0"/>
              </a:rPr>
              <a:t> (Japon ayvası)</a:t>
            </a:r>
          </a:p>
        </p:txBody>
      </p:sp>
    </p:spTree>
    <p:extLst>
      <p:ext uri="{BB962C8B-B14F-4D97-AF65-F5344CB8AC3E}">
        <p14:creationId xmlns:p14="http://schemas.microsoft.com/office/powerpoint/2010/main" val="43826587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31DA806F-DB4D-AC41-8511-CDA348444F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8" y="0"/>
            <a:ext cx="9136443" cy="6858000"/>
          </a:xfrm>
          <a:prstGeom prst="rect">
            <a:avLst/>
          </a:prstGeom>
        </p:spPr>
      </p:pic>
      <p:pic>
        <p:nvPicPr>
          <p:cNvPr id="3" name="Resim 2">
            <a:extLst>
              <a:ext uri="{FF2B5EF4-FFF2-40B4-BE49-F238E27FC236}">
                <a16:creationId xmlns:a16="http://schemas.microsoft.com/office/drawing/2014/main" id="{ACD34B91-15D9-4D4C-8E68-B8EF9A1803AC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82000"/>
          </a:blip>
          <a:stretch>
            <a:fillRect/>
          </a:stretch>
        </p:blipFill>
        <p:spPr>
          <a:xfrm>
            <a:off x="835068" y="576196"/>
            <a:ext cx="7853819" cy="5235879"/>
          </a:xfrm>
          <a:prstGeom prst="rect">
            <a:avLst/>
          </a:prstGeom>
        </p:spPr>
      </p:pic>
      <p:sp>
        <p:nvSpPr>
          <p:cNvPr id="6" name="Metin kutusu 5">
            <a:extLst>
              <a:ext uri="{FF2B5EF4-FFF2-40B4-BE49-F238E27FC236}">
                <a16:creationId xmlns:a16="http://schemas.microsoft.com/office/drawing/2014/main" id="{D2B27EB1-7137-8F43-93AC-8C9508675FBB}"/>
              </a:ext>
            </a:extLst>
          </p:cNvPr>
          <p:cNvSpPr txBox="1"/>
          <p:nvPr/>
        </p:nvSpPr>
        <p:spPr>
          <a:xfrm>
            <a:off x="3011019" y="4776723"/>
            <a:ext cx="40098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err="1">
                <a:solidFill>
                  <a:srgbClr val="FFFF00"/>
                </a:solidFill>
                <a:latin typeface="Bodoni 72 Oldstyle Book" pitchFamily="2" charset="0"/>
              </a:rPr>
              <a:t>Cydonia</a:t>
            </a:r>
            <a:r>
              <a:rPr lang="tr-TR" sz="3200" b="1" dirty="0">
                <a:solidFill>
                  <a:srgbClr val="FFFF00"/>
                </a:solidFill>
                <a:latin typeface="Bodoni 72 Oldstyle Book" pitchFamily="2" charset="0"/>
              </a:rPr>
              <a:t> (Japon ayvası)</a:t>
            </a:r>
          </a:p>
        </p:txBody>
      </p:sp>
    </p:spTree>
    <p:extLst>
      <p:ext uri="{BB962C8B-B14F-4D97-AF65-F5344CB8AC3E}">
        <p14:creationId xmlns:p14="http://schemas.microsoft.com/office/powerpoint/2010/main" val="944026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52E5A9ED-1E24-EC4C-A510-3F5EFF76B86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8123" y="0"/>
            <a:ext cx="5147754" cy="6858000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03485321-69D2-A943-A1D1-C8E82617E5EB}"/>
              </a:ext>
            </a:extLst>
          </p:cNvPr>
          <p:cNvSpPr txBox="1"/>
          <p:nvPr/>
        </p:nvSpPr>
        <p:spPr>
          <a:xfrm>
            <a:off x="2698230" y="4437088"/>
            <a:ext cx="44476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err="1">
                <a:solidFill>
                  <a:srgbClr val="FFFF00"/>
                </a:solidFill>
                <a:latin typeface="Bodoni 72 Oldstyle Book" pitchFamily="2" charset="0"/>
              </a:rPr>
              <a:t>Pyracantha</a:t>
            </a:r>
            <a:r>
              <a:rPr lang="tr-TR" sz="3200" b="1" dirty="0">
                <a:solidFill>
                  <a:srgbClr val="FFFF00"/>
                </a:solidFill>
                <a:latin typeface="Bodoni 72 Oldstyle Book" pitchFamily="2" charset="0"/>
              </a:rPr>
              <a:t> (Ateş dikeni)</a:t>
            </a:r>
          </a:p>
        </p:txBody>
      </p:sp>
    </p:spTree>
    <p:extLst>
      <p:ext uri="{BB962C8B-B14F-4D97-AF65-F5344CB8AC3E}">
        <p14:creationId xmlns:p14="http://schemas.microsoft.com/office/powerpoint/2010/main" val="358357056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C68C1933-CCF3-254F-87E8-307218DE1FD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8123" y="0"/>
            <a:ext cx="5147754" cy="6858000"/>
          </a:xfrm>
          <a:prstGeom prst="rect">
            <a:avLst/>
          </a:prstGeom>
        </p:spPr>
      </p:pic>
      <p:sp>
        <p:nvSpPr>
          <p:cNvPr id="5" name="Metin kutusu 4">
            <a:extLst>
              <a:ext uri="{FF2B5EF4-FFF2-40B4-BE49-F238E27FC236}">
                <a16:creationId xmlns:a16="http://schemas.microsoft.com/office/drawing/2014/main" id="{66F1143D-37B5-FD4C-9AFF-62ACEF2A07C4}"/>
              </a:ext>
            </a:extLst>
          </p:cNvPr>
          <p:cNvSpPr txBox="1"/>
          <p:nvPr/>
        </p:nvSpPr>
        <p:spPr>
          <a:xfrm>
            <a:off x="3136070" y="3882452"/>
            <a:ext cx="40098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err="1">
                <a:solidFill>
                  <a:srgbClr val="FFFF00"/>
                </a:solidFill>
                <a:latin typeface="Bodoni 72 Oldstyle Book" pitchFamily="2" charset="0"/>
              </a:rPr>
              <a:t>Rosamarinus</a:t>
            </a:r>
            <a:r>
              <a:rPr lang="tr-TR" sz="2800" b="1" dirty="0">
                <a:solidFill>
                  <a:srgbClr val="FFFF00"/>
                </a:solidFill>
                <a:latin typeface="Bodoni 72 Oldstyle Book" pitchFamily="2" charset="0"/>
              </a:rPr>
              <a:t> (Biberiye)</a:t>
            </a:r>
          </a:p>
        </p:txBody>
      </p:sp>
    </p:spTree>
    <p:extLst>
      <p:ext uri="{BB962C8B-B14F-4D97-AF65-F5344CB8AC3E}">
        <p14:creationId xmlns:p14="http://schemas.microsoft.com/office/powerpoint/2010/main" val="252659748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1EBC57CD-43D2-4A4C-9F7A-09C8BDA0258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8123" y="0"/>
            <a:ext cx="5147754" cy="6858000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:a16="http://schemas.microsoft.com/office/drawing/2014/main" id="{31F99715-D38C-FF40-9DFE-8588AF44504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alphaModFix amt="5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03540" y="1488630"/>
            <a:ext cx="5905800" cy="4498203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7151689D-4CE4-674C-8838-8CBEF7359BB4}"/>
              </a:ext>
            </a:extLst>
          </p:cNvPr>
          <p:cNvSpPr txBox="1"/>
          <p:nvPr/>
        </p:nvSpPr>
        <p:spPr>
          <a:xfrm>
            <a:off x="2948180" y="5402058"/>
            <a:ext cx="40098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err="1">
                <a:solidFill>
                  <a:srgbClr val="FFFF00"/>
                </a:solidFill>
                <a:latin typeface="Bodoni 72 Oldstyle Book" pitchFamily="2" charset="0"/>
              </a:rPr>
              <a:t>Rosa</a:t>
            </a:r>
            <a:r>
              <a:rPr lang="tr-TR" sz="3200" b="1" dirty="0">
                <a:solidFill>
                  <a:srgbClr val="FFFF00"/>
                </a:solidFill>
                <a:latin typeface="Bodoni 72 Oldstyle Book" pitchFamily="2" charset="0"/>
              </a:rPr>
              <a:t> </a:t>
            </a:r>
            <a:r>
              <a:rPr lang="tr-TR" sz="3200" b="1" dirty="0" err="1">
                <a:solidFill>
                  <a:srgbClr val="FFFF00"/>
                </a:solidFill>
                <a:latin typeface="Bodoni 72 Oldstyle Book" pitchFamily="2" charset="0"/>
              </a:rPr>
              <a:t>sp</a:t>
            </a:r>
            <a:r>
              <a:rPr lang="tr-TR" sz="3200" b="1" dirty="0">
                <a:solidFill>
                  <a:srgbClr val="FFFF00"/>
                </a:solidFill>
                <a:latin typeface="Bodoni 72 Oldstyle Book" pitchFamily="2" charset="0"/>
              </a:rPr>
              <a:t> (Bodur gül)</a:t>
            </a:r>
          </a:p>
        </p:txBody>
      </p:sp>
    </p:spTree>
    <p:extLst>
      <p:ext uri="{BB962C8B-B14F-4D97-AF65-F5344CB8AC3E}">
        <p14:creationId xmlns:p14="http://schemas.microsoft.com/office/powerpoint/2010/main" val="949287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1F2F2BC9-F098-4C4D-89F3-9C2B8E3667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8" y="0"/>
            <a:ext cx="9136443" cy="6858000"/>
          </a:xfrm>
          <a:prstGeom prst="rect">
            <a:avLst/>
          </a:prstGeom>
        </p:spPr>
      </p:pic>
      <p:sp>
        <p:nvSpPr>
          <p:cNvPr id="6" name="Metin kutusu 5">
            <a:extLst>
              <a:ext uri="{FF2B5EF4-FFF2-40B4-BE49-F238E27FC236}">
                <a16:creationId xmlns:a16="http://schemas.microsoft.com/office/drawing/2014/main" id="{27BEE61F-80C9-A94B-AC31-C7F994F8C4CC}"/>
              </a:ext>
            </a:extLst>
          </p:cNvPr>
          <p:cNvSpPr txBox="1"/>
          <p:nvPr/>
        </p:nvSpPr>
        <p:spPr>
          <a:xfrm>
            <a:off x="3136070" y="3867462"/>
            <a:ext cx="40098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FF00"/>
                </a:solidFill>
                <a:latin typeface="Bodoni 72 Oldstyle Book" pitchFamily="2" charset="0"/>
              </a:rPr>
              <a:t>Bodur gül</a:t>
            </a:r>
          </a:p>
        </p:txBody>
      </p:sp>
    </p:spTree>
    <p:extLst>
      <p:ext uri="{BB962C8B-B14F-4D97-AF65-F5344CB8AC3E}">
        <p14:creationId xmlns:p14="http://schemas.microsoft.com/office/powerpoint/2010/main" val="151295946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49E83224-5D1E-AB4E-9684-BE6B36E1E1A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8123" y="0"/>
            <a:ext cx="5147754" cy="6858000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9182F659-0469-024F-868C-156D17CFF475}"/>
              </a:ext>
            </a:extLst>
          </p:cNvPr>
          <p:cNvSpPr txBox="1"/>
          <p:nvPr/>
        </p:nvSpPr>
        <p:spPr>
          <a:xfrm>
            <a:off x="3016149" y="4976734"/>
            <a:ext cx="40098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FF00"/>
                </a:solidFill>
                <a:latin typeface="Bodoni 72 Oldstyle Book" pitchFamily="2" charset="0"/>
              </a:rPr>
              <a:t>Prunus (Süs kirazı)</a:t>
            </a:r>
          </a:p>
        </p:txBody>
      </p:sp>
      <p:pic>
        <p:nvPicPr>
          <p:cNvPr id="2" name="Resim 1">
            <a:extLst>
              <a:ext uri="{FF2B5EF4-FFF2-40B4-BE49-F238E27FC236}">
                <a16:creationId xmlns:a16="http://schemas.microsoft.com/office/drawing/2014/main" id="{F1A85AA9-6558-A14C-8329-B2F1D0F8DA1B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88000"/>
          </a:blip>
          <a:stretch>
            <a:fillRect/>
          </a:stretch>
        </p:blipFill>
        <p:spPr>
          <a:xfrm>
            <a:off x="1716066" y="-370624"/>
            <a:ext cx="6363222" cy="4777845"/>
          </a:xfrm>
          <a:prstGeom prst="rect">
            <a:avLst/>
          </a:prstGeom>
        </p:spPr>
      </p:pic>
      <p:sp>
        <p:nvSpPr>
          <p:cNvPr id="5" name="Dikdörtgen 4">
            <a:extLst>
              <a:ext uri="{FF2B5EF4-FFF2-40B4-BE49-F238E27FC236}">
                <a16:creationId xmlns:a16="http://schemas.microsoft.com/office/drawing/2014/main" id="{ED47F7CB-BB43-0445-BB1D-E5FAFA85FC68}"/>
              </a:ext>
            </a:extLst>
          </p:cNvPr>
          <p:cNvSpPr/>
          <p:nvPr/>
        </p:nvSpPr>
        <p:spPr>
          <a:xfrm>
            <a:off x="4389120" y="5499954"/>
            <a:ext cx="326571" cy="940035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10355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57BF272A-BE54-264A-80D3-32F10E109A4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8123" y="0"/>
            <a:ext cx="5147754" cy="6858000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8EA5582A-C6B1-2E46-BF0E-851B819FD108}"/>
              </a:ext>
            </a:extLst>
          </p:cNvPr>
          <p:cNvSpPr txBox="1"/>
          <p:nvPr/>
        </p:nvSpPr>
        <p:spPr>
          <a:xfrm>
            <a:off x="2807372" y="4484318"/>
            <a:ext cx="400980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FF00"/>
                </a:solidFill>
                <a:latin typeface="Bodoni 72 Oldstyle Book" pitchFamily="2" charset="0"/>
              </a:rPr>
              <a:t>Acer </a:t>
            </a:r>
            <a:r>
              <a:rPr lang="tr-TR" sz="2800" b="1" dirty="0" err="1">
                <a:solidFill>
                  <a:srgbClr val="FFFF00"/>
                </a:solidFill>
                <a:latin typeface="Bodoni 72 Oldstyle Book" pitchFamily="2" charset="0"/>
              </a:rPr>
              <a:t>campestre</a:t>
            </a:r>
            <a:r>
              <a:rPr lang="tr-TR" sz="2800" b="1" dirty="0">
                <a:solidFill>
                  <a:srgbClr val="FFFF00"/>
                </a:solidFill>
                <a:latin typeface="Bodoni 72 Oldstyle Book" pitchFamily="2" charset="0"/>
              </a:rPr>
              <a:t> (Akçaağaç)</a:t>
            </a:r>
          </a:p>
        </p:txBody>
      </p:sp>
      <p:sp>
        <p:nvSpPr>
          <p:cNvPr id="6" name="Serbest Form 5">
            <a:extLst>
              <a:ext uri="{FF2B5EF4-FFF2-40B4-BE49-F238E27FC236}">
                <a16:creationId xmlns:a16="http://schemas.microsoft.com/office/drawing/2014/main" id="{5F5AFBFD-15D3-A442-AF08-21C378624807}"/>
              </a:ext>
            </a:extLst>
          </p:cNvPr>
          <p:cNvSpPr/>
          <p:nvPr/>
        </p:nvSpPr>
        <p:spPr>
          <a:xfrm>
            <a:off x="3732551" y="74951"/>
            <a:ext cx="1678898" cy="4377128"/>
          </a:xfrm>
          <a:custGeom>
            <a:avLst/>
            <a:gdLst>
              <a:gd name="connsiteX0" fmla="*/ 884419 w 1678898"/>
              <a:gd name="connsiteY0" fmla="*/ 4377128 h 4377128"/>
              <a:gd name="connsiteX1" fmla="*/ 1573967 w 1678898"/>
              <a:gd name="connsiteY1" fmla="*/ 3567659 h 4377128"/>
              <a:gd name="connsiteX2" fmla="*/ 1678898 w 1678898"/>
              <a:gd name="connsiteY2" fmla="*/ 3147934 h 4377128"/>
              <a:gd name="connsiteX3" fmla="*/ 1543987 w 1678898"/>
              <a:gd name="connsiteY3" fmla="*/ 3013023 h 4377128"/>
              <a:gd name="connsiteX4" fmla="*/ 1633928 w 1678898"/>
              <a:gd name="connsiteY4" fmla="*/ 2683239 h 4377128"/>
              <a:gd name="connsiteX5" fmla="*/ 1573967 w 1678898"/>
              <a:gd name="connsiteY5" fmla="*/ 1933731 h 4377128"/>
              <a:gd name="connsiteX6" fmla="*/ 1229193 w 1678898"/>
              <a:gd name="connsiteY6" fmla="*/ 1948721 h 4377128"/>
              <a:gd name="connsiteX7" fmla="*/ 1004341 w 1678898"/>
              <a:gd name="connsiteY7" fmla="*/ 179882 h 4377128"/>
              <a:gd name="connsiteX8" fmla="*/ 764498 w 1678898"/>
              <a:gd name="connsiteY8" fmla="*/ 1094282 h 4377128"/>
              <a:gd name="connsiteX9" fmla="*/ 629587 w 1678898"/>
              <a:gd name="connsiteY9" fmla="*/ 1079292 h 4377128"/>
              <a:gd name="connsiteX10" fmla="*/ 569626 w 1678898"/>
              <a:gd name="connsiteY10" fmla="*/ 0 h 4377128"/>
              <a:gd name="connsiteX11" fmla="*/ 269823 w 1678898"/>
              <a:gd name="connsiteY11" fmla="*/ 29980 h 4377128"/>
              <a:gd name="connsiteX12" fmla="*/ 344774 w 1678898"/>
              <a:gd name="connsiteY12" fmla="*/ 1229193 h 4377128"/>
              <a:gd name="connsiteX13" fmla="*/ 104931 w 1678898"/>
              <a:gd name="connsiteY13" fmla="*/ 839449 h 4377128"/>
              <a:gd name="connsiteX14" fmla="*/ 314793 w 1678898"/>
              <a:gd name="connsiteY14" fmla="*/ 1558977 h 4377128"/>
              <a:gd name="connsiteX15" fmla="*/ 479685 w 1678898"/>
              <a:gd name="connsiteY15" fmla="*/ 2698229 h 4377128"/>
              <a:gd name="connsiteX16" fmla="*/ 584616 w 1678898"/>
              <a:gd name="connsiteY16" fmla="*/ 3267856 h 4377128"/>
              <a:gd name="connsiteX17" fmla="*/ 359764 w 1678898"/>
              <a:gd name="connsiteY17" fmla="*/ 3102964 h 4377128"/>
              <a:gd name="connsiteX18" fmla="*/ 0 w 1678898"/>
              <a:gd name="connsiteY18" fmla="*/ 2683239 h 4377128"/>
              <a:gd name="connsiteX19" fmla="*/ 149901 w 1678898"/>
              <a:gd name="connsiteY19" fmla="*/ 3327816 h 4377128"/>
              <a:gd name="connsiteX20" fmla="*/ 329783 w 1678898"/>
              <a:gd name="connsiteY20" fmla="*/ 3702570 h 4377128"/>
              <a:gd name="connsiteX21" fmla="*/ 659567 w 1678898"/>
              <a:gd name="connsiteY21" fmla="*/ 4092315 h 4377128"/>
              <a:gd name="connsiteX22" fmla="*/ 719528 w 1678898"/>
              <a:gd name="connsiteY22" fmla="*/ 4287187 h 4377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678898" h="4377128">
                <a:moveTo>
                  <a:pt x="884419" y="4377128"/>
                </a:moveTo>
                <a:lnTo>
                  <a:pt x="1573967" y="3567659"/>
                </a:lnTo>
                <a:lnTo>
                  <a:pt x="1678898" y="3147934"/>
                </a:lnTo>
                <a:lnTo>
                  <a:pt x="1543987" y="3013023"/>
                </a:lnTo>
                <a:lnTo>
                  <a:pt x="1633928" y="2683239"/>
                </a:lnTo>
                <a:lnTo>
                  <a:pt x="1573967" y="1933731"/>
                </a:lnTo>
                <a:lnTo>
                  <a:pt x="1229193" y="1948721"/>
                </a:lnTo>
                <a:lnTo>
                  <a:pt x="1004341" y="179882"/>
                </a:lnTo>
                <a:lnTo>
                  <a:pt x="764498" y="1094282"/>
                </a:lnTo>
                <a:lnTo>
                  <a:pt x="629587" y="1079292"/>
                </a:lnTo>
                <a:lnTo>
                  <a:pt x="569626" y="0"/>
                </a:lnTo>
                <a:lnTo>
                  <a:pt x="269823" y="29980"/>
                </a:lnTo>
                <a:lnTo>
                  <a:pt x="344774" y="1229193"/>
                </a:lnTo>
                <a:lnTo>
                  <a:pt x="104931" y="839449"/>
                </a:lnTo>
                <a:lnTo>
                  <a:pt x="314793" y="1558977"/>
                </a:lnTo>
                <a:lnTo>
                  <a:pt x="479685" y="2698229"/>
                </a:lnTo>
                <a:lnTo>
                  <a:pt x="584616" y="3267856"/>
                </a:lnTo>
                <a:lnTo>
                  <a:pt x="359764" y="3102964"/>
                </a:lnTo>
                <a:lnTo>
                  <a:pt x="0" y="2683239"/>
                </a:lnTo>
                <a:lnTo>
                  <a:pt x="149901" y="3327816"/>
                </a:lnTo>
                <a:lnTo>
                  <a:pt x="329783" y="3702570"/>
                </a:lnTo>
                <a:lnTo>
                  <a:pt x="659567" y="4092315"/>
                </a:lnTo>
                <a:lnTo>
                  <a:pt x="719528" y="4287187"/>
                </a:lnTo>
              </a:path>
            </a:pathLst>
          </a:custGeom>
          <a:noFill/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" name="Serbest Form 1">
            <a:extLst>
              <a:ext uri="{FF2B5EF4-FFF2-40B4-BE49-F238E27FC236}">
                <a16:creationId xmlns:a16="http://schemas.microsoft.com/office/drawing/2014/main" id="{34DC6E94-0E18-A444-9CE1-9A498ED4C853}"/>
              </a:ext>
            </a:extLst>
          </p:cNvPr>
          <p:cNvSpPr/>
          <p:nvPr/>
        </p:nvSpPr>
        <p:spPr>
          <a:xfrm>
            <a:off x="2417523" y="1302707"/>
            <a:ext cx="4070959" cy="3181611"/>
          </a:xfrm>
          <a:custGeom>
            <a:avLst/>
            <a:gdLst>
              <a:gd name="connsiteX0" fmla="*/ 1966587 w 4070959"/>
              <a:gd name="connsiteY0" fmla="*/ 3156559 h 3181611"/>
              <a:gd name="connsiteX1" fmla="*/ 1665962 w 4070959"/>
              <a:gd name="connsiteY1" fmla="*/ 3144033 h 3181611"/>
              <a:gd name="connsiteX2" fmla="*/ 1164921 w 4070959"/>
              <a:gd name="connsiteY2" fmla="*/ 3006246 h 3181611"/>
              <a:gd name="connsiteX3" fmla="*/ 889348 w 4070959"/>
              <a:gd name="connsiteY3" fmla="*/ 3043825 h 3181611"/>
              <a:gd name="connsiteX4" fmla="*/ 626302 w 4070959"/>
              <a:gd name="connsiteY4" fmla="*/ 2880986 h 3181611"/>
              <a:gd name="connsiteX5" fmla="*/ 425885 w 4070959"/>
              <a:gd name="connsiteY5" fmla="*/ 2705622 h 3181611"/>
              <a:gd name="connsiteX6" fmla="*/ 338203 w 4070959"/>
              <a:gd name="connsiteY6" fmla="*/ 2630466 h 3181611"/>
              <a:gd name="connsiteX7" fmla="*/ 237995 w 4070959"/>
              <a:gd name="connsiteY7" fmla="*/ 2480153 h 3181611"/>
              <a:gd name="connsiteX8" fmla="*/ 87682 w 4070959"/>
              <a:gd name="connsiteY8" fmla="*/ 2217107 h 3181611"/>
              <a:gd name="connsiteX9" fmla="*/ 0 w 4070959"/>
              <a:gd name="connsiteY9" fmla="*/ 2029216 h 3181611"/>
              <a:gd name="connsiteX10" fmla="*/ 0 w 4070959"/>
              <a:gd name="connsiteY10" fmla="*/ 1691014 h 3181611"/>
              <a:gd name="connsiteX11" fmla="*/ 62630 w 4070959"/>
              <a:gd name="connsiteY11" fmla="*/ 1453019 h 3181611"/>
              <a:gd name="connsiteX12" fmla="*/ 175365 w 4070959"/>
              <a:gd name="connsiteY12" fmla="*/ 1277655 h 3181611"/>
              <a:gd name="connsiteX13" fmla="*/ 237995 w 4070959"/>
              <a:gd name="connsiteY13" fmla="*/ 1089764 h 3181611"/>
              <a:gd name="connsiteX14" fmla="*/ 375781 w 4070959"/>
              <a:gd name="connsiteY14" fmla="*/ 1027134 h 3181611"/>
              <a:gd name="connsiteX15" fmla="*/ 538619 w 4070959"/>
              <a:gd name="connsiteY15" fmla="*/ 814192 h 3181611"/>
              <a:gd name="connsiteX16" fmla="*/ 663880 w 4070959"/>
              <a:gd name="connsiteY16" fmla="*/ 676405 h 3181611"/>
              <a:gd name="connsiteX17" fmla="*/ 864296 w 4070959"/>
              <a:gd name="connsiteY17" fmla="*/ 651353 h 3181611"/>
              <a:gd name="connsiteX18" fmla="*/ 1077239 w 4070959"/>
              <a:gd name="connsiteY18" fmla="*/ 551145 h 3181611"/>
              <a:gd name="connsiteX19" fmla="*/ 1177447 w 4070959"/>
              <a:gd name="connsiteY19" fmla="*/ 450937 h 3181611"/>
              <a:gd name="connsiteX20" fmla="*/ 1227551 w 4070959"/>
              <a:gd name="connsiteY20" fmla="*/ 338203 h 3181611"/>
              <a:gd name="connsiteX21" fmla="*/ 1252603 w 4070959"/>
              <a:gd name="connsiteY21" fmla="*/ 275572 h 3181611"/>
              <a:gd name="connsiteX22" fmla="*/ 1277655 w 4070959"/>
              <a:gd name="connsiteY22" fmla="*/ 237994 h 3181611"/>
              <a:gd name="connsiteX23" fmla="*/ 1302707 w 4070959"/>
              <a:gd name="connsiteY23" fmla="*/ 187890 h 3181611"/>
              <a:gd name="connsiteX24" fmla="*/ 1528176 w 4070959"/>
              <a:gd name="connsiteY24" fmla="*/ 137786 h 3181611"/>
              <a:gd name="connsiteX25" fmla="*/ 1766170 w 4070959"/>
              <a:gd name="connsiteY25" fmla="*/ 87682 h 3181611"/>
              <a:gd name="connsiteX26" fmla="*/ 1966587 w 4070959"/>
              <a:gd name="connsiteY26" fmla="*/ 0 h 3181611"/>
              <a:gd name="connsiteX27" fmla="*/ 2242159 w 4070959"/>
              <a:gd name="connsiteY27" fmla="*/ 75156 h 3181611"/>
              <a:gd name="connsiteX28" fmla="*/ 2480154 w 4070959"/>
              <a:gd name="connsiteY28" fmla="*/ 100208 h 3181611"/>
              <a:gd name="connsiteX29" fmla="*/ 2693096 w 4070959"/>
              <a:gd name="connsiteY29" fmla="*/ 100208 h 3181611"/>
              <a:gd name="connsiteX30" fmla="*/ 2893513 w 4070959"/>
              <a:gd name="connsiteY30" fmla="*/ 225468 h 3181611"/>
              <a:gd name="connsiteX31" fmla="*/ 3043825 w 4070959"/>
              <a:gd name="connsiteY31" fmla="*/ 338203 h 3181611"/>
              <a:gd name="connsiteX32" fmla="*/ 3356976 w 4070959"/>
              <a:gd name="connsiteY32" fmla="*/ 425885 h 3181611"/>
              <a:gd name="connsiteX33" fmla="*/ 3457184 w 4070959"/>
              <a:gd name="connsiteY33" fmla="*/ 626301 h 3181611"/>
              <a:gd name="connsiteX34" fmla="*/ 3544866 w 4070959"/>
              <a:gd name="connsiteY34" fmla="*/ 764088 h 3181611"/>
              <a:gd name="connsiteX35" fmla="*/ 3732756 w 4070959"/>
              <a:gd name="connsiteY35" fmla="*/ 851770 h 3181611"/>
              <a:gd name="connsiteX36" fmla="*/ 3895595 w 4070959"/>
              <a:gd name="connsiteY36" fmla="*/ 989556 h 3181611"/>
              <a:gd name="connsiteX37" fmla="*/ 4020855 w 4070959"/>
              <a:gd name="connsiteY37" fmla="*/ 1227551 h 3181611"/>
              <a:gd name="connsiteX38" fmla="*/ 4070959 w 4070959"/>
              <a:gd name="connsiteY38" fmla="*/ 1402915 h 3181611"/>
              <a:gd name="connsiteX39" fmla="*/ 3958225 w 4070959"/>
              <a:gd name="connsiteY39" fmla="*/ 1816274 h 3181611"/>
              <a:gd name="connsiteX40" fmla="*/ 4008329 w 4070959"/>
              <a:gd name="connsiteY40" fmla="*/ 2016690 h 3181611"/>
              <a:gd name="connsiteX41" fmla="*/ 4008329 w 4070959"/>
              <a:gd name="connsiteY41" fmla="*/ 2179529 h 3181611"/>
              <a:gd name="connsiteX42" fmla="*/ 4008329 w 4070959"/>
              <a:gd name="connsiteY42" fmla="*/ 2317315 h 3181611"/>
              <a:gd name="connsiteX43" fmla="*/ 3870543 w 4070959"/>
              <a:gd name="connsiteY43" fmla="*/ 2392471 h 3181611"/>
              <a:gd name="connsiteX44" fmla="*/ 3870543 w 4070959"/>
              <a:gd name="connsiteY44" fmla="*/ 2617940 h 3181611"/>
              <a:gd name="connsiteX45" fmla="*/ 3782861 w 4070959"/>
              <a:gd name="connsiteY45" fmla="*/ 2743200 h 3181611"/>
              <a:gd name="connsiteX46" fmla="*/ 3695178 w 4070959"/>
              <a:gd name="connsiteY46" fmla="*/ 2805830 h 3181611"/>
              <a:gd name="connsiteX47" fmla="*/ 3544866 w 4070959"/>
              <a:gd name="connsiteY47" fmla="*/ 2918564 h 3181611"/>
              <a:gd name="connsiteX48" fmla="*/ 3482236 w 4070959"/>
              <a:gd name="connsiteY48" fmla="*/ 3031298 h 3181611"/>
              <a:gd name="connsiteX49" fmla="*/ 3169085 w 4070959"/>
              <a:gd name="connsiteY49" fmla="*/ 3056351 h 3181611"/>
              <a:gd name="connsiteX50" fmla="*/ 3043825 w 4070959"/>
              <a:gd name="connsiteY50" fmla="*/ 3144033 h 3181611"/>
              <a:gd name="connsiteX51" fmla="*/ 2893513 w 4070959"/>
              <a:gd name="connsiteY51" fmla="*/ 3181611 h 3181611"/>
              <a:gd name="connsiteX52" fmla="*/ 2730674 w 4070959"/>
              <a:gd name="connsiteY52" fmla="*/ 3131507 h 3181611"/>
              <a:gd name="connsiteX53" fmla="*/ 2580362 w 4070959"/>
              <a:gd name="connsiteY53" fmla="*/ 3181611 h 3181611"/>
              <a:gd name="connsiteX54" fmla="*/ 2242159 w 4070959"/>
              <a:gd name="connsiteY54" fmla="*/ 3169085 h 3181611"/>
              <a:gd name="connsiteX55" fmla="*/ 2229633 w 4070959"/>
              <a:gd name="connsiteY55" fmla="*/ 3169085 h 3181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4070959" h="3181611">
                <a:moveTo>
                  <a:pt x="1966587" y="3156559"/>
                </a:moveTo>
                <a:lnTo>
                  <a:pt x="1665962" y="3144033"/>
                </a:lnTo>
                <a:lnTo>
                  <a:pt x="1164921" y="3006246"/>
                </a:lnTo>
                <a:lnTo>
                  <a:pt x="889348" y="3043825"/>
                </a:lnTo>
                <a:lnTo>
                  <a:pt x="626302" y="2880986"/>
                </a:lnTo>
                <a:lnTo>
                  <a:pt x="425885" y="2705622"/>
                </a:lnTo>
                <a:lnTo>
                  <a:pt x="338203" y="2630466"/>
                </a:lnTo>
                <a:lnTo>
                  <a:pt x="237995" y="2480153"/>
                </a:lnTo>
                <a:lnTo>
                  <a:pt x="87682" y="2217107"/>
                </a:lnTo>
                <a:lnTo>
                  <a:pt x="0" y="2029216"/>
                </a:lnTo>
                <a:lnTo>
                  <a:pt x="0" y="1691014"/>
                </a:lnTo>
                <a:lnTo>
                  <a:pt x="62630" y="1453019"/>
                </a:lnTo>
                <a:lnTo>
                  <a:pt x="175365" y="1277655"/>
                </a:lnTo>
                <a:lnTo>
                  <a:pt x="237995" y="1089764"/>
                </a:lnTo>
                <a:lnTo>
                  <a:pt x="375781" y="1027134"/>
                </a:lnTo>
                <a:lnTo>
                  <a:pt x="538619" y="814192"/>
                </a:lnTo>
                <a:lnTo>
                  <a:pt x="663880" y="676405"/>
                </a:lnTo>
                <a:lnTo>
                  <a:pt x="864296" y="651353"/>
                </a:lnTo>
                <a:lnTo>
                  <a:pt x="1077239" y="551145"/>
                </a:lnTo>
                <a:lnTo>
                  <a:pt x="1177447" y="450937"/>
                </a:lnTo>
                <a:cubicBezTo>
                  <a:pt x="1194148" y="413359"/>
                  <a:pt x="1211352" y="376000"/>
                  <a:pt x="1227551" y="338203"/>
                </a:cubicBezTo>
                <a:cubicBezTo>
                  <a:pt x="1236408" y="317536"/>
                  <a:pt x="1242547" y="295683"/>
                  <a:pt x="1252603" y="275572"/>
                </a:cubicBezTo>
                <a:cubicBezTo>
                  <a:pt x="1259335" y="262107"/>
                  <a:pt x="1270186" y="251065"/>
                  <a:pt x="1277655" y="237994"/>
                </a:cubicBezTo>
                <a:cubicBezTo>
                  <a:pt x="1286919" y="221782"/>
                  <a:pt x="1302707" y="187890"/>
                  <a:pt x="1302707" y="187890"/>
                </a:cubicBezTo>
                <a:lnTo>
                  <a:pt x="1528176" y="137786"/>
                </a:lnTo>
                <a:lnTo>
                  <a:pt x="1766170" y="87682"/>
                </a:lnTo>
                <a:lnTo>
                  <a:pt x="1966587" y="0"/>
                </a:lnTo>
                <a:lnTo>
                  <a:pt x="2242159" y="75156"/>
                </a:lnTo>
                <a:lnTo>
                  <a:pt x="2480154" y="100208"/>
                </a:lnTo>
                <a:lnTo>
                  <a:pt x="2693096" y="100208"/>
                </a:lnTo>
                <a:lnTo>
                  <a:pt x="2893513" y="225468"/>
                </a:lnTo>
                <a:lnTo>
                  <a:pt x="3043825" y="338203"/>
                </a:lnTo>
                <a:lnTo>
                  <a:pt x="3356976" y="425885"/>
                </a:lnTo>
                <a:lnTo>
                  <a:pt x="3457184" y="626301"/>
                </a:lnTo>
                <a:lnTo>
                  <a:pt x="3544866" y="764088"/>
                </a:lnTo>
                <a:lnTo>
                  <a:pt x="3732756" y="851770"/>
                </a:lnTo>
                <a:lnTo>
                  <a:pt x="3895595" y="989556"/>
                </a:lnTo>
                <a:lnTo>
                  <a:pt x="4020855" y="1227551"/>
                </a:lnTo>
                <a:lnTo>
                  <a:pt x="4070959" y="1402915"/>
                </a:lnTo>
                <a:lnTo>
                  <a:pt x="3958225" y="1816274"/>
                </a:lnTo>
                <a:lnTo>
                  <a:pt x="4008329" y="2016690"/>
                </a:lnTo>
                <a:lnTo>
                  <a:pt x="4008329" y="2179529"/>
                </a:lnTo>
                <a:lnTo>
                  <a:pt x="4008329" y="2317315"/>
                </a:lnTo>
                <a:lnTo>
                  <a:pt x="3870543" y="2392471"/>
                </a:lnTo>
                <a:lnTo>
                  <a:pt x="3870543" y="2617940"/>
                </a:lnTo>
                <a:lnTo>
                  <a:pt x="3782861" y="2743200"/>
                </a:lnTo>
                <a:lnTo>
                  <a:pt x="3695178" y="2805830"/>
                </a:lnTo>
                <a:lnTo>
                  <a:pt x="3544866" y="2918564"/>
                </a:lnTo>
                <a:lnTo>
                  <a:pt x="3482236" y="3031298"/>
                </a:lnTo>
                <a:lnTo>
                  <a:pt x="3169085" y="3056351"/>
                </a:lnTo>
                <a:lnTo>
                  <a:pt x="3043825" y="3144033"/>
                </a:lnTo>
                <a:lnTo>
                  <a:pt x="2893513" y="3181611"/>
                </a:lnTo>
                <a:lnTo>
                  <a:pt x="2730674" y="3131507"/>
                </a:lnTo>
                <a:lnTo>
                  <a:pt x="2580362" y="3181611"/>
                </a:lnTo>
                <a:lnTo>
                  <a:pt x="2242159" y="3169085"/>
                </a:lnTo>
                <a:lnTo>
                  <a:pt x="2229633" y="3169085"/>
                </a:lnTo>
              </a:path>
            </a:pathLst>
          </a:cu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723EC50D-1312-CB4D-913B-6A402BAF8755}"/>
              </a:ext>
            </a:extLst>
          </p:cNvPr>
          <p:cNvSpPr txBox="1"/>
          <p:nvPr/>
        </p:nvSpPr>
        <p:spPr>
          <a:xfrm>
            <a:off x="5798606" y="2108683"/>
            <a:ext cx="40098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Bodoni 72 Oldstyle Book" pitchFamily="2" charset="0"/>
              </a:rPr>
              <a:t>Olması gereken form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id="{8F99C4DF-2BBC-264D-ACFE-782421DDCA5F}"/>
              </a:ext>
            </a:extLst>
          </p:cNvPr>
          <p:cNvSpPr txBox="1"/>
          <p:nvPr/>
        </p:nvSpPr>
        <p:spPr>
          <a:xfrm>
            <a:off x="3793702" y="432967"/>
            <a:ext cx="40098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latin typeface="Bodoni 72 Oldstyle Book" pitchFamily="2" charset="0"/>
              </a:rPr>
              <a:t>Mevcut form</a:t>
            </a:r>
          </a:p>
        </p:txBody>
      </p:sp>
    </p:spTree>
    <p:extLst>
      <p:ext uri="{BB962C8B-B14F-4D97-AF65-F5344CB8AC3E}">
        <p14:creationId xmlns:p14="http://schemas.microsoft.com/office/powerpoint/2010/main" val="3662439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>
            <a:extLst>
              <a:ext uri="{FF2B5EF4-FFF2-40B4-BE49-F238E27FC236}">
                <a16:creationId xmlns:a16="http://schemas.microsoft.com/office/drawing/2014/main" id="{465AADB9-F614-4147-89BE-EF9C91D0D76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57494">
            <a:off x="2191311" y="-62402"/>
            <a:ext cx="4205591" cy="6931229"/>
          </a:xfrm>
          <a:prstGeom prst="rect">
            <a:avLst/>
          </a:prstGeom>
          <a:effectLst>
            <a:softEdge rad="0"/>
          </a:effectLst>
        </p:spPr>
      </p:pic>
      <p:sp>
        <p:nvSpPr>
          <p:cNvPr id="8" name="Sağ Ok 7">
            <a:extLst>
              <a:ext uri="{FF2B5EF4-FFF2-40B4-BE49-F238E27FC236}">
                <a16:creationId xmlns:a16="http://schemas.microsoft.com/office/drawing/2014/main" id="{0BA13C9C-F2AF-AB4E-A60E-FA991BD7F513}"/>
              </a:ext>
            </a:extLst>
          </p:cNvPr>
          <p:cNvSpPr/>
          <p:nvPr/>
        </p:nvSpPr>
        <p:spPr>
          <a:xfrm>
            <a:off x="1340284" y="563671"/>
            <a:ext cx="1114817" cy="35072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Sağ Ok 8">
            <a:extLst>
              <a:ext uri="{FF2B5EF4-FFF2-40B4-BE49-F238E27FC236}">
                <a16:creationId xmlns:a16="http://schemas.microsoft.com/office/drawing/2014/main" id="{CA731222-A251-7444-BBF8-E0265B739405}"/>
              </a:ext>
            </a:extLst>
          </p:cNvPr>
          <p:cNvSpPr/>
          <p:nvPr/>
        </p:nvSpPr>
        <p:spPr>
          <a:xfrm>
            <a:off x="1130135" y="6027107"/>
            <a:ext cx="1114817" cy="35072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1" name="Düz Bağlayıcı 10">
            <a:extLst>
              <a:ext uri="{FF2B5EF4-FFF2-40B4-BE49-F238E27FC236}">
                <a16:creationId xmlns:a16="http://schemas.microsoft.com/office/drawing/2014/main" id="{7ACA80CA-435B-5F41-B28B-404E575F7485}"/>
              </a:ext>
            </a:extLst>
          </p:cNvPr>
          <p:cNvCxnSpPr/>
          <p:nvPr/>
        </p:nvCxnSpPr>
        <p:spPr>
          <a:xfrm>
            <a:off x="1340284" y="2217107"/>
            <a:ext cx="6263015" cy="0"/>
          </a:xfrm>
          <a:prstGeom prst="line">
            <a:avLst/>
          </a:prstGeom>
          <a:ln w="571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Düz Bağlayıcı 11">
            <a:extLst>
              <a:ext uri="{FF2B5EF4-FFF2-40B4-BE49-F238E27FC236}">
                <a16:creationId xmlns:a16="http://schemas.microsoft.com/office/drawing/2014/main" id="{534C9055-E612-F84E-A7D2-E7E3D4254515}"/>
              </a:ext>
            </a:extLst>
          </p:cNvPr>
          <p:cNvCxnSpPr/>
          <p:nvPr/>
        </p:nvCxnSpPr>
        <p:spPr>
          <a:xfrm>
            <a:off x="1130135" y="6116877"/>
            <a:ext cx="6263015" cy="0"/>
          </a:xfrm>
          <a:prstGeom prst="line">
            <a:avLst/>
          </a:prstGeom>
          <a:ln w="571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99196761-8B0E-F840-B4AF-6767ADA4667D}"/>
              </a:ext>
            </a:extLst>
          </p:cNvPr>
          <p:cNvSpPr txBox="1"/>
          <p:nvPr/>
        </p:nvSpPr>
        <p:spPr>
          <a:xfrm>
            <a:off x="6553411" y="3768639"/>
            <a:ext cx="19522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chemeClr val="accent1"/>
                </a:solidFill>
                <a:latin typeface="Bodoni 72 Oldstyle Book" pitchFamily="2" charset="0"/>
              </a:rPr>
              <a:t>YAZ</a:t>
            </a:r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id="{B73540CC-6980-D04D-97DB-24586CCDB932}"/>
              </a:ext>
            </a:extLst>
          </p:cNvPr>
          <p:cNvSpPr txBox="1"/>
          <p:nvPr/>
        </p:nvSpPr>
        <p:spPr>
          <a:xfrm>
            <a:off x="6627152" y="723770"/>
            <a:ext cx="19522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Bodoni 72 Oldstyle Book" pitchFamily="2" charset="0"/>
              </a:rPr>
              <a:t>KIŞ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:a16="http://schemas.microsoft.com/office/drawing/2014/main" id="{2C1127C1-7BEC-EA4E-8895-DE1C09A0B972}"/>
              </a:ext>
            </a:extLst>
          </p:cNvPr>
          <p:cNvSpPr txBox="1"/>
          <p:nvPr/>
        </p:nvSpPr>
        <p:spPr>
          <a:xfrm>
            <a:off x="6481931" y="6274836"/>
            <a:ext cx="19522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Bodoni 72 Oldstyle Book" pitchFamily="2" charset="0"/>
              </a:rPr>
              <a:t>KIŞ</a:t>
            </a:r>
          </a:p>
        </p:txBody>
      </p:sp>
      <p:sp>
        <p:nvSpPr>
          <p:cNvPr id="16" name="Metin kutusu 15">
            <a:extLst>
              <a:ext uri="{FF2B5EF4-FFF2-40B4-BE49-F238E27FC236}">
                <a16:creationId xmlns:a16="http://schemas.microsoft.com/office/drawing/2014/main" id="{90A74254-DFD5-D045-B3BA-191455EF90B2}"/>
              </a:ext>
            </a:extLst>
          </p:cNvPr>
          <p:cNvSpPr txBox="1"/>
          <p:nvPr/>
        </p:nvSpPr>
        <p:spPr>
          <a:xfrm>
            <a:off x="153988" y="50498"/>
            <a:ext cx="19522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sz="2800" b="1" dirty="0">
                <a:solidFill>
                  <a:srgbClr val="FF0000"/>
                </a:solidFill>
                <a:latin typeface="Bodoni 72 Oldstyle Book" pitchFamily="2" charset="0"/>
              </a:rPr>
              <a:t>BUDAMA</a:t>
            </a:r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id="{BE082442-540D-D147-8CED-F30A7B964625}"/>
              </a:ext>
            </a:extLst>
          </p:cNvPr>
          <p:cNvSpPr txBox="1"/>
          <p:nvPr/>
        </p:nvSpPr>
        <p:spPr>
          <a:xfrm>
            <a:off x="-5349" y="6269017"/>
            <a:ext cx="19522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sz="2800" b="1" dirty="0">
                <a:solidFill>
                  <a:srgbClr val="FF0000"/>
                </a:solidFill>
                <a:latin typeface="Bodoni 72 Oldstyle Book" pitchFamily="2" charset="0"/>
              </a:rPr>
              <a:t>BUDAMA</a:t>
            </a:r>
          </a:p>
        </p:txBody>
      </p:sp>
    </p:spTree>
    <p:extLst>
      <p:ext uri="{BB962C8B-B14F-4D97-AF65-F5344CB8AC3E}">
        <p14:creationId xmlns:p14="http://schemas.microsoft.com/office/powerpoint/2010/main" val="113415571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1BEDFBEA-071B-D74B-82DE-718BA92DA0E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8123" y="0"/>
            <a:ext cx="5147754" cy="6858000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40D80777-FAC0-5F4E-BDB8-F7CCC5832475}"/>
              </a:ext>
            </a:extLst>
          </p:cNvPr>
          <p:cNvSpPr txBox="1"/>
          <p:nvPr/>
        </p:nvSpPr>
        <p:spPr>
          <a:xfrm>
            <a:off x="3136070" y="5021705"/>
            <a:ext cx="40098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err="1">
                <a:solidFill>
                  <a:srgbClr val="FFFF00"/>
                </a:solidFill>
                <a:latin typeface="Bodoni 72 Oldstyle Book" pitchFamily="2" charset="0"/>
              </a:rPr>
              <a:t>Cotinus</a:t>
            </a:r>
            <a:r>
              <a:rPr lang="tr-TR" sz="2800" b="1" dirty="0">
                <a:solidFill>
                  <a:srgbClr val="FFFF00"/>
                </a:solidFill>
                <a:latin typeface="Bodoni 72 Oldstyle Book" pitchFamily="2" charset="0"/>
              </a:rPr>
              <a:t> (Bulut ağacı)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E5C1354C-99B5-324A-9945-B156A6CB450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alphaModFix amt="8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88902" y="-27589"/>
            <a:ext cx="3366196" cy="5049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4242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81870AB6-4478-C348-A6C4-143C2F6F879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 contras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8123" y="0"/>
            <a:ext cx="5147754" cy="6858000"/>
          </a:xfrm>
          <a:prstGeom prst="rect">
            <a:avLst/>
          </a:prstGeom>
          <a:effectLst>
            <a:glow>
              <a:schemeClr val="accent1">
                <a:alpha val="40000"/>
              </a:schemeClr>
            </a:glow>
            <a:reflection endPos="0" dist="50800" dir="5400000" sy="-100000" algn="bl" rotWithShape="0"/>
          </a:effectLst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67E912A9-0C8C-3B48-9722-AAAADA0D8D38}"/>
              </a:ext>
            </a:extLst>
          </p:cNvPr>
          <p:cNvSpPr txBox="1"/>
          <p:nvPr/>
        </p:nvSpPr>
        <p:spPr>
          <a:xfrm>
            <a:off x="2810393" y="5533424"/>
            <a:ext cx="40098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err="1">
                <a:solidFill>
                  <a:srgbClr val="FFFF00"/>
                </a:solidFill>
                <a:latin typeface="Bodoni 72 Oldstyle Book" pitchFamily="2" charset="0"/>
              </a:rPr>
              <a:t>Aesculus</a:t>
            </a:r>
            <a:r>
              <a:rPr lang="tr-TR" sz="2800" b="1" dirty="0">
                <a:solidFill>
                  <a:srgbClr val="FFFF00"/>
                </a:solidFill>
                <a:latin typeface="Bodoni 72 Oldstyle Book" pitchFamily="2" charset="0"/>
              </a:rPr>
              <a:t> (At kestanesi)</a:t>
            </a:r>
          </a:p>
        </p:txBody>
      </p:sp>
    </p:spTree>
    <p:extLst>
      <p:ext uri="{BB962C8B-B14F-4D97-AF65-F5344CB8AC3E}">
        <p14:creationId xmlns:p14="http://schemas.microsoft.com/office/powerpoint/2010/main" val="122178973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:a16="http://schemas.microsoft.com/office/drawing/2014/main" id="{0C621C4A-A386-A94C-9510-00972FCE1C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1611" y="-1"/>
            <a:ext cx="6858001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953924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63D6B795-BBD9-3042-8067-EBE4C9DEF1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8" y="0"/>
            <a:ext cx="9136443" cy="6858000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95AC1E0E-575E-5F4B-AC6D-C8AE46FD0094}"/>
              </a:ext>
            </a:extLst>
          </p:cNvPr>
          <p:cNvSpPr txBox="1"/>
          <p:nvPr/>
        </p:nvSpPr>
        <p:spPr>
          <a:xfrm>
            <a:off x="3136070" y="3867462"/>
            <a:ext cx="40098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err="1">
                <a:solidFill>
                  <a:srgbClr val="FFFF00"/>
                </a:solidFill>
                <a:latin typeface="Bodoni 72 Oldstyle Book" pitchFamily="2" charset="0"/>
              </a:rPr>
              <a:t>Juniperus</a:t>
            </a:r>
            <a:r>
              <a:rPr lang="tr-TR" sz="2800" b="1" dirty="0">
                <a:solidFill>
                  <a:srgbClr val="FFFF00"/>
                </a:solidFill>
                <a:latin typeface="Bodoni 72 Oldstyle Book" pitchFamily="2" charset="0"/>
              </a:rPr>
              <a:t> (</a:t>
            </a:r>
            <a:r>
              <a:rPr lang="tr-TR" sz="2800" b="1" dirty="0" err="1">
                <a:solidFill>
                  <a:srgbClr val="FFFF00"/>
                </a:solidFill>
                <a:latin typeface="Bodoni 72 Oldstyle Book" pitchFamily="2" charset="0"/>
              </a:rPr>
              <a:t>Yayılıcı</a:t>
            </a:r>
            <a:r>
              <a:rPr lang="tr-TR" sz="2800" b="1" dirty="0">
                <a:solidFill>
                  <a:srgbClr val="FFFF00"/>
                </a:solidFill>
                <a:latin typeface="Bodoni 72 Oldstyle Book" pitchFamily="2" charset="0"/>
              </a:rPr>
              <a:t> ardıç)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B040BE22-6C29-7747-9321-A62EB6156053}"/>
              </a:ext>
            </a:extLst>
          </p:cNvPr>
          <p:cNvSpPr txBox="1"/>
          <p:nvPr/>
        </p:nvSpPr>
        <p:spPr>
          <a:xfrm>
            <a:off x="2973677" y="2161082"/>
            <a:ext cx="40098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err="1">
                <a:solidFill>
                  <a:srgbClr val="FFFF00"/>
                </a:solidFill>
                <a:latin typeface="Bodoni 72 Oldstyle Book" pitchFamily="2" charset="0"/>
              </a:rPr>
              <a:t>Pyracantha</a:t>
            </a:r>
            <a:r>
              <a:rPr lang="tr-TR" sz="2800" b="1" dirty="0">
                <a:solidFill>
                  <a:srgbClr val="FFFF00"/>
                </a:solidFill>
                <a:latin typeface="Bodoni 72 Oldstyle Book" pitchFamily="2" charset="0"/>
              </a:rPr>
              <a:t> (Ateş dikeni)</a:t>
            </a:r>
          </a:p>
        </p:txBody>
      </p:sp>
    </p:spTree>
    <p:extLst>
      <p:ext uri="{BB962C8B-B14F-4D97-AF65-F5344CB8AC3E}">
        <p14:creationId xmlns:p14="http://schemas.microsoft.com/office/powerpoint/2010/main" val="274226224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9C33012A-E0D8-D446-A4F9-B0237C3D45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36443" cy="6858000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6620E6AE-9775-234A-A0D6-91C0BA2BB831}"/>
              </a:ext>
            </a:extLst>
          </p:cNvPr>
          <p:cNvSpPr txBox="1"/>
          <p:nvPr/>
        </p:nvSpPr>
        <p:spPr>
          <a:xfrm>
            <a:off x="1202339" y="2905780"/>
            <a:ext cx="40098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err="1">
                <a:solidFill>
                  <a:srgbClr val="FFFF00"/>
                </a:solidFill>
                <a:latin typeface="Bodoni 72 Oldstyle Book" pitchFamily="2" charset="0"/>
              </a:rPr>
              <a:t>Spirea</a:t>
            </a:r>
            <a:r>
              <a:rPr lang="tr-TR" sz="2800" b="1" dirty="0">
                <a:solidFill>
                  <a:srgbClr val="FFFF00"/>
                </a:solidFill>
                <a:latin typeface="Bodoni 72 Oldstyle Book" pitchFamily="2" charset="0"/>
              </a:rPr>
              <a:t> (</a:t>
            </a:r>
            <a:r>
              <a:rPr lang="tr-TR" sz="2800" b="1" dirty="0" err="1">
                <a:solidFill>
                  <a:srgbClr val="FFFF00"/>
                </a:solidFill>
                <a:latin typeface="Bodoni 72 Oldstyle Book" pitchFamily="2" charset="0"/>
              </a:rPr>
              <a:t>Keçisakalı</a:t>
            </a:r>
            <a:r>
              <a:rPr lang="tr-TR" sz="2800" b="1" dirty="0">
                <a:solidFill>
                  <a:srgbClr val="FFFF00"/>
                </a:solidFill>
                <a:latin typeface="Bodoni 72 Oldstyle Book" pitchFamily="2" charset="0"/>
              </a:rPr>
              <a:t>)</a:t>
            </a:r>
          </a:p>
        </p:txBody>
      </p:sp>
      <p:sp>
        <p:nvSpPr>
          <p:cNvPr id="2" name="Serbest Form 1">
            <a:extLst>
              <a:ext uri="{FF2B5EF4-FFF2-40B4-BE49-F238E27FC236}">
                <a16:creationId xmlns:a16="http://schemas.microsoft.com/office/drawing/2014/main" id="{44360507-842A-C842-B6B1-F35EBE489195}"/>
              </a:ext>
            </a:extLst>
          </p:cNvPr>
          <p:cNvSpPr/>
          <p:nvPr/>
        </p:nvSpPr>
        <p:spPr>
          <a:xfrm>
            <a:off x="12526" y="1653436"/>
            <a:ext cx="6338170" cy="1014608"/>
          </a:xfrm>
          <a:custGeom>
            <a:avLst/>
            <a:gdLst>
              <a:gd name="connsiteX0" fmla="*/ 12526 w 6338170"/>
              <a:gd name="connsiteY0" fmla="*/ 864296 h 1014608"/>
              <a:gd name="connsiteX1" fmla="*/ 5749447 w 6338170"/>
              <a:gd name="connsiteY1" fmla="*/ 1014608 h 1014608"/>
              <a:gd name="connsiteX2" fmla="*/ 6338170 w 6338170"/>
              <a:gd name="connsiteY2" fmla="*/ 0 h 1014608"/>
              <a:gd name="connsiteX3" fmla="*/ 0 w 6338170"/>
              <a:gd name="connsiteY3" fmla="*/ 212942 h 1014608"/>
              <a:gd name="connsiteX4" fmla="*/ 12526 w 6338170"/>
              <a:gd name="connsiteY4" fmla="*/ 864296 h 1014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38170" h="1014608">
                <a:moveTo>
                  <a:pt x="12526" y="864296"/>
                </a:moveTo>
                <a:lnTo>
                  <a:pt x="5749447" y="1014608"/>
                </a:lnTo>
                <a:lnTo>
                  <a:pt x="6338170" y="0"/>
                </a:lnTo>
                <a:lnTo>
                  <a:pt x="0" y="212942"/>
                </a:lnTo>
                <a:lnTo>
                  <a:pt x="12526" y="864296"/>
                </a:lnTo>
                <a:close/>
              </a:path>
            </a:pathLst>
          </a:custGeom>
          <a:noFill/>
          <a:ln w="381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A6E19D06-E15A-6648-80F0-2F9843E70C18}"/>
              </a:ext>
            </a:extLst>
          </p:cNvPr>
          <p:cNvSpPr txBox="1"/>
          <p:nvPr/>
        </p:nvSpPr>
        <p:spPr>
          <a:xfrm>
            <a:off x="901874" y="2002082"/>
            <a:ext cx="51166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chemeClr val="bg1">
                    <a:lumMod val="95000"/>
                  </a:schemeClr>
                </a:solidFill>
                <a:latin typeface="Bodoni 72 Oldstyle Book" pitchFamily="2" charset="0"/>
              </a:rPr>
              <a:t>Budanacak dal ve sürgünler</a:t>
            </a:r>
          </a:p>
        </p:txBody>
      </p:sp>
    </p:spTree>
    <p:extLst>
      <p:ext uri="{BB962C8B-B14F-4D97-AF65-F5344CB8AC3E}">
        <p14:creationId xmlns:p14="http://schemas.microsoft.com/office/powerpoint/2010/main" val="130174125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B51AE034-8B08-8D4C-BA0B-901D25541D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8" y="0"/>
            <a:ext cx="9136443" cy="6858000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5573E88F-1DC3-2C4E-A8EA-48EF4A90C1BB}"/>
              </a:ext>
            </a:extLst>
          </p:cNvPr>
          <p:cNvSpPr txBox="1"/>
          <p:nvPr/>
        </p:nvSpPr>
        <p:spPr>
          <a:xfrm>
            <a:off x="3136070" y="3867462"/>
            <a:ext cx="40098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err="1">
                <a:solidFill>
                  <a:srgbClr val="FFFF00"/>
                </a:solidFill>
                <a:latin typeface="Bodoni 72 Oldstyle Book" pitchFamily="2" charset="0"/>
              </a:rPr>
              <a:t>Pyracantha</a:t>
            </a:r>
            <a:r>
              <a:rPr lang="tr-TR" sz="2800" b="1" dirty="0">
                <a:solidFill>
                  <a:srgbClr val="FFFF00"/>
                </a:solidFill>
                <a:latin typeface="Bodoni 72 Oldstyle Book" pitchFamily="2" charset="0"/>
              </a:rPr>
              <a:t> (Ateş dikeni)</a:t>
            </a:r>
          </a:p>
        </p:txBody>
      </p:sp>
    </p:spTree>
    <p:extLst>
      <p:ext uri="{BB962C8B-B14F-4D97-AF65-F5344CB8AC3E}">
        <p14:creationId xmlns:p14="http://schemas.microsoft.com/office/powerpoint/2010/main" val="269342419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A912529E-481D-6C43-90DA-6DF64080DE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8" y="0"/>
            <a:ext cx="913644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868446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id="{B3D611FC-DF70-6747-AD67-618744C1BD9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7600" y="1032933"/>
            <a:ext cx="4775200" cy="4775200"/>
          </a:xfrm>
          <a:prstGeom prst="rect">
            <a:avLst/>
          </a:prstGeom>
        </p:spPr>
      </p:pic>
      <p:sp>
        <p:nvSpPr>
          <p:cNvPr id="3" name="Metin kutusu 2">
            <a:extLst>
              <a:ext uri="{FF2B5EF4-FFF2-40B4-BE49-F238E27FC236}">
                <a16:creationId xmlns:a16="http://schemas.microsoft.com/office/drawing/2014/main" id="{DFE676D2-7E58-104A-BE6B-21FDB8645646}"/>
              </a:ext>
            </a:extLst>
          </p:cNvPr>
          <p:cNvSpPr txBox="1"/>
          <p:nvPr/>
        </p:nvSpPr>
        <p:spPr>
          <a:xfrm>
            <a:off x="2484717" y="4756810"/>
            <a:ext cx="40098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latin typeface="Bodoni 72 Oldstyle Book" pitchFamily="2" charset="0"/>
              </a:rPr>
              <a:t>Budama makası</a:t>
            </a:r>
          </a:p>
        </p:txBody>
      </p:sp>
    </p:spTree>
    <p:extLst>
      <p:ext uri="{BB962C8B-B14F-4D97-AF65-F5344CB8AC3E}">
        <p14:creationId xmlns:p14="http://schemas.microsoft.com/office/powerpoint/2010/main" val="375423176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FB747FF8-82FA-7145-9F33-4265386AE0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0533" y="956733"/>
            <a:ext cx="5071534" cy="5071534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C580BD71-1D83-3B40-8D8B-39A17097D12C}"/>
              </a:ext>
            </a:extLst>
          </p:cNvPr>
          <p:cNvSpPr txBox="1"/>
          <p:nvPr/>
        </p:nvSpPr>
        <p:spPr>
          <a:xfrm>
            <a:off x="2484717" y="4756810"/>
            <a:ext cx="40098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latin typeface="Bodoni 72 Oldstyle Book" pitchFamily="2" charset="0"/>
              </a:rPr>
              <a:t>Dal makası</a:t>
            </a:r>
          </a:p>
        </p:txBody>
      </p:sp>
    </p:spTree>
    <p:extLst>
      <p:ext uri="{BB962C8B-B14F-4D97-AF65-F5344CB8AC3E}">
        <p14:creationId xmlns:p14="http://schemas.microsoft.com/office/powerpoint/2010/main" val="286867053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Resim 7">
            <a:extLst>
              <a:ext uri="{FF2B5EF4-FFF2-40B4-BE49-F238E27FC236}">
                <a16:creationId xmlns:a16="http://schemas.microsoft.com/office/drawing/2014/main" id="{D589C2FC-0DBE-EC40-A557-B090F5DBB4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9625" y="0"/>
            <a:ext cx="6879168" cy="6879168"/>
          </a:xfrm>
          <a:prstGeom prst="rect">
            <a:avLst/>
          </a:prstGeom>
        </p:spPr>
      </p:pic>
      <p:sp>
        <p:nvSpPr>
          <p:cNvPr id="3" name="Metin kutusu 2">
            <a:extLst>
              <a:ext uri="{FF2B5EF4-FFF2-40B4-BE49-F238E27FC236}">
                <a16:creationId xmlns:a16="http://schemas.microsoft.com/office/drawing/2014/main" id="{1F8B1A72-B5EF-4E4F-9725-8FEA845633C1}"/>
              </a:ext>
            </a:extLst>
          </p:cNvPr>
          <p:cNvSpPr txBox="1"/>
          <p:nvPr/>
        </p:nvSpPr>
        <p:spPr>
          <a:xfrm>
            <a:off x="1570317" y="4706706"/>
            <a:ext cx="40098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latin typeface="Bodoni 72 Oldstyle Book" pitchFamily="2" charset="0"/>
              </a:rPr>
              <a:t>Çit makası</a:t>
            </a:r>
          </a:p>
        </p:txBody>
      </p:sp>
    </p:spTree>
    <p:extLst>
      <p:ext uri="{BB962C8B-B14F-4D97-AF65-F5344CB8AC3E}">
        <p14:creationId xmlns:p14="http://schemas.microsoft.com/office/powerpoint/2010/main" val="39387259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6AAFF453-7814-6D46-94EA-5D74ED70D2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7" y="0"/>
            <a:ext cx="9136443" cy="6858000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608C15B0-AEBA-9F44-8380-9CD9BBA22711}"/>
              </a:ext>
            </a:extLst>
          </p:cNvPr>
          <p:cNvSpPr txBox="1"/>
          <p:nvPr/>
        </p:nvSpPr>
        <p:spPr>
          <a:xfrm>
            <a:off x="2263515" y="3657600"/>
            <a:ext cx="40098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err="1">
                <a:solidFill>
                  <a:srgbClr val="FFFF00"/>
                </a:solidFill>
                <a:latin typeface="Bodoni 72 Oldstyle Book" pitchFamily="2" charset="0"/>
              </a:rPr>
              <a:t>Pyracantha</a:t>
            </a:r>
            <a:r>
              <a:rPr lang="tr-TR" sz="2800" b="1" dirty="0">
                <a:solidFill>
                  <a:srgbClr val="FFFF00"/>
                </a:solidFill>
                <a:latin typeface="Bodoni 72 Oldstyle Book" pitchFamily="2" charset="0"/>
              </a:rPr>
              <a:t> (Ateş dikeni)</a:t>
            </a:r>
          </a:p>
        </p:txBody>
      </p:sp>
    </p:spTree>
    <p:extLst>
      <p:ext uri="{BB962C8B-B14F-4D97-AF65-F5344CB8AC3E}">
        <p14:creationId xmlns:p14="http://schemas.microsoft.com/office/powerpoint/2010/main" val="31748023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41E9B54D-1672-DA4E-9352-0AD0E4CFE84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3502" y="423335"/>
            <a:ext cx="6679832" cy="6001410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BC004E06-282D-7D41-A649-1B7F535B57D9}"/>
              </a:ext>
            </a:extLst>
          </p:cNvPr>
          <p:cNvSpPr txBox="1"/>
          <p:nvPr/>
        </p:nvSpPr>
        <p:spPr>
          <a:xfrm>
            <a:off x="3198701" y="4857019"/>
            <a:ext cx="40098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latin typeface="Bodoni 72 Oldstyle Book" pitchFamily="2" charset="0"/>
              </a:rPr>
              <a:t>Teleskopik makas</a:t>
            </a:r>
          </a:p>
        </p:txBody>
      </p:sp>
    </p:spTree>
    <p:extLst>
      <p:ext uri="{BB962C8B-B14F-4D97-AF65-F5344CB8AC3E}">
        <p14:creationId xmlns:p14="http://schemas.microsoft.com/office/powerpoint/2010/main" val="342610345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1BCA88D9-E251-2541-9924-33C5DBEA3C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6633" y="1822449"/>
            <a:ext cx="6671118" cy="3122083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3D146B51-AB97-D442-A990-56DD204499A2}"/>
              </a:ext>
            </a:extLst>
          </p:cNvPr>
          <p:cNvSpPr txBox="1"/>
          <p:nvPr/>
        </p:nvSpPr>
        <p:spPr>
          <a:xfrm>
            <a:off x="2484717" y="4756810"/>
            <a:ext cx="40098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latin typeface="Bodoni 72 Oldstyle Book" pitchFamily="2" charset="0"/>
              </a:rPr>
              <a:t>Budama testeresi</a:t>
            </a:r>
          </a:p>
        </p:txBody>
      </p:sp>
    </p:spTree>
    <p:extLst>
      <p:ext uri="{BB962C8B-B14F-4D97-AF65-F5344CB8AC3E}">
        <p14:creationId xmlns:p14="http://schemas.microsoft.com/office/powerpoint/2010/main" val="183545579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id="{46FAD981-A93F-D94C-95C4-49E6DAB13B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8013"/>
            <a:ext cx="9144364" cy="5956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96471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AED816BF-FFD3-4A42-B27F-BEBB155AAA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37605"/>
            <a:ext cx="9138194" cy="5767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43333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id="{403B2031-1A18-B74D-966C-E0E752B8DA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6" y="391886"/>
            <a:ext cx="9138194" cy="5917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062238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kutusu 2">
            <a:extLst>
              <a:ext uri="{FF2B5EF4-FFF2-40B4-BE49-F238E27FC236}">
                <a16:creationId xmlns:a16="http://schemas.microsoft.com/office/drawing/2014/main" id="{80843A09-23D7-F14E-9A46-B1B6A34D29E5}"/>
              </a:ext>
            </a:extLst>
          </p:cNvPr>
          <p:cNvSpPr txBox="1"/>
          <p:nvPr/>
        </p:nvSpPr>
        <p:spPr>
          <a:xfrm>
            <a:off x="1408946" y="2771268"/>
            <a:ext cx="66888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dirty="0">
                <a:latin typeface="Avenir Next Condensed" panose="020B0506020202020204" pitchFamily="34" charset="0"/>
              </a:rPr>
              <a:t>BUDAMA HİKAYELERİ</a:t>
            </a:r>
          </a:p>
        </p:txBody>
      </p:sp>
    </p:spTree>
    <p:extLst>
      <p:ext uri="{BB962C8B-B14F-4D97-AF65-F5344CB8AC3E}">
        <p14:creationId xmlns:p14="http://schemas.microsoft.com/office/powerpoint/2010/main" val="407516258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5" name="Resim 2">
            <a:extLst>
              <a:ext uri="{FF2B5EF4-FFF2-40B4-BE49-F238E27FC236}">
                <a16:creationId xmlns:a16="http://schemas.microsoft.com/office/drawing/2014/main" id="{7C7B2227-5501-6442-8A8C-5951C43BC7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harpenSoften amount="36000"/>
                    </a14:imgEffect>
                    <a14:imgEffect>
                      <a14:brightnessContrast bright="1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9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335792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69" name="Resim 2">
            <a:extLst>
              <a:ext uri="{FF2B5EF4-FFF2-40B4-BE49-F238E27FC236}">
                <a16:creationId xmlns:a16="http://schemas.microsoft.com/office/drawing/2014/main" id="{8CF7BBFE-F4F6-504C-9AA4-BC778A1CCF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76800" y="0"/>
            <a:ext cx="42672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9570" name="Resim 1">
            <a:extLst>
              <a:ext uri="{FF2B5EF4-FFF2-40B4-BE49-F238E27FC236}">
                <a16:creationId xmlns:a16="http://schemas.microsoft.com/office/drawing/2014/main" id="{A87B6450-AE62-5146-A106-1B0E77CE92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540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4781780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3" name="Resim 1">
            <a:extLst>
              <a:ext uri="{FF2B5EF4-FFF2-40B4-BE49-F238E27FC236}">
                <a16:creationId xmlns:a16="http://schemas.microsoft.com/office/drawing/2014/main" id="{2A7DBA26-7A33-7E4B-8F11-7991370972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5400" y="0"/>
            <a:ext cx="46736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0594" name="Resim 2">
            <a:extLst>
              <a:ext uri="{FF2B5EF4-FFF2-40B4-BE49-F238E27FC236}">
                <a16:creationId xmlns:a16="http://schemas.microsoft.com/office/drawing/2014/main" id="{EB8CDEA0-D779-CC40-B1FA-FA340770AB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521"/>
          <a:stretch>
            <a:fillRect/>
          </a:stretch>
        </p:blipFill>
        <p:spPr bwMode="auto">
          <a:xfrm>
            <a:off x="4953000" y="0"/>
            <a:ext cx="4191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6792436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070B1758-4DC3-B942-A7DD-4CB18EFEF5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7675" y="0"/>
            <a:ext cx="5148649" cy="6858000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:a16="http://schemas.microsoft.com/office/drawing/2014/main" id="{9E816D06-E642-6A49-8770-D7806FF2E4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7675" y="0"/>
            <a:ext cx="514864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81903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7C1DC3AF-6457-D94C-B112-4013105D39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8" y="0"/>
            <a:ext cx="9136443" cy="6858000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F29BB915-C0B4-C841-B873-E52D863E37C8}"/>
              </a:ext>
            </a:extLst>
          </p:cNvPr>
          <p:cNvSpPr txBox="1"/>
          <p:nvPr/>
        </p:nvSpPr>
        <p:spPr>
          <a:xfrm>
            <a:off x="4092315" y="4197246"/>
            <a:ext cx="40098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err="1">
                <a:solidFill>
                  <a:srgbClr val="FFFF00"/>
                </a:solidFill>
                <a:latin typeface="Bodoni 72 Oldstyle Book" pitchFamily="2" charset="0"/>
              </a:rPr>
              <a:t>Pyracantha</a:t>
            </a:r>
            <a:r>
              <a:rPr lang="tr-TR" sz="2800" b="1" dirty="0">
                <a:solidFill>
                  <a:srgbClr val="FFFF00"/>
                </a:solidFill>
                <a:latin typeface="Bodoni 72 Oldstyle Book" pitchFamily="2" charset="0"/>
              </a:rPr>
              <a:t> (Ateş dikeni)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DA751334-0FC8-4A4D-AB1D-5FB9D5FFCC56}"/>
              </a:ext>
            </a:extLst>
          </p:cNvPr>
          <p:cNvSpPr txBox="1"/>
          <p:nvPr/>
        </p:nvSpPr>
        <p:spPr>
          <a:xfrm>
            <a:off x="82508" y="3167390"/>
            <a:ext cx="40098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err="1">
                <a:solidFill>
                  <a:srgbClr val="FFFF00"/>
                </a:solidFill>
                <a:latin typeface="Bodoni 72 Oldstyle Book" pitchFamily="2" charset="0"/>
              </a:rPr>
              <a:t>Cupressus</a:t>
            </a:r>
            <a:r>
              <a:rPr lang="tr-TR" sz="2800" b="1" dirty="0">
                <a:solidFill>
                  <a:srgbClr val="FFFF00"/>
                </a:solidFill>
                <a:latin typeface="Bodoni 72 Oldstyle Book" pitchFamily="2" charset="0"/>
              </a:rPr>
              <a:t> (Servi)</a:t>
            </a:r>
          </a:p>
        </p:txBody>
      </p:sp>
    </p:spTree>
    <p:extLst>
      <p:ext uri="{BB962C8B-B14F-4D97-AF65-F5344CB8AC3E}">
        <p14:creationId xmlns:p14="http://schemas.microsoft.com/office/powerpoint/2010/main" val="224763718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F2EA605E-0686-C14A-8D9D-67240B1B3F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" y="0"/>
            <a:ext cx="915509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66947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306DACD4-4CC4-E442-A70F-C8B98578C5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" y="-1"/>
            <a:ext cx="9150263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516438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kutusu 2">
            <a:extLst>
              <a:ext uri="{FF2B5EF4-FFF2-40B4-BE49-F238E27FC236}">
                <a16:creationId xmlns:a16="http://schemas.microsoft.com/office/drawing/2014/main" id="{80843A09-23D7-F14E-9A46-B1B6A34D29E5}"/>
              </a:ext>
            </a:extLst>
          </p:cNvPr>
          <p:cNvSpPr txBox="1"/>
          <p:nvPr/>
        </p:nvSpPr>
        <p:spPr>
          <a:xfrm>
            <a:off x="989556" y="2758742"/>
            <a:ext cx="7490565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dirty="0">
                <a:latin typeface="Avenir Next Condensed" panose="020B0506020202020204" pitchFamily="34" charset="0"/>
              </a:rPr>
              <a:t>Düzgün budansaydım böyle olacaktım…</a:t>
            </a:r>
          </a:p>
          <a:p>
            <a:pPr algn="ctr"/>
            <a:endParaRPr lang="tr-TR" sz="4800" dirty="0">
              <a:latin typeface="Avenir Next Condensed" panose="020B0506020202020204" pitchFamily="34" charset="0"/>
            </a:endParaRPr>
          </a:p>
          <a:p>
            <a:pPr algn="ctr"/>
            <a:endParaRPr lang="tr-TR" sz="4800" dirty="0">
              <a:latin typeface="Avenir Next Condensed" panose="020B0506020202020204" pitchFamily="34" charset="0"/>
            </a:endParaRPr>
          </a:p>
          <a:p>
            <a:pPr algn="ctr"/>
            <a:r>
              <a:rPr lang="tr-TR" sz="2000" dirty="0">
                <a:latin typeface="Avenir Next Condensed" panose="020B0506020202020204" pitchFamily="34" charset="0"/>
              </a:rPr>
              <a:t>*</a:t>
            </a:r>
            <a:r>
              <a:rPr lang="tr-TR" sz="2000" i="1" dirty="0" err="1">
                <a:latin typeface="Avenir Next Condensed" panose="020B0506020202020204" pitchFamily="34" charset="0"/>
              </a:rPr>
              <a:t>Prof.Dr</a:t>
            </a:r>
            <a:r>
              <a:rPr lang="tr-TR" sz="2000" i="1" dirty="0">
                <a:latin typeface="Avenir Next Condensed" panose="020B0506020202020204" pitchFamily="34" charset="0"/>
              </a:rPr>
              <a:t>. Cemil ATA «</a:t>
            </a:r>
            <a:r>
              <a:rPr lang="tr-TR" sz="2000" b="1" i="1" dirty="0">
                <a:latin typeface="Avenir Next Condensed" panose="020B0506020202020204" pitchFamily="34" charset="0"/>
              </a:rPr>
              <a:t>Kent Ağaçları</a:t>
            </a:r>
            <a:r>
              <a:rPr lang="tr-TR" sz="2000" i="1" dirty="0">
                <a:latin typeface="Avenir Next Condensed" panose="020B0506020202020204" pitchFamily="34" charset="0"/>
              </a:rPr>
              <a:t>» yazısından alıntıdır (</a:t>
            </a:r>
            <a:r>
              <a:rPr lang="tr-TR" sz="2000" i="1" dirty="0" err="1">
                <a:latin typeface="Avenir Next Condensed" panose="020B0506020202020204" pitchFamily="34" charset="0"/>
              </a:rPr>
              <a:t>Plant</a:t>
            </a:r>
            <a:r>
              <a:rPr lang="tr-TR" sz="2000" i="1" dirty="0">
                <a:latin typeface="Avenir Next Condensed" panose="020B0506020202020204" pitchFamily="34" charset="0"/>
              </a:rPr>
              <a:t> Dergisi, 2017)</a:t>
            </a:r>
          </a:p>
        </p:txBody>
      </p:sp>
    </p:spTree>
    <p:extLst>
      <p:ext uri="{BB962C8B-B14F-4D97-AF65-F5344CB8AC3E}">
        <p14:creationId xmlns:p14="http://schemas.microsoft.com/office/powerpoint/2010/main" val="343984869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:a16="http://schemas.microsoft.com/office/drawing/2014/main" id="{1AC8C60A-6466-D04E-AE07-3A6DA57321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4739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23783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340B1F78-7645-5444-A76D-A2AF210AD2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2248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68834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33CC1631-3D42-6642-ADDF-296B55DFF2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1"/>
            <a:ext cx="9129225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4696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5EC28DA2-7777-E74C-80A7-255210B6BE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2579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331141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F5FBE366-2C96-5649-9E6F-58D5D72CD9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7328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1622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B747D30C-537D-EE42-BC26-A0EAA1EDBA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8" y="0"/>
            <a:ext cx="9136443" cy="6858000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52AD85F1-47A3-7846-B933-0B9C21D52157}"/>
              </a:ext>
            </a:extLst>
          </p:cNvPr>
          <p:cNvSpPr txBox="1"/>
          <p:nvPr/>
        </p:nvSpPr>
        <p:spPr>
          <a:xfrm>
            <a:off x="1364105" y="839449"/>
            <a:ext cx="40098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err="1">
                <a:solidFill>
                  <a:srgbClr val="FFFF00"/>
                </a:solidFill>
                <a:latin typeface="Bodoni 72 Oldstyle Book" pitchFamily="2" charset="0"/>
              </a:rPr>
              <a:t>Philadelphus</a:t>
            </a:r>
            <a:r>
              <a:rPr lang="tr-TR" sz="2800" b="1" dirty="0">
                <a:solidFill>
                  <a:srgbClr val="FFFF00"/>
                </a:solidFill>
                <a:latin typeface="Bodoni 72 Oldstyle Book" pitchFamily="2" charset="0"/>
              </a:rPr>
              <a:t> (Filbahri)</a:t>
            </a:r>
          </a:p>
        </p:txBody>
      </p:sp>
    </p:spTree>
    <p:extLst>
      <p:ext uri="{BB962C8B-B14F-4D97-AF65-F5344CB8AC3E}">
        <p14:creationId xmlns:p14="http://schemas.microsoft.com/office/powerpoint/2010/main" val="9161402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572CDEF4-C70C-CB42-9F45-218BA22489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92679" y="1810305"/>
            <a:ext cx="3788902" cy="5047695"/>
          </a:xfrm>
          <a:prstGeom prst="rect">
            <a:avLst/>
          </a:prstGeom>
        </p:spPr>
      </p:pic>
      <p:pic>
        <p:nvPicPr>
          <p:cNvPr id="2" name="Resim 1">
            <a:extLst>
              <a:ext uri="{FF2B5EF4-FFF2-40B4-BE49-F238E27FC236}">
                <a16:creationId xmlns:a16="http://schemas.microsoft.com/office/drawing/2014/main" id="{1E0BB642-3130-B248-8603-E994E333187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alphaModFix amt="5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9630" y="0"/>
            <a:ext cx="5715000" cy="5702300"/>
          </a:xfrm>
          <a:prstGeom prst="rect">
            <a:avLst/>
          </a:prstGeom>
        </p:spPr>
      </p:pic>
      <p:sp>
        <p:nvSpPr>
          <p:cNvPr id="5" name="Metin kutusu 4">
            <a:extLst>
              <a:ext uri="{FF2B5EF4-FFF2-40B4-BE49-F238E27FC236}">
                <a16:creationId xmlns:a16="http://schemas.microsoft.com/office/drawing/2014/main" id="{329CB61B-CE26-FE4F-80B5-263FC57EE18C}"/>
              </a:ext>
            </a:extLst>
          </p:cNvPr>
          <p:cNvSpPr txBox="1"/>
          <p:nvPr/>
        </p:nvSpPr>
        <p:spPr>
          <a:xfrm>
            <a:off x="2492679" y="5702300"/>
            <a:ext cx="40098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err="1">
                <a:solidFill>
                  <a:srgbClr val="FFFF00"/>
                </a:solidFill>
                <a:latin typeface="Bodoni 72 Oldstyle Book" pitchFamily="2" charset="0"/>
              </a:rPr>
              <a:t>Philadelphus</a:t>
            </a:r>
            <a:r>
              <a:rPr lang="tr-TR" sz="2800" b="1" dirty="0">
                <a:solidFill>
                  <a:srgbClr val="FFFF00"/>
                </a:solidFill>
                <a:latin typeface="Bodoni 72 Oldstyle Book" pitchFamily="2" charset="0"/>
              </a:rPr>
              <a:t> (Filbahri)</a:t>
            </a:r>
          </a:p>
        </p:txBody>
      </p:sp>
    </p:spTree>
    <p:extLst>
      <p:ext uri="{BB962C8B-B14F-4D97-AF65-F5344CB8AC3E}">
        <p14:creationId xmlns:p14="http://schemas.microsoft.com/office/powerpoint/2010/main" val="195205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:a16="http://schemas.microsoft.com/office/drawing/2014/main" id="{0FE01585-BC51-8C40-BAB2-3D98DC29975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"/>
          <a:stretch/>
        </p:blipFill>
        <p:spPr>
          <a:xfrm>
            <a:off x="11194" y="-1"/>
            <a:ext cx="9143854" cy="6858001"/>
          </a:xfrm>
          <a:prstGeom prst="rect">
            <a:avLst/>
          </a:prstGeom>
        </p:spPr>
      </p:pic>
      <p:sp>
        <p:nvSpPr>
          <p:cNvPr id="6" name="Metin kutusu 5">
            <a:extLst>
              <a:ext uri="{FF2B5EF4-FFF2-40B4-BE49-F238E27FC236}">
                <a16:creationId xmlns:a16="http://schemas.microsoft.com/office/drawing/2014/main" id="{F565A95F-4901-1244-B6E2-607F7F995ECD}"/>
              </a:ext>
            </a:extLst>
          </p:cNvPr>
          <p:cNvSpPr txBox="1"/>
          <p:nvPr/>
        </p:nvSpPr>
        <p:spPr>
          <a:xfrm>
            <a:off x="6012494" y="1994596"/>
            <a:ext cx="33083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err="1">
                <a:solidFill>
                  <a:srgbClr val="FFFF00"/>
                </a:solidFill>
                <a:latin typeface="Bodoni 72 Oldstyle Book" pitchFamily="2" charset="0"/>
              </a:rPr>
              <a:t>Philadelphus</a:t>
            </a:r>
            <a:r>
              <a:rPr lang="tr-TR" sz="2800" b="1" dirty="0">
                <a:solidFill>
                  <a:srgbClr val="FFFF00"/>
                </a:solidFill>
                <a:latin typeface="Bodoni 72 Oldstyle Book" pitchFamily="2" charset="0"/>
              </a:rPr>
              <a:t> (Filbahri)</a:t>
            </a:r>
          </a:p>
        </p:txBody>
      </p:sp>
    </p:spTree>
    <p:extLst>
      <p:ext uri="{BB962C8B-B14F-4D97-AF65-F5344CB8AC3E}">
        <p14:creationId xmlns:p14="http://schemas.microsoft.com/office/powerpoint/2010/main" val="29921540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463C05FC-2D1F-AA44-A31A-6DBF1FF385D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  <p:sp>
        <p:nvSpPr>
          <p:cNvPr id="6" name="Metin kutusu 5">
            <a:extLst>
              <a:ext uri="{FF2B5EF4-FFF2-40B4-BE49-F238E27FC236}">
                <a16:creationId xmlns:a16="http://schemas.microsoft.com/office/drawing/2014/main" id="{076622B6-4F90-AB42-BE8A-2FEA527F680B}"/>
              </a:ext>
            </a:extLst>
          </p:cNvPr>
          <p:cNvSpPr txBox="1"/>
          <p:nvPr/>
        </p:nvSpPr>
        <p:spPr>
          <a:xfrm>
            <a:off x="2567096" y="854439"/>
            <a:ext cx="40098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err="1">
                <a:solidFill>
                  <a:srgbClr val="FFFF00"/>
                </a:solidFill>
                <a:latin typeface="Bodoni 72 Oldstyle Book" pitchFamily="2" charset="0"/>
              </a:rPr>
              <a:t>Mahonia</a:t>
            </a:r>
            <a:r>
              <a:rPr lang="tr-TR" sz="2800" b="1" dirty="0">
                <a:solidFill>
                  <a:srgbClr val="FFFF00"/>
                </a:solidFill>
                <a:latin typeface="Bodoni 72 Oldstyle Book" pitchFamily="2" charset="0"/>
              </a:rPr>
              <a:t> (</a:t>
            </a:r>
            <a:r>
              <a:rPr lang="tr-TR" sz="2800" b="1" dirty="0" err="1">
                <a:solidFill>
                  <a:srgbClr val="FFFF00"/>
                </a:solidFill>
                <a:latin typeface="Bodoni 72 Oldstyle Book" pitchFamily="2" charset="0"/>
              </a:rPr>
              <a:t>Mahonya</a:t>
            </a:r>
            <a:r>
              <a:rPr lang="tr-TR" sz="2800" b="1" dirty="0">
                <a:solidFill>
                  <a:srgbClr val="FFFF00"/>
                </a:solidFill>
                <a:latin typeface="Bodoni 72 Oldstyle Book" pitchFamily="2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6200884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 Teması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eması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eması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227</TotalTime>
  <Words>225</Words>
  <Application>Microsoft Macintosh PowerPoint</Application>
  <PresentationFormat>Ekran Gösterisi (4:3)</PresentationFormat>
  <Paragraphs>59</Paragraphs>
  <Slides>57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7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57</vt:i4>
      </vt:variant>
    </vt:vector>
  </HeadingPairs>
  <TitlesOfParts>
    <vt:vector size="65" baseType="lpstr">
      <vt:lpstr>Apple Color Emoji</vt:lpstr>
      <vt:lpstr>Arial</vt:lpstr>
      <vt:lpstr>Arial Narrow</vt:lpstr>
      <vt:lpstr>Avenir Next Condensed</vt:lpstr>
      <vt:lpstr>Bodoni 72 Oldstyle Book</vt:lpstr>
      <vt:lpstr>Calibri</vt:lpstr>
      <vt:lpstr>Calibri Light</vt:lpstr>
      <vt:lpstr>Office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Burcu</dc:creator>
  <cp:lastModifiedBy>Burcu</cp:lastModifiedBy>
  <cp:revision>50</cp:revision>
  <cp:lastPrinted>2022-03-26T17:00:51Z</cp:lastPrinted>
  <dcterms:created xsi:type="dcterms:W3CDTF">2022-02-23T11:44:38Z</dcterms:created>
  <dcterms:modified xsi:type="dcterms:W3CDTF">2022-03-26T17:03:16Z</dcterms:modified>
</cp:coreProperties>
</file>