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604" r:id="rId5"/>
    <p:sldId id="1083" r:id="rId6"/>
    <p:sldId id="1087" r:id="rId7"/>
    <p:sldId id="1088" r:id="rId8"/>
    <p:sldId id="1084" r:id="rId9"/>
    <p:sldId id="1085" r:id="rId10"/>
    <p:sldId id="1089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HUKUKU- 2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Tuğçe ORAL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MÜLKİYETİN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KAZANILMASI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ASLEN KAZANMA-DEVREN KAZANMA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TESCİLLE KAZANMA-TESCİLDEN ÖNCE KAZANMA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 MÜLKİYETİNİN KAZANILMASI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31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Miras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Mahkeme kararı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Cebri icra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İşgal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Kamulaştırma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70390"/>
            <a:ext cx="8517837" cy="756754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 MÜLKİYETİNİN TESCİLDEN ÖNCE KAZANILMASI</a:t>
            </a:r>
          </a:p>
        </p:txBody>
      </p:sp>
    </p:spTree>
    <p:extLst>
      <p:ext uri="{BB962C8B-B14F-4D97-AF65-F5344CB8AC3E}">
        <p14:creationId xmlns:p14="http://schemas.microsoft.com/office/powerpoint/2010/main" val="354860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Kişiliği sona eren bir tüzel kişinin mallarının kamu hukuku tüzel kişisine geçmesi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Vakfa özgülenen taşınmazın mülkiyetinin vakfa geçmesi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Evlenme sözleşmesiyle meydana gelen mülkiyet değişikliği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Ticaret şirketlerinin birleşmesi ve bölünmesi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Ticari işletmenin devri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Şirkete ayni sermaye olarak taşınmaz konulması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Yeni arazi oluşumu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70390"/>
            <a:ext cx="8517837" cy="756754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 MÜLKİYETİNİN TESCİLDEN ÖNCE 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KAZANILMASI- DİĞER HALLER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64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OLAĞAN ZAMANASIMI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Şartları: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Taşınmazın Tapuda Kayıtlı Olması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Tapuda Yolsuz Bir Tescil Bulunması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Yolsuz Tescille Malik Olarak Görünen Kimsenin Malik Sıfatıyla Zilyet Olması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Zilyetliğin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İyiniyetle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Davasız ve Aralıksız On Yıl Sürmesi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313081" y="282544"/>
            <a:ext cx="7353811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 MÜLKİYETİNİN ZAMANAŞIMIYLA KAZANILMASI</a:t>
            </a:r>
          </a:p>
        </p:txBody>
      </p:sp>
    </p:spTree>
    <p:extLst>
      <p:ext uri="{BB962C8B-B14F-4D97-AF65-F5344CB8AC3E}">
        <p14:creationId xmlns:p14="http://schemas.microsoft.com/office/powerpoint/2010/main" val="427535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OLAĞANÜSTÜ ZAMANAŞIMI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Şartları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Özel Mülkiyete Elverişli Olma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Tapu Kütüğünde Malikin Belli Olmaması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Taşınmaza Malik Sıfatıyla Davasız Aralıksız Yirmi Yıl Zilyet Olunması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228600"/>
            <a:ext cx="8517837" cy="631364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 MÜLKİYETİNİN ZAMANAŞIMIYLA KAZANILMASI</a:t>
            </a:r>
          </a:p>
        </p:txBody>
      </p:sp>
    </p:spTree>
    <p:extLst>
      <p:ext uri="{BB962C8B-B14F-4D97-AF65-F5344CB8AC3E}">
        <p14:creationId xmlns:p14="http://schemas.microsoft.com/office/powerpoint/2010/main" val="258113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Sonuçları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Kazanmanın hükmü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228600"/>
            <a:ext cx="8517837" cy="631364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 MÜLKİYETİNİN ZAMANAŞIMIYLA KAZANILMASI</a:t>
            </a:r>
          </a:p>
        </p:txBody>
      </p:sp>
    </p:spTree>
    <p:extLst>
      <p:ext uri="{BB962C8B-B14F-4D97-AF65-F5344CB8AC3E}">
        <p14:creationId xmlns:p14="http://schemas.microsoft.com/office/powerpoint/2010/main" val="208004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12495</TotalTime>
  <Words>154</Words>
  <Application>Microsoft Office PowerPoint</Application>
  <PresentationFormat>Ekran Gösterisi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818</cp:revision>
  <cp:lastPrinted>2016-10-24T07:53:35Z</cp:lastPrinted>
  <dcterms:created xsi:type="dcterms:W3CDTF">2016-09-18T09:35:24Z</dcterms:created>
  <dcterms:modified xsi:type="dcterms:W3CDTF">2020-02-26T07:18:49Z</dcterms:modified>
</cp:coreProperties>
</file>