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1"/>
  </p:notesMasterIdLst>
  <p:sldIdLst>
    <p:sldId id="257" r:id="rId3"/>
    <p:sldId id="258" r:id="rId4"/>
    <p:sldId id="261" r:id="rId5"/>
    <p:sldId id="262" r:id="rId6"/>
    <p:sldId id="259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02AA0-1682-4F42-B7FB-5C79B2C6F47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C425-6C63-4188-A1A0-2DD6070670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82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9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177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3802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82088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97D86-E69E-4085-A7CD-81F250E2740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269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1439A-A869-44A7-BCD3-841909660BF3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33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17779-0493-4B81-B574-C68B206145B9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809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19218-4B3E-4BBA-BC1D-9AC38ED65522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735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65EDD-3A14-4211-9ABE-FD1EA87E90F7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46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AF16F-EEDF-45B4-9AE1-2807852EE032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17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1635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7797B-8056-4C21-8681-73CAF7F8088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742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ECBCC-B1A0-4201-954D-882370EC086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106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3FD6E-87FA-4BB8-BF09-5BD1FD4A819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08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9308A-7E2A-4C6F-890A-6159D2E17144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60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CFEB8-BC1B-4B47-9F47-FAEE81298D0D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120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75225AA0-E83E-4DD6-B230-46A42003F3F8}" type="slidenum">
              <a:rPr lang="tr-TR" altLang="tr-TR">
                <a:solidFill>
                  <a:srgbClr val="000000"/>
                </a:solidFill>
              </a:rPr>
              <a:pPr/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16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659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76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9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206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9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3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0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32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71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1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altLang="tr-TR">
              <a:solidFill>
                <a:srgbClr val="000000"/>
              </a:solidFill>
            </a:endParaRPr>
          </a:p>
        </p:txBody>
      </p:sp>
      <p:sp>
        <p:nvSpPr>
          <p:cNvPr id="71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AD8A3D4-9974-4F9A-A022-4D820B29B342}" type="slidenum">
              <a:rPr lang="tr-TR" altLang="tr-T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r-TR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37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4" grpId="0"/>
      <p:bldP spid="71475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7147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1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/>
              <a:t> BÜYÜMENİN ÖNEMİ  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Dinamik işletme kavramı sürekli ve dengeli büyüyen işletmeler için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422135890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/>
              <a:t> BÜYÜMENİN ÖNEMİ  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Eğer bir işletme büyümüyorsa gerileyen bir işletme olarak tanımlanabilir. </a:t>
            </a:r>
          </a:p>
        </p:txBody>
      </p:sp>
    </p:spTree>
    <p:extLst>
      <p:ext uri="{BB962C8B-B14F-4D97-AF65-F5344CB8AC3E}">
        <p14:creationId xmlns:p14="http://schemas.microsoft.com/office/powerpoint/2010/main" val="21157693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/>
              <a:t> BÜYÜMENİN ÖNEMİ  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İşletmeler arasında ezici ve acımasız bir rekabetin varlığı, onları hızı bir büyümeye iter. </a:t>
            </a:r>
          </a:p>
        </p:txBody>
      </p:sp>
    </p:spTree>
    <p:extLst>
      <p:ext uri="{BB962C8B-B14F-4D97-AF65-F5344CB8AC3E}">
        <p14:creationId xmlns:p14="http://schemas.microsoft.com/office/powerpoint/2010/main" val="85927519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28776"/>
            <a:ext cx="8686800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Bu yapısıyla büyüme sadece üretim artışları sonucu ortaya çıkan doğal bir gerçek olmayıp, ekonomik koşulların bir gereğidir. </a:t>
            </a:r>
          </a:p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7706792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28776"/>
            <a:ext cx="8686800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büyümenin yararlı bir gelişme olduğu tartışma götürmez ise de, büyümenin işletme için en uygun hızda ve boyutlarda olması gerekir.</a:t>
            </a:r>
          </a:p>
          <a:p>
            <a:pPr algn="just">
              <a:lnSpc>
                <a:spcPct val="150000"/>
              </a:lnSpc>
              <a:buFontTx/>
              <a:buNone/>
            </a:pPr>
            <a:endParaRPr lang="tr-TR" alt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1666826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28776"/>
            <a:ext cx="8686800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/>
              <a:t>		Optimal büyüklük, işletmenin ekonomik, fiziksel ve sosyal varlıkları ve gücü göz önüne alınarak üretim ve satışların en iyi düzeyde gerçekleştirildiği en uygun büyüklük noktasıdır. </a:t>
            </a:r>
          </a:p>
        </p:txBody>
      </p:sp>
    </p:spTree>
    <p:extLst>
      <p:ext uri="{BB962C8B-B14F-4D97-AF65-F5344CB8AC3E}">
        <p14:creationId xmlns:p14="http://schemas.microsoft.com/office/powerpoint/2010/main" val="19510091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28776"/>
            <a:ext cx="8686800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/>
              <a:t>	İşletme </a:t>
            </a:r>
            <a:r>
              <a:rPr lang="tr-TR" altLang="tr-TR" sz="2800" b="1" dirty="0"/>
              <a:t>optimal büyüklüğün gerisinde yada ilerisinde olduğu zaman çeşitli sıkıntılarla karşılaşır.</a:t>
            </a:r>
          </a:p>
        </p:txBody>
      </p:sp>
    </p:spTree>
    <p:extLst>
      <p:ext uri="{BB962C8B-B14F-4D97-AF65-F5344CB8AC3E}">
        <p14:creationId xmlns:p14="http://schemas.microsoft.com/office/powerpoint/2010/main" val="31177977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Geçmişe bakış</vt:lpstr>
      <vt:lpstr>Varsayılan Tasarım</vt:lpstr>
      <vt:lpstr>İşletme Yönetimi</vt:lpstr>
      <vt:lpstr> BÜYÜMENİN ÖNEMİ  </vt:lpstr>
      <vt:lpstr> BÜYÜMENİN ÖNEMİ  </vt:lpstr>
      <vt:lpstr> BÜYÜMENİN ÖNEMİ 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10</cp:revision>
  <dcterms:created xsi:type="dcterms:W3CDTF">2017-10-29T12:36:35Z</dcterms:created>
  <dcterms:modified xsi:type="dcterms:W3CDTF">2018-03-04T12:16:28Z</dcterms:modified>
</cp:coreProperties>
</file>