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1"/>
  </p:notesMasterIdLst>
  <p:sldIdLst>
    <p:sldId id="257" r:id="rId3"/>
    <p:sldId id="258" r:id="rId4"/>
    <p:sldId id="261" r:id="rId5"/>
    <p:sldId id="262" r:id="rId6"/>
    <p:sldId id="259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97D86-E69E-4085-A7CD-81F250E274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69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1439A-A869-44A7-BCD3-841909660BF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333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17779-0493-4B81-B574-C68B206145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809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19218-4B3E-4BBA-BC1D-9AC38ED65522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35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65EDD-3A14-4211-9ABE-FD1EA87E90F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546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AF16F-EEDF-45B4-9AE1-2807852EE032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17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7797B-8056-4C21-8681-73CAF7F8088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742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ECBCC-B1A0-4201-954D-882370EC086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1065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3FD6E-87FA-4BB8-BF09-5BD1FD4A819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8081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9308A-7E2A-4C6F-890A-6159D2E1714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1603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FEB8-BC1B-4B47-9F47-FAEE81298D0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3120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5225AA0-E83E-4DD6-B230-46A42003F3F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16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1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1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D8A3D4-9974-4F9A-A022-4D820B29B34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37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754" grpId="0"/>
      <p:bldP spid="71475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7147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BÜYÜMENİN ÖNEMİ 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Dinamik işletme kavramı sürekli ve dengeli büyüyen işletmeler için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42213589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BÜYÜMENİN ÖNEMİ 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Eğer bir işletme büyümüyorsa gerileyen bir işletme olarak tanımlanabilir. </a:t>
            </a:r>
          </a:p>
        </p:txBody>
      </p:sp>
    </p:spTree>
    <p:extLst>
      <p:ext uri="{BB962C8B-B14F-4D97-AF65-F5344CB8AC3E}">
        <p14:creationId xmlns:p14="http://schemas.microsoft.com/office/powerpoint/2010/main" val="211576936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BÜYÜMENİN ÖNEMİ 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İşletmeler arasında ezici ve acımasız bir rekabetin varlığı, onları hızı bir büyümeye iter. </a:t>
            </a:r>
          </a:p>
        </p:txBody>
      </p:sp>
    </p:spTree>
    <p:extLst>
      <p:ext uri="{BB962C8B-B14F-4D97-AF65-F5344CB8AC3E}">
        <p14:creationId xmlns:p14="http://schemas.microsoft.com/office/powerpoint/2010/main" val="85927519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28776"/>
            <a:ext cx="8686800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Bu yapısıyla büyüme sadece üretim artışları sonucu ortaya çıkan doğal bir gerçek olmayıp, ekonomik koşulların bir gereğidir.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7706792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28776"/>
            <a:ext cx="8686800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büyümenin yararlı bir gelişme olduğu tartışma götürmez ise de, büyümenin işletme için en uygun hızda ve boyutlarda olması gerekir.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16668269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28776"/>
            <a:ext cx="8686800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Optimal büyüklük, işletmenin ekonomik, fiziksel ve sosyal varlıkları ve gücü göz önüne alınarak üretim ve satışların en iyi düzeyde gerçekleştirildiği en uygun büyüklük noktasıdır. </a:t>
            </a:r>
          </a:p>
        </p:txBody>
      </p:sp>
    </p:spTree>
    <p:extLst>
      <p:ext uri="{BB962C8B-B14F-4D97-AF65-F5344CB8AC3E}">
        <p14:creationId xmlns:p14="http://schemas.microsoft.com/office/powerpoint/2010/main" val="195100914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28776"/>
            <a:ext cx="8686800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/>
              <a:t>	İşletme </a:t>
            </a:r>
            <a:r>
              <a:rPr lang="tr-TR" altLang="tr-TR" sz="2800" b="1" dirty="0"/>
              <a:t>optimal büyüklüğün gerisinde yada ilerisinde olduğu zaman çeşitli sıkıntılarla karşılaşır.</a:t>
            </a:r>
          </a:p>
        </p:txBody>
      </p:sp>
    </p:spTree>
    <p:extLst>
      <p:ext uri="{BB962C8B-B14F-4D97-AF65-F5344CB8AC3E}">
        <p14:creationId xmlns:p14="http://schemas.microsoft.com/office/powerpoint/2010/main" val="311779775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Geçmişe bakış</vt:lpstr>
      <vt:lpstr>Varsayılan Tasarım</vt:lpstr>
      <vt:lpstr>İşletme Yönetimi</vt:lpstr>
      <vt:lpstr> BÜYÜMENİN ÖNEMİ  </vt:lpstr>
      <vt:lpstr> BÜYÜMENİN ÖNEMİ  </vt:lpstr>
      <vt:lpstr> BÜYÜMENİN ÖNEMİ 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10</cp:revision>
  <dcterms:created xsi:type="dcterms:W3CDTF">2017-10-29T12:36:35Z</dcterms:created>
  <dcterms:modified xsi:type="dcterms:W3CDTF">2018-03-04T12:16:28Z</dcterms:modified>
</cp:coreProperties>
</file>